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  <p:sldId id="450" r:id="rId7"/>
    <p:sldId id="451" r:id="rId8"/>
    <p:sldId id="438" r:id="rId9"/>
    <p:sldId id="440" r:id="rId10"/>
    <p:sldId id="439" r:id="rId11"/>
    <p:sldId id="441" r:id="rId12"/>
    <p:sldId id="442" r:id="rId13"/>
    <p:sldId id="44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8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4469A-F4CD-472D-91E9-01107890EA7A}"/>
              </a:ext>
            </a:extLst>
          </p:cNvPr>
          <p:cNvSpPr/>
          <p:nvPr/>
        </p:nvSpPr>
        <p:spPr>
          <a:xfrm>
            <a:off x="499533" y="501640"/>
            <a:ext cx="110659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加噪声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——0.11995559922533103,rmse——0.13151789860245602</a:t>
            </a:r>
          </a:p>
          <a:p>
            <a:r>
              <a:rPr lang="en-US" altLang="zh-CN" sz="1400" dirty="0"/>
              <a:t>XGB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——0.05938308546268871,rmse——0.06296878643063888</a:t>
            </a:r>
          </a:p>
          <a:p>
            <a:r>
              <a:rPr lang="en-US" altLang="zh-CN" sz="1400" dirty="0"/>
              <a:t>LR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——0.02999314554831794,rmse——0.03232256056641626</a:t>
            </a:r>
          </a:p>
          <a:p>
            <a:r>
              <a:rPr lang="en-US" altLang="zh-CN" sz="1400" dirty="0"/>
              <a:t>TLS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——0.0573134011271229,rmse——0.060457389189286906</a:t>
            </a:r>
          </a:p>
          <a:p>
            <a:r>
              <a:rPr lang="en-US" altLang="zh-CN" sz="1400" dirty="0"/>
              <a:t>CNN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——0.30667768673482293,rmse——0.3098768224774491</a:t>
            </a:r>
          </a:p>
          <a:p>
            <a:r>
              <a:rPr lang="en-US" altLang="zh-CN" sz="1400" dirty="0"/>
              <a:t>SVM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——0.15160527534433083,rmse——0.1544007502990881</a:t>
            </a:r>
          </a:p>
          <a:p>
            <a:r>
              <a:rPr lang="en-US" altLang="zh-CN" sz="1400" dirty="0"/>
              <a:t>GPR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——0.6082472917982797,rmse——0.801039970025873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14510</TotalTime>
  <Words>346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150</cp:revision>
  <dcterms:created xsi:type="dcterms:W3CDTF">2023-10-25T03:20:52Z</dcterms:created>
  <dcterms:modified xsi:type="dcterms:W3CDTF">2023-12-04T05:17:36Z</dcterms:modified>
</cp:coreProperties>
</file>