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BAFD1-06D2-B04D-F705-02FF2C36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401840-D758-A7F8-C30C-A5688E8FA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D22D8-6D25-A5BB-5E38-C7C0F80D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1146E-3449-92CE-4FBF-12F142D5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95A21-5FFF-A5D2-C84E-0728406F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5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7D-9F0A-F7CC-F28F-9EAD7205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C1D7C-BDE1-2673-399A-711E41A3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42786-DAC2-FC19-1596-5537D0BA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FD8FE-5A41-1340-B9AC-D17D921C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02C57-9C90-A46E-710E-6C9F0A39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F21AA-38D5-27E5-BED3-8FBE61CC6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B06C4-A984-9A7D-8A44-A90B82B38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BC854-61A2-7879-9E89-EFE38DB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39885-1811-5A00-1617-EF468430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46BA-D665-6B6E-B0AA-9C994716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AF138-E2BE-3D55-DD95-C15AD88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1BE44-BD8A-E876-9658-3AA0B013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29318-7021-E35B-FFE6-D7033E99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C0A14-63F6-5439-6076-46D089D1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9E66D-08D8-7479-30C4-98DEC21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4B35-24B1-1D91-75D0-F6D3E5B8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099BA-8284-7E10-AD30-9F698B37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970FC-4295-ED5A-3BA6-2C9017D4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93D49-742D-3849-B954-D4171D8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E5785-F566-40A8-E973-3990F3F7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6699-CE4A-BFC8-9E03-0FA73599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E4F27-E18C-2071-0B9D-BC1ADD23D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93FAB-EC1A-55B2-2F47-3E5B6007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FE32C-80A3-44A6-695A-C75C76AD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F8E74-2723-44AF-5F95-FDE7F335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139AA-9298-4E1F-453D-254246E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0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8032-1ACE-F598-DC07-AB4BDF8C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C2BF7-DD70-7C32-2184-2C8B6172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4C790-125A-62B4-4CC6-38A48E46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77EF7-8060-5D42-2A28-44487550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ED0FB-A71E-44CF-0E59-15D0CAEF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5377D-66C8-702B-064D-3378D2B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BBCC9-3745-DBC6-A817-2AF60B1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4F584-4DE1-8D3C-298E-79A05712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5293-D34F-D7A2-F734-464A7BCF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6BC30-99AE-026C-171A-CABBDF94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E0FCC-74C7-D9E8-588E-72D5EE85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BFE8-3191-D73A-546B-9FEE44A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1A6FD-75AB-D66E-D34F-00F8494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72780-DB40-CBB6-70C9-32E39E8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2E650-A2E3-EF8A-1A51-E78EC44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BA65-1FA3-B3BC-59F3-F73D093F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7C314-9787-F4B0-5AC7-F79C24E7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5EB55-F9C7-1E07-DDFE-4094A69F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450D4-BDB9-7872-46B1-49F160CA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338F7-EB6B-BBBC-7189-475F4D32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7B4B3-72CC-D9F3-4023-D9E1BC0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2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ACAFD-4E12-D2CA-DEC0-12015E37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6B38A-FD18-7D68-E26B-DEF924CF7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2B353-4C8B-0D83-9777-0BF1921B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BA0B8-EC88-6884-8B2E-2689F960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721B-0B13-3E2E-7D6D-AA96F105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A5CE0-BCE7-0036-21DD-25DDA1C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3ABAD-5046-CF07-3CB7-965CE8F2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01BA-AC25-04AF-D99A-4F3F1F95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FB133-5FEA-34BA-7FD6-D41FCD98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A926-A515-480C-B9CE-FA598AD02AD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0FA94-4445-35C7-B16B-7234CA4A3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34DD-D71D-F704-7540-6BE8ED935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FCDE97-B4FA-7AF6-BBF9-0DF3D5CA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16" y="1610686"/>
            <a:ext cx="5434814" cy="38820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D62F08-CE15-24AA-DF5E-17399874A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6" y="1610687"/>
            <a:ext cx="5434813" cy="38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times=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5BD67-9E2D-F42F-3948-9B9C2FF2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56" y="1532593"/>
            <a:ext cx="5185934" cy="37042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019DCD-CEA6-4416-8FDC-CB1B1EE9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7" y="1532593"/>
            <a:ext cx="5185934" cy="37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80239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times=[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685A50-64D6-0261-60A2-024B0A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4" y="1581324"/>
            <a:ext cx="5459767" cy="38998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909116-E72A-19F0-9902-FE1D5CB7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4" y="1581324"/>
            <a:ext cx="5459767" cy="38998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2A09E6-3DCB-3343-B03E-BA7425FB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44" y="1581325"/>
            <a:ext cx="5459768" cy="38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80D763-21C5-EF1B-56EE-1DE2DDB4BC80}"/>
              </a:ext>
            </a:extLst>
          </p:cNvPr>
          <p:cNvSpPr txBox="1"/>
          <p:nvPr/>
        </p:nvSpPr>
        <p:spPr>
          <a:xfrm>
            <a:off x="281796" y="1383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噪声水平为 </a:t>
            </a:r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0.95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endParaRPr lang="en-US" altLang="zh-CN" sz="1800" i="1" dirty="0"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step=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0.1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这俩对于敏感：噪声比例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噪声水平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JetBrains Mono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1,0.9,0.02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DE9B7-CC0A-818C-7B86-CDC36EA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68" y="1892679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C0F344-34F8-6D72-1BCB-6FA8652C1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2" y="189267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199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JetBrains Mono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wuyan deng</cp:lastModifiedBy>
  <cp:revision>22</cp:revision>
  <dcterms:created xsi:type="dcterms:W3CDTF">2023-10-07T08:28:47Z</dcterms:created>
  <dcterms:modified xsi:type="dcterms:W3CDTF">2023-10-18T08:00:17Z</dcterms:modified>
</cp:coreProperties>
</file>