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76" r:id="rId3"/>
    <p:sldId id="273" r:id="rId4"/>
    <p:sldId id="281" r:id="rId5"/>
    <p:sldId id="282" r:id="rId6"/>
    <p:sldId id="259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LS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TLS</a:t>
                </a:r>
                <a:r>
                  <a:rPr lang="zh-CN" altLang="en-US" sz="2800" b="1" dirty="0"/>
                  <a:t>算法融入</a:t>
                </a:r>
                <a:r>
                  <a:rPr lang="en-US" altLang="zh-CN" sz="2800" b="1" dirty="0"/>
                  <a:t>EM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TLS/LS</a:t>
                </a:r>
                <a:r>
                  <a:rPr lang="zh-CN" altLang="en-US" sz="20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 TLS: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，噪声服从同一分布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噪声不同分布加权：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权值求解：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即可得权重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对于加权原有的数据集</a:t>
                </a:r>
                <a:r>
                  <a:rPr lang="en-US" altLang="zh-CN" sz="2000" dirty="0"/>
                  <a:t>X,Y</a:t>
                </a:r>
                <a:r>
                  <a:rPr lang="zh-CN" altLang="en-US" sz="2000" dirty="0"/>
                  <a:t>需要与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相乘，再使用</a:t>
                </a:r>
                <a:r>
                  <a:rPr lang="en-US" altLang="zh-CN" sz="2000" dirty="0"/>
                  <a:t>LS/TLS</a:t>
                </a:r>
                <a:r>
                  <a:rPr lang="zh-CN" altLang="en-US" sz="2000" dirty="0"/>
                  <a:t>求解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blipFill>
                <a:blip r:embed="rId2"/>
                <a:stretch>
                  <a:fillRect l="-1300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/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EM</a:t>
                </a:r>
                <a:r>
                  <a:rPr lang="zh-CN" altLang="en-US" sz="2800" b="1" dirty="0"/>
                  <a:t>思想：将样本噪声的标准差作为隐变量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算法思想流程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  <a:blipFill>
                <a:blip r:embed="rId2"/>
                <a:stretch>
                  <a:fillRect l="-1548" r="-542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实验介绍：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数据集随机打乱：</a:t>
                </a:r>
                <a:r>
                  <a:rPr lang="zh-CN" altLang="en-US" sz="2000" dirty="0"/>
                  <a:t>三个电池批次的数据集进行随机打乱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:r>
                  <a:rPr lang="zh-CN" altLang="en-US" sz="2000" dirty="0"/>
                  <a:t>三个零均值但标准差不同的高斯分布，根据数据规格生成三个噪声矩阵，再分别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根据电池不同列的标准差进行对噪声的放缩，作为输入数据最终加的噪声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𝑛𝑜𝑖𝑠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∗0.05∗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=0,1,2…19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噪声水平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表示三个电池分类批次的噪声不同，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2000" dirty="0"/>
                  <a:t>取值随机变化，设定三个批次电池数据集倍数为</a:t>
                </a:r>
                <a:r>
                  <a:rPr lang="en-US" altLang="zh-CN" sz="2000" dirty="0"/>
                  <a:t>10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blipFill>
                <a:blip r:embed="rId2"/>
                <a:stretch>
                  <a:fillRect l="-1176" b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实验流程：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加噪声：</a:t>
                </a:r>
                <a:r>
                  <a:rPr lang="zh-CN" altLang="en-US" sz="2000" dirty="0"/>
                  <a:t>噪声水平</a:t>
                </a:r>
                <a:r>
                  <a:rPr lang="en-US" altLang="zh-CN" sz="2000" dirty="0"/>
                  <a:t>0-19*0.05</a:t>
                </a:r>
                <a:r>
                  <a:rPr lang="zh-CN" altLang="en-US" sz="2000" dirty="0"/>
                  <a:t>左右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原始</a:t>
                </a:r>
                <a:r>
                  <a:rPr lang="en-US" altLang="zh-CN" sz="2000" b="1" dirty="0" err="1"/>
                  <a:t>rmse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 err="1"/>
                  <a:t>tls</a:t>
                </a:r>
                <a:r>
                  <a:rPr lang="en-US" altLang="zh-CN" sz="2000" dirty="0"/>
                  <a:t>/ls</a:t>
                </a:r>
                <a:r>
                  <a:rPr lang="zh-CN" altLang="en-US" sz="2000" dirty="0"/>
                  <a:t>直接求解得到模型系数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，在测试集上得到</a:t>
                </a:r>
                <a:r>
                  <a:rPr lang="en-US" altLang="zh-CN" sz="2000" dirty="0" err="1"/>
                  <a:t>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算法：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直至收敛得到</a:t>
                </a:r>
                <a:r>
                  <a:rPr lang="en-US" altLang="zh-CN" sz="2000" dirty="0" err="1"/>
                  <a:t>w_em,b_em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在测试集上面得到</a:t>
                </a:r>
                <a:r>
                  <a:rPr lang="en-US" altLang="zh-CN" sz="2000" dirty="0" err="1"/>
                  <a:t>em_rmse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2223786" y="1970150"/>
                <a:ext cx="7744428" cy="2078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实验注意事项：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std</a:t>
                </a:r>
                <a:r>
                  <a:rPr lang="zh-CN" altLang="en-US" sz="2000" b="1" dirty="0"/>
                  <a:t>计算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计算</a:t>
                </a:r>
                <a:r>
                  <a:rPr lang="en-US" altLang="zh-CN" sz="2000" dirty="0"/>
                  <a:t>std</a:t>
                </a:r>
                <a:r>
                  <a:rPr lang="zh-CN" altLang="zh-CN" sz="2000" dirty="0"/>
                  <a:t>的方法（设定均值为零）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w</a:t>
                </a:r>
                <a:r>
                  <a:rPr lang="zh-CN" altLang="en-US" sz="2000" b="1" dirty="0"/>
                  <a:t>和</a:t>
                </a:r>
                <a:r>
                  <a:rPr lang="en-US" altLang="zh-CN" sz="2000" b="1" dirty="0"/>
                  <a:t>b</a:t>
                </a:r>
                <a:r>
                  <a:rPr lang="zh-CN" altLang="en-US" sz="2000" b="1" dirty="0"/>
                  <a:t>初始值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给定</a:t>
                </a:r>
                <a:r>
                  <a:rPr lang="en-US" altLang="zh-CN" sz="2000" dirty="0"/>
                  <a:t>w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b</a:t>
                </a:r>
                <a:r>
                  <a:rPr lang="zh-CN" altLang="zh-CN" sz="2000" dirty="0"/>
                  <a:t>用原始的</a:t>
                </a:r>
                <a:r>
                  <a:rPr lang="en-US" altLang="zh-CN" sz="2000" dirty="0"/>
                  <a:t>TLS/LS</a:t>
                </a:r>
                <a:r>
                  <a:rPr lang="zh-CN" altLang="zh-CN" sz="2000" dirty="0"/>
                  <a:t>求得的模型系数作为初始值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退出循环条件</a:t>
                </a:r>
                <a:r>
                  <a:rPr lang="zh-CN" altLang="en-US" sz="2000" dirty="0"/>
                  <a:t>：两次迭代的</a:t>
                </a:r>
                <a:r>
                  <a:rPr lang="en-US" altLang="zh-CN" sz="2000" dirty="0"/>
                  <a:t>w/b</a:t>
                </a:r>
                <a:r>
                  <a:rPr lang="zh-CN" altLang="en-US" sz="2000" dirty="0"/>
                  <a:t>差不大于某个值（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sz="2000" dirty="0"/>
                  <a:t>）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86" y="1970150"/>
                <a:ext cx="7744428" cy="2078389"/>
              </a:xfrm>
              <a:prstGeom prst="rect">
                <a:avLst/>
              </a:prstGeom>
              <a:blipFill>
                <a:blip r:embed="rId2"/>
                <a:stretch>
                  <a:fillRect l="-1654" r="-79" b="-4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8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FCDE97-B4FA-7AF6-BBF9-0DF3D5CA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16" y="1610686"/>
            <a:ext cx="5434814" cy="38820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D62F08-CE15-24AA-DF5E-17399874A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6" y="1610687"/>
            <a:ext cx="5434813" cy="38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times=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55BD67-9E2D-F42F-3948-9B9C2FF24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56" y="1532593"/>
            <a:ext cx="5185934" cy="37042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019DCD-CEA6-4416-8FDC-CB1B1EE90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7" y="1532593"/>
            <a:ext cx="5185934" cy="37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0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80239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times=[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2A09E6-3DCB-3343-B03E-BA7425FB3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04" y="1587220"/>
            <a:ext cx="5459768" cy="38998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F68E7F-75C4-4AA2-BBB8-B3F96F13E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4" y="1587220"/>
            <a:ext cx="5451516" cy="38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80D763-21C5-EF1B-56EE-1DE2DDB4BC80}"/>
              </a:ext>
            </a:extLst>
          </p:cNvPr>
          <p:cNvSpPr txBox="1"/>
          <p:nvPr/>
        </p:nvSpPr>
        <p:spPr>
          <a:xfrm>
            <a:off x="281796" y="13835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  <a:latin typeface="JetBrains Mono"/>
              </a:rPr>
              <a:t>噪声水平为 </a:t>
            </a:r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0.95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endParaRPr lang="en-US" altLang="zh-CN" sz="1800" i="1" dirty="0">
              <a:solidFill>
                <a:srgbClr val="8C8C8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step=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0.1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这俩对于敏感：噪声比例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&gt;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噪声水平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JetBrains Mono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1,0.9,0.02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BDE9B7-CC0A-818C-7B86-CDC36EA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68" y="1892679"/>
            <a:ext cx="5852172" cy="4389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C0F344-34F8-6D72-1BCB-6FA8652C1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2" y="189267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716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JetBrains Mono</vt:lpstr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wuyan deng</cp:lastModifiedBy>
  <cp:revision>118</cp:revision>
  <dcterms:created xsi:type="dcterms:W3CDTF">2023-04-25T08:55:07Z</dcterms:created>
  <dcterms:modified xsi:type="dcterms:W3CDTF">2023-10-20T01:10:27Z</dcterms:modified>
</cp:coreProperties>
</file>