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4" r:id="rId3"/>
    <p:sldId id="271" r:id="rId4"/>
    <p:sldId id="284" r:id="rId5"/>
    <p:sldId id="272" r:id="rId6"/>
    <p:sldId id="285" r:id="rId7"/>
    <p:sldId id="283" r:id="rId8"/>
    <p:sldId id="28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F0F82-3086-4454-9E71-39619A937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F91D18-845B-4989-A63F-D8BE07C06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A2C06-D1CA-43E1-B13E-6737D1CC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B9C9-58EC-492B-B9AF-FAFBF018970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D15C3-9E57-4547-970A-147F73B6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FB830-836A-427F-8604-91C61F15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08FC-D452-49AA-A523-49AED781D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66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E3653-803D-44FE-B4B6-46D776D5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3DACB2-FE81-4168-8EB6-E94F0855C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CB31A-FEC2-4DFC-A4FA-B4ED9076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B9C9-58EC-492B-B9AF-FAFBF018970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4A428-2564-48C4-B507-0520D26E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BF63E-DC7E-4AEC-975D-82836211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08FC-D452-49AA-A523-49AED781D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960529-62BD-4405-855D-A747026EC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E38A89-FA00-4C94-AF17-BD936441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A746B-4040-490E-BE81-AA646A3A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B9C9-58EC-492B-B9AF-FAFBF018970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4E15B-A43C-49E5-B430-DF96E297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68897-2CC5-4215-B9FB-E697CFA7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08FC-D452-49AA-A523-49AED781D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39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C7EFD-80C7-438B-A50B-2135055C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D1FF5-9168-40C9-98DA-859E2CE9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B2D0F-FB69-4947-80A5-7606EB6D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B9C9-58EC-492B-B9AF-FAFBF018970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63D41-636E-45A6-946E-47D4CD93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DDE83-D691-449C-B29B-47E1DC6F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08FC-D452-49AA-A523-49AED781D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3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F1AB-FE8E-49A8-9E68-1C1589DE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FD7FC4-F4BF-45C0-904C-5774FA745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1E556-42D5-4FEF-B551-B704C30D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B9C9-58EC-492B-B9AF-FAFBF018970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95670-28B3-4808-AF44-A1732077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47930-545F-41B1-8AC1-C0FA6D18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08FC-D452-49AA-A523-49AED781D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99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2C30D-1E0A-4ECE-9687-013EBC07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1C608-411E-489C-8709-9F453951C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B9FC0-EB8A-451B-A5DC-DF89F1741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19B42-53EA-4CBC-993F-AA7071DF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B9C9-58EC-492B-B9AF-FAFBF018970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630626-6BDA-4F7A-B7AF-85DBE138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1E3D4-79E8-4B35-A003-F62CE291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08FC-D452-49AA-A523-49AED781D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5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E6695-4A32-48D9-856B-81FA5404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6EB2E0-C750-4382-BB5F-94AD05A8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BDB4E8-2D1F-4F02-AA7A-4FC4FCE01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7D1B5F-DA3A-4544-9AD5-4DB218B42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9B425B-8700-482D-8118-D7C2396CA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F9EB4A-E0AE-4960-818D-8A3B3449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B9C9-58EC-492B-B9AF-FAFBF018970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5F63AF-7DDF-4CC1-A628-87D39163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2D3758-9EB2-40C8-9B93-C96A1E25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08FC-D452-49AA-A523-49AED781D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7D89B-7A07-4E0E-986C-79616E27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D8792D-8F80-450F-AB6F-55A6487D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B9C9-58EC-492B-B9AF-FAFBF018970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A369FE-B732-4A42-B2EC-49EF285C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A3C498-8244-454D-97AF-1A8F4649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08FC-D452-49AA-A523-49AED781D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7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AD7F31-28BB-4E31-B755-1D980FFD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B9C9-58EC-492B-B9AF-FAFBF018970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E84C43-9439-4B42-8268-58AD1C74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275101-D173-4BE2-AE96-87800D3D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08FC-D452-49AA-A523-49AED781D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0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87761-2941-49B8-9747-C550767C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D51C9-99FF-43D0-9B7E-1A253F894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4E8B3A-006B-479A-A122-4C537A358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4A2DD-AAFF-4EAD-9D06-E7169C59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B9C9-58EC-492B-B9AF-FAFBF018970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8B6BA-0F4A-486D-99BB-BEAAD7AA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9FF8DD-7DB4-48D3-92B8-7E3B2BED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08FC-D452-49AA-A523-49AED781D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602BA-1B11-49E7-9D93-CE6089B9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D80E13-E327-4471-9D15-9153D25A7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3E1718-3113-4D9A-8AE7-0478B36C4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C2DEBA-9DB2-4B5A-A8A4-DF25EB4B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B9C9-58EC-492B-B9AF-FAFBF018970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AD3D4F-F671-4DAA-9FFF-3D9E4160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13625-5C53-40CF-85F8-4EC0B6D6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08FC-D452-49AA-A523-49AED781D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0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D3F59C-D545-487C-A7FF-2CCAE609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688947-E6AC-4614-939C-2418430F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45765-E73F-43B1-A958-828BA7BE1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B9C9-58EC-492B-B9AF-FAFBF018970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7BBFA-1811-4BD2-AF9F-E0BB9FD91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765C3-AE8D-44AE-BB6F-468C4E6CF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08FC-D452-49AA-A523-49AED781D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72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0.02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76326-B59B-0331-0473-146202992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50" y="1309929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8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0.02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456383-2849-B968-6E38-61BFEAB6B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94" y="1413876"/>
            <a:ext cx="6281283" cy="471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2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0.97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0.07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0.05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  <a:p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BE4ED8-F83E-EF98-7F17-977D3FD6A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142995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6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0.97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0.07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0.05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540B27-F623-E0C7-030B-1EE5EC5CA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62" y="1610953"/>
            <a:ext cx="6027875" cy="45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3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0.99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0.04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0.03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  <a:p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2D63EF-1E78-6492-0A5B-D7EE5963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142995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1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0.99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0.04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0.03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5A5FBE-7C04-024E-6FB5-CCD0D5075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83" y="1476482"/>
            <a:ext cx="6101833" cy="45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4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0.06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0.08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  <a:p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A7595F-0FDD-C192-96F6-8627F62C1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142995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3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0.06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0.08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  <a:p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B20062-0BC1-82C5-6022-D1D8D38AE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32" y="1422693"/>
            <a:ext cx="6063735" cy="454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2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宽屏</PresentationFormat>
  <Paragraphs>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JetBrains Mono</vt:lpstr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DHU</cp:lastModifiedBy>
  <cp:revision>1</cp:revision>
  <dcterms:created xsi:type="dcterms:W3CDTF">2023-11-29T12:26:35Z</dcterms:created>
  <dcterms:modified xsi:type="dcterms:W3CDTF">2023-11-29T12:27:11Z</dcterms:modified>
</cp:coreProperties>
</file>