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167B0-4A1C-4236-86B0-D2C41F2DC07E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ACB8-2D0D-40D0-989D-5EEB80A44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3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ACB8-2D0D-40D0-989D-5EEB80A449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3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ACB8-2D0D-40D0-989D-5EEB80A449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1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ACB8-2D0D-40D0-989D-5EEB80A449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4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ACB8-2D0D-40D0-989D-5EEB80A449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0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ACB8-2D0D-40D0-989D-5EEB80A449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5FE4-E1FB-4510-7391-F5B5482F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29B5E-D0EE-D5DC-D7A3-35B73E41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F95C4-BA38-BAD3-CEF2-A960ED4A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47B5-C624-40BB-E04B-9E125E88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1444-761A-521F-A27C-B1AFAE29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9FCAF-F41C-3D8A-6C66-33BB60ED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A5889-FCE5-A6C2-FA3B-71BA77C1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8FF2-C227-3C46-05FF-8AE4885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344CF-1703-3559-2389-B8DE378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A299F-04F1-806C-8D95-2D607C9C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6FFC20-644C-7540-E2C9-10FEABFEB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D4A02-845B-76C0-7954-69AF0F35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1BA23-3566-2425-E7EE-82407094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6015-D577-AB33-203C-4DBF0AFE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A51D-1E97-6402-C00A-88A3AC8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0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39086-E61A-C26C-25F6-5F7616C0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3ADD-E67D-683D-BDC9-2E11FA03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CA6EA-95A9-6830-712E-05F16D01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3C8BC-C42E-42DF-E2F5-0A122B52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8FCE8-4081-2A15-EEE3-81F884CC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586E-0857-E297-C477-209F0BB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04270-7ED2-4C56-5F57-5D62632B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065DC-8F59-7668-F429-1CD745DF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12AAF-ACDF-B603-9D49-CDDDE66E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3E5C4-60AD-6F98-6F7F-15966F4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2009-DF4C-268F-A2BB-559E0ED5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83811-B528-2C8E-5B99-F970ADB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CC680-CB38-A07F-9265-75CF5E21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966D5-6509-2C67-2E5D-EBF671ED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269E8-9B25-E6E9-28FA-3DEE5E53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E4370-669A-E4C7-D41F-52C90BE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5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0CED-E343-1D65-85A3-C157A78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0FB3-B3B8-6ECB-19A6-21C9941F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104E2-A3E6-DD94-9D09-1C9221F8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8CA1B-5D90-F9F3-E40B-F496788C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93BE1-3A0E-30E4-6F1C-3828456DC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10DCD-00ED-144F-C8B2-5E60253A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E9DB2-0E57-9229-5DC6-D69C7F55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E9D58-95E6-186F-2B50-33CF22DD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961F-5018-D154-E162-92F9F751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AEA1D-AF45-78E0-9C2B-4567858E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F404D-813C-15B2-4E7A-64FAB6A0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3710D-9D4B-38D8-C216-8124B67C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77A84-5B7C-96D0-02FE-A809EA8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B0E47-DE38-8183-22CD-2386108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DB73F-FB0F-F1ED-5FBE-F0C270AF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C22F9-D991-79C3-5C5B-0546731C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971AC-59F7-0DEF-FE77-E8857A6C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63C45-2CC1-BBB8-F9DA-1AEA6ADE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F8D98-3CCC-9631-A894-B2EC419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98302-39B1-78B0-369B-367F93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6A88A-7FCA-2A7C-D886-230259D7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9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83D1-3429-472F-CD81-6430A1B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10179-D295-0D38-7A8A-F608F6D4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A94B5-09DB-FBA7-DD4C-977453BB8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AD0F1-D276-1148-73D2-2F415C89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3432F-A17E-B92D-09F1-AAF8F10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453CB-1BEF-B937-3DAA-01B61E51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F0F3C-A608-557B-1953-420A2499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E4E45-DBEE-0F41-A3A9-40F4E28E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A49F-E21F-6291-7E61-EBEC13A0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7350-050B-47F4-AC63-7BAD5FF2093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8FF13-377D-97E3-3C3E-96A446BA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EB67D-A0DB-A0EA-1773-1A582B69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4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643557" y="362409"/>
            <a:ext cx="5548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dirty="0"/>
              <a:t>在不刻意扩大噪声比例差距的情况下：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TLS_EM</a:t>
            </a:r>
            <a:r>
              <a:rPr lang="zh-CN" altLang="en-US" dirty="0"/>
              <a:t>和</a:t>
            </a:r>
            <a:r>
              <a:rPr lang="en-US" altLang="zh-CN" dirty="0"/>
              <a:t>LS_EM</a:t>
            </a:r>
            <a:r>
              <a:rPr lang="zh-CN" altLang="en-US" dirty="0"/>
              <a:t>优势并未体现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噪声水平小：</a:t>
            </a:r>
            <a:r>
              <a:rPr lang="en-US" altLang="zh-CN" dirty="0"/>
              <a:t>TLS</a:t>
            </a:r>
            <a:r>
              <a:rPr lang="zh-CN" altLang="en-US" dirty="0"/>
              <a:t>优于</a:t>
            </a:r>
            <a:r>
              <a:rPr lang="en-US" altLang="zh-CN" dirty="0"/>
              <a:t>LS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   噪声水平大：</a:t>
            </a:r>
            <a:r>
              <a:rPr lang="en-US" altLang="zh-CN" dirty="0"/>
              <a:t>LS</a:t>
            </a:r>
            <a:r>
              <a:rPr lang="zh-CN" altLang="en-US" dirty="0"/>
              <a:t>优于</a:t>
            </a:r>
            <a:r>
              <a:rPr lang="en-US" altLang="zh-CN" dirty="0"/>
              <a:t>TLS;</a:t>
            </a:r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dirty="0"/>
              <a:t>刻意扩大噪声比例差距：</a:t>
            </a:r>
            <a:endParaRPr lang="en-US" altLang="zh-CN" dirty="0"/>
          </a:p>
          <a:p>
            <a:r>
              <a:rPr lang="en-US" altLang="zh-CN" dirty="0"/>
              <a:t>    TLS</a:t>
            </a:r>
            <a:r>
              <a:rPr lang="zh-CN" altLang="en-US" dirty="0"/>
              <a:t>效果明显劣于</a:t>
            </a:r>
            <a:r>
              <a:rPr lang="en-US" altLang="zh-CN" dirty="0"/>
              <a:t>LS;</a:t>
            </a:r>
          </a:p>
          <a:p>
            <a:r>
              <a:rPr lang="en-US" altLang="zh-CN" dirty="0"/>
              <a:t>    LS_EM</a:t>
            </a:r>
            <a:r>
              <a:rPr lang="zh-CN" altLang="en-US" dirty="0"/>
              <a:t>无论噪声水平大小优势都优于</a:t>
            </a:r>
            <a:r>
              <a:rPr lang="en-US" altLang="zh-CN" dirty="0"/>
              <a:t>LS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TLS_EM</a:t>
            </a:r>
            <a:r>
              <a:rPr lang="zh-CN" altLang="en-US" dirty="0"/>
              <a:t>仅在噪声水平大的时候优势明显；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B8E084-70FC-2F14-21F2-AACCCEBC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5" y="1174563"/>
            <a:ext cx="5852172" cy="43891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D9AA02-7529-B71A-FB0C-6F26B226C7CE}"/>
              </a:ext>
            </a:extLst>
          </p:cNvPr>
          <p:cNvSpPr txBox="1"/>
          <p:nvPr/>
        </p:nvSpPr>
        <p:spPr>
          <a:xfrm>
            <a:off x="1964461" y="701011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噪声水平在</a:t>
            </a:r>
            <a:r>
              <a:rPr lang="en-US" altLang="zh-CN" dirty="0"/>
              <a:t>0.01-5</a:t>
            </a:r>
          </a:p>
        </p:txBody>
      </p:sp>
    </p:spTree>
    <p:extLst>
      <p:ext uri="{BB962C8B-B14F-4D97-AF65-F5344CB8AC3E}">
        <p14:creationId xmlns:p14="http://schemas.microsoft.com/office/powerpoint/2010/main" val="4351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941263" y="963329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83EB41-2A7C-E26F-DB83-5E58DE10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13" y="1409115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895E-AFBF-8247-8BDE-5DDE8BE1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409116"/>
            <a:ext cx="5852172" cy="43891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9D1641-CE18-CCAA-7D27-A925E1453AB1}"/>
              </a:ext>
            </a:extLst>
          </p:cNvPr>
          <p:cNvSpPr txBox="1"/>
          <p:nvPr/>
        </p:nvSpPr>
        <p:spPr>
          <a:xfrm>
            <a:off x="657485" y="963329"/>
            <a:ext cx="51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</p:spTree>
    <p:extLst>
      <p:ext uri="{BB962C8B-B14F-4D97-AF65-F5344CB8AC3E}">
        <p14:creationId xmlns:p14="http://schemas.microsoft.com/office/powerpoint/2010/main" val="22524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1568980" y="805231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A095E9-70CE-27AF-A84E-9FE3519B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26" y="1173860"/>
            <a:ext cx="5852172" cy="43891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7F558B-1074-3521-BF5D-F8F57EF4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2" y="1174563"/>
            <a:ext cx="5852172" cy="43891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D677C2-82A5-5181-A3D6-869C291A98F0}"/>
              </a:ext>
            </a:extLst>
          </p:cNvPr>
          <p:cNvSpPr txBox="1"/>
          <p:nvPr/>
        </p:nvSpPr>
        <p:spPr>
          <a:xfrm>
            <a:off x="7485366" y="804528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</p:spTree>
    <p:extLst>
      <p:ext uri="{BB962C8B-B14F-4D97-AF65-F5344CB8AC3E}">
        <p14:creationId xmlns:p14="http://schemas.microsoft.com/office/powerpoint/2010/main" val="165433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1022641" y="534937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噪声水平在</a:t>
            </a:r>
            <a:r>
              <a:rPr lang="en-US" altLang="zh-CN" dirty="0"/>
              <a:t>0.01-2.5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F8C0B-BF9B-3B82-4D6A-BA25F55D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3" y="1320700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3D693-DD78-5364-775F-3766A37F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7" y="12746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73A901-1FDF-7D57-2E98-675CDB67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5" y="837349"/>
            <a:ext cx="5057760" cy="42522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93AA04-A8CA-565A-65EE-117B68FD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268" y="837349"/>
            <a:ext cx="5057760" cy="42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9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8BDEAF-BC93-5A73-25BD-027EAD6C42DC}"/>
              </a:ext>
            </a:extLst>
          </p:cNvPr>
          <p:cNvSpPr txBox="1"/>
          <p:nvPr/>
        </p:nvSpPr>
        <p:spPr>
          <a:xfrm>
            <a:off x="391064" y="431321"/>
            <a:ext cx="543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1.w,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的初始化，（√）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求标准差的方法（我们假设的事均值为零）（√）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循环次数的设定，两次迭代</a:t>
            </a:r>
            <a:r>
              <a:rPr lang="en-US" altLang="zh-CN" dirty="0"/>
              <a:t>w/b</a:t>
            </a:r>
            <a:r>
              <a:rPr lang="zh-CN" altLang="en-US" dirty="0"/>
              <a:t>的变化很小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原始算法的标准化和还原过程</a:t>
            </a:r>
            <a:r>
              <a:rPr lang="en-US" altLang="zh-CN" dirty="0"/>
              <a:t>//???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B9D18-4249-931A-7137-97C9EEC432BB}"/>
              </a:ext>
            </a:extLst>
          </p:cNvPr>
          <p:cNvSpPr txBox="1"/>
          <p:nvPr/>
        </p:nvSpPr>
        <p:spPr>
          <a:xfrm>
            <a:off x="506083" y="2375140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lamuda</a:t>
            </a:r>
            <a:r>
              <a:rPr lang="zh-CN" altLang="en-US" dirty="0"/>
              <a:t>，标准化：</a:t>
            </a:r>
            <a:r>
              <a:rPr lang="en-US" altLang="zh-CN" dirty="0"/>
              <a:t>3,7,1lamuda</a:t>
            </a:r>
          </a:p>
          <a:p>
            <a:r>
              <a:rPr lang="zh-CN" altLang="en-US" dirty="0"/>
              <a:t>也是这样的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ls</a:t>
            </a:r>
            <a:r>
              <a:rPr lang="zh-CN" altLang="en-US" dirty="0"/>
              <a:t>（加油））变化不大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F29E6-DA50-90AD-989F-CC3EE397E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7" y="3274719"/>
            <a:ext cx="3820061" cy="32116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786161-009B-2A64-8F58-6EA33A3D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396" y="3274718"/>
            <a:ext cx="3820061" cy="32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8BDEAF-BC93-5A73-25BD-027EAD6C42DC}"/>
              </a:ext>
            </a:extLst>
          </p:cNvPr>
          <p:cNvSpPr txBox="1"/>
          <p:nvPr/>
        </p:nvSpPr>
        <p:spPr>
          <a:xfrm>
            <a:off x="391064" y="431321"/>
            <a:ext cx="543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1.w,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的初始化，（√）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求标准差的方法（我们假设的事均值为零）（√）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循环次数的设定，两次迭代</a:t>
            </a:r>
            <a:r>
              <a:rPr lang="en-US" altLang="zh-CN" dirty="0"/>
              <a:t>w/b</a:t>
            </a:r>
            <a:r>
              <a:rPr lang="zh-CN" altLang="en-US" dirty="0"/>
              <a:t>的变化很小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原始算法的标准化和还原过程</a:t>
            </a:r>
            <a:r>
              <a:rPr lang="en-US" altLang="zh-CN" dirty="0"/>
              <a:t>//???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00BD88-A92F-40C5-9F5D-14FF5E4E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400"/>
            <a:ext cx="4210845" cy="3540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02C2A6-0CCC-2731-1E1B-B2029781B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216" y="2426399"/>
            <a:ext cx="4210846" cy="35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63D4055-3A4F-A24C-BF4A-3C71F91B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6557" b="-4540"/>
          <a:stretch/>
        </p:blipFill>
        <p:spPr>
          <a:xfrm>
            <a:off x="39502" y="823738"/>
            <a:ext cx="12152498" cy="5348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25584-4750-9150-3C4C-FE5CAEC52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59" b="11287"/>
          <a:stretch/>
        </p:blipFill>
        <p:spPr>
          <a:xfrm>
            <a:off x="0" y="1659098"/>
            <a:ext cx="12192000" cy="534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F81BE0-11B3-2AD6-655B-12F0CFC77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5" y="2557667"/>
            <a:ext cx="12192000" cy="7098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1A3BDE-9F49-EA26-1E4D-647C058FC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12192000" cy="8003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21E872-7343-0A28-DCA9-127604A1D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050" y="4529835"/>
            <a:ext cx="12192000" cy="8523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D7FCE7-31FD-5288-26D9-629E83544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43627"/>
            <a:ext cx="12172950" cy="7810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47CAFF3-5449-1B14-CC8C-649D9ADAEE88}"/>
              </a:ext>
            </a:extLst>
          </p:cNvPr>
          <p:cNvSpPr/>
          <p:nvPr/>
        </p:nvSpPr>
        <p:spPr>
          <a:xfrm>
            <a:off x="2932981" y="1788543"/>
            <a:ext cx="1708030" cy="32614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ADDC0A-31BE-FB53-23BC-81719DF52205}"/>
              </a:ext>
            </a:extLst>
          </p:cNvPr>
          <p:cNvSpPr/>
          <p:nvPr/>
        </p:nvSpPr>
        <p:spPr>
          <a:xfrm>
            <a:off x="5743673" y="905936"/>
            <a:ext cx="1708030" cy="32614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359C94-3A89-315E-6B08-2B3B7761B533}"/>
              </a:ext>
            </a:extLst>
          </p:cNvPr>
          <p:cNvSpPr txBox="1"/>
          <p:nvPr/>
        </p:nvSpPr>
        <p:spPr>
          <a:xfrm>
            <a:off x="4094672" y="34478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1 </a:t>
            </a:r>
            <a:r>
              <a:rPr lang="zh-CN" altLang="en-US" b="1" dirty="0"/>
              <a:t>迭代过程中的训练集</a:t>
            </a:r>
            <a:r>
              <a:rPr lang="en-US" altLang="zh-CN" b="1" dirty="0" err="1"/>
              <a:t>rmse</a:t>
            </a:r>
            <a:r>
              <a:rPr lang="zh-CN" altLang="en-US" b="1" dirty="0"/>
              <a:t>变化</a:t>
            </a:r>
          </a:p>
        </p:txBody>
      </p:sp>
    </p:spTree>
    <p:extLst>
      <p:ext uri="{BB962C8B-B14F-4D97-AF65-F5344CB8AC3E}">
        <p14:creationId xmlns:p14="http://schemas.microsoft.com/office/powerpoint/2010/main" val="385103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720C3CA-C147-7297-F86B-A550CB0F5A2A}"/>
                  </a:ext>
                </a:extLst>
              </p:cNvPr>
              <p:cNvSpPr txBox="1"/>
              <p:nvPr/>
            </p:nvSpPr>
            <p:spPr>
              <a:xfrm>
                <a:off x="94128" y="1095935"/>
                <a:ext cx="12035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老师我按照你说的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改了计算</a:t>
                </a:r>
                <a:r>
                  <a:rPr lang="en-US" altLang="zh-CN" dirty="0"/>
                  <a:t>std</a:t>
                </a:r>
                <a:r>
                  <a:rPr lang="zh-CN" altLang="en-US" dirty="0"/>
                  <a:t>的方法（设定均值为零），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给定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用原始的</a:t>
                </a:r>
                <a:r>
                  <a:rPr lang="en-US" altLang="zh-CN" dirty="0"/>
                  <a:t>TLS/LS</a:t>
                </a:r>
                <a:r>
                  <a:rPr lang="zh-CN" altLang="en-US" dirty="0"/>
                  <a:t>求得的模型系数作为初始值，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迭代过程的退出循环条件</a:t>
                </a:r>
                <a:endParaRPr lang="en-US" altLang="zh-CN" dirty="0"/>
              </a:p>
              <a:p>
                <a:r>
                  <a:rPr lang="zh-CN" altLang="en-US" dirty="0"/>
                  <a:t>最开始使用原来的计算比例（原始标准差是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我取的是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但这种方式给数据集的权值有局限（仅在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之间），所以使用了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，发现迭代过程中出现了比较好的效果但下一次结果又很差，详情见图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：）</a:t>
                </a:r>
                <a:endParaRPr lang="en-US" altLang="zh-CN" dirty="0"/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关于迭代循环条件，如果使用两次</a:t>
                </a:r>
                <a:r>
                  <a:rPr lang="en-US" altLang="zh-CN" dirty="0"/>
                  <a:t>w/b</a:t>
                </a:r>
                <a:r>
                  <a:rPr lang="zh-CN" altLang="en-US" dirty="0"/>
                  <a:t>差值小作为条件，则会出现结果（），原因：在此情况下无法正常收敛，当前一次的误差很小接近真实值，则其标准差也很小，但加权的系数是标准差的倒数它的值很大会与真实值拉开差距，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720C3CA-C147-7297-F86B-A550CB0F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8" y="1095935"/>
                <a:ext cx="12035119" cy="2308324"/>
              </a:xfrm>
              <a:prstGeom prst="rect">
                <a:avLst/>
              </a:prstGeom>
              <a:blipFill>
                <a:blip r:embed="rId3"/>
                <a:stretch>
                  <a:fillRect l="-405" t="-1587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126A812-54DD-7358-FBD8-2EF1712F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687" y="3824377"/>
            <a:ext cx="4648499" cy="21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430</Words>
  <Application>Microsoft Office PowerPoint</Application>
  <PresentationFormat>宽屏</PresentationFormat>
  <Paragraphs>38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38</cp:revision>
  <dcterms:created xsi:type="dcterms:W3CDTF">2023-08-01T08:55:43Z</dcterms:created>
  <dcterms:modified xsi:type="dcterms:W3CDTF">2023-08-14T09:02:51Z</dcterms:modified>
</cp:coreProperties>
</file>