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25ACF-7285-FD3C-B25B-1BFE8EC5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9B2E57-41D7-D446-D6D3-99361D0BA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3F840-B817-F23C-54E7-6FAE2564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F3B-90FE-43E0-8EC5-135B38BE0665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C70EE-4B4A-2B01-BE36-609C9765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78CD7-CD2E-5DA6-0D2C-CF2E364F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DD44-A166-4E62-8C68-E3694C96D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68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24159-C9E7-848D-21DF-909C6987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FB8362-4D63-EB3C-E039-9E2724D5E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644D6-2EE0-3981-2C6C-913EC3F0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F3B-90FE-43E0-8EC5-135B38BE0665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5572B-8696-085C-B8BE-5DF07567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BDA47-1BE8-69C7-2011-A8013AAA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DD44-A166-4E62-8C68-E3694C96D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78B611-993E-844C-93B1-D2D39D0B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FB53F-FC40-C87D-410C-9F3A3EA94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D15A3-1622-3562-1330-73A3E5D9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F3B-90FE-43E0-8EC5-135B38BE0665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93957-3070-1D94-F47D-F249A144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D2F23-EFBF-3DC8-B3C3-36CF8180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DD44-A166-4E62-8C68-E3694C96D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4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9C6C9-8A58-D01D-B458-47D5B299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773A3-6591-39EF-2508-3D2285FD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BF962-FFFA-2BB9-FA0E-F92B2AFC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F3B-90FE-43E0-8EC5-135B38BE0665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49C38-3C7D-F887-EB7A-13068DC7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BF7B6-BFBF-FAB5-69B8-0A8E3943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DD44-A166-4E62-8C68-E3694C96D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3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C4768-391D-DD2B-926A-4A93CB0B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449B2-FC9F-E2F3-97CC-CD7998B0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BBAC1-0DAD-5D2B-AC33-E0349DD1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F3B-90FE-43E0-8EC5-135B38BE0665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3C0E1-BBA2-55D1-EDF8-B3D28EED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690B8-70DE-8E19-1BE2-07ABFE7E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DD44-A166-4E62-8C68-E3694C96D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623C5-28EE-FC53-615E-2468C744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613A6-51D3-4B74-E633-3F36A526B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26F9E-4457-23D6-AA25-AD247905C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B00AF-0CC5-0CFE-3162-9D32F009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F3B-90FE-43E0-8EC5-135B38BE0665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D4A8B-30F2-559F-6AD5-ADB7141C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CF867-4EB6-78D1-EF12-A1618CE7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DD44-A166-4E62-8C68-E3694C96D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8DB7C-A8FA-5171-B121-F6A0D87C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42791-314C-6907-FF50-8065776D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9BC4E-A0CE-0B33-B57A-1AF3037A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2C471-A3DF-3D58-0CED-76511BC9A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E1E510-9FEC-5970-34B0-7280F742E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34E551-FA97-A454-383B-60051C9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F3B-90FE-43E0-8EC5-135B38BE0665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7006D-103E-CC7F-2AA0-BEAE8F79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79002D-0008-9828-1111-556CC7C0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DD44-A166-4E62-8C68-E3694C96D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A27E3-1D05-64A0-8B3E-76DE65D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9978A-376C-1D5C-69D6-CAC1F5DC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F3B-90FE-43E0-8EC5-135B38BE0665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E53D61-1664-9751-3D48-6DA72487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D33E4D-602F-BB3C-5FA1-08F27941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DD44-A166-4E62-8C68-E3694C96D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4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D8768-0DB5-376B-F44B-5AAEAD80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F3B-90FE-43E0-8EC5-135B38BE0665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9A5A45-F208-AFBA-148F-9961D1B6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9DC73-CC89-B83B-831A-3B1B3B02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DD44-A166-4E62-8C68-E3694C96D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EA654-CDA1-1FA4-0540-A7417386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9341B-AD89-E4E7-92BB-1630DC4D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10901-A554-12AE-61CB-39B1F1B7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28036-23E0-F49E-F91B-DA6E36A2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F3B-90FE-43E0-8EC5-135B38BE0665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246EC-D645-313F-4A15-BE3AE934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0CFBB1-0FF8-2D6F-3094-EF77EDD9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DD44-A166-4E62-8C68-E3694C96D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4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638E-DAF9-4AAF-03CB-CA2EA66D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07BE2D-6472-4AEA-D406-C47BE8D7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7EE17-D5B4-ACF7-77AE-61478C49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EAFD56-C83B-24E9-106E-3C2B61EC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F3B-90FE-43E0-8EC5-135B38BE0665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1297E-94CD-24C1-2AD4-57BBAA5E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13E5B-B223-4456-4DF5-2C01E7F8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DD44-A166-4E62-8C68-E3694C96D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2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9D895E-7B64-8052-9A1A-F72A22AC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DA956-46A7-362B-AF42-F5F956405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05C4B-8E0D-A24E-E35D-E60D29D89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FF3B-90FE-43E0-8EC5-135B38BE0665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20B90-1FE8-F67C-1004-DB0C69EDE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4B48E-372C-D147-E504-363895BC7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DD44-A166-4E62-8C68-E3694C96D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7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C0245E-3315-FED9-A2EE-600539EEACEB}"/>
              </a:ext>
            </a:extLst>
          </p:cNvPr>
          <p:cNvSpPr txBox="1"/>
          <p:nvPr/>
        </p:nvSpPr>
        <p:spPr>
          <a:xfrm>
            <a:off x="230038" y="2817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行列结合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56B5137-A3BF-C1BF-64C7-B1F908C2BD8B}"/>
                  </a:ext>
                </a:extLst>
              </p:cNvPr>
              <p:cNvSpPr txBox="1"/>
              <p:nvPr/>
            </p:nvSpPr>
            <p:spPr>
              <a:xfrm>
                <a:off x="1143109" y="2298752"/>
                <a:ext cx="1968152" cy="539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56B5137-A3BF-C1BF-64C7-B1F908C2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09" y="2298752"/>
                <a:ext cx="1968152" cy="539443"/>
              </a:xfrm>
              <a:prstGeom prst="rect">
                <a:avLst/>
              </a:prstGeom>
              <a:blipFill>
                <a:blip r:embed="rId2"/>
                <a:stretch>
                  <a:fillRect l="-14286" t="-70787" b="-105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42E505-B10E-CE51-ECA7-619A85A55765}"/>
                  </a:ext>
                </a:extLst>
              </p:cNvPr>
              <p:cNvSpPr txBox="1"/>
              <p:nvPr/>
            </p:nvSpPr>
            <p:spPr>
              <a:xfrm>
                <a:off x="5147093" y="2129475"/>
                <a:ext cx="675160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w</m:t>
                            </m:r>
                            <m: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E</m:t>
                            </m:r>
                            <m: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r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𝑑𝑖𝑎𝑔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42E505-B10E-CE51-ECA7-619A85A55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93" y="2129475"/>
                <a:ext cx="6751607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13C1B3-3ECA-3743-0D63-55F811649A2D}"/>
                  </a:ext>
                </a:extLst>
              </p:cNvPr>
              <p:cNvSpPr txBox="1"/>
              <p:nvPr/>
            </p:nvSpPr>
            <p:spPr>
              <a:xfrm>
                <a:off x="2291750" y="4582469"/>
                <a:ext cx="7608499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w</m:t>
                            </m:r>
                            <m: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E</m:t>
                            </m:r>
                            <m: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r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zh-CN" altLang="zh-CN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𝑑𝑖𝑎𝑔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13C1B3-3ECA-3743-0D63-55F81164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750" y="4582469"/>
                <a:ext cx="7608499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AF546F4-B3A3-F085-5B16-2825932C3F9D}"/>
              </a:ext>
            </a:extLst>
          </p:cNvPr>
          <p:cNvCxnSpPr/>
          <p:nvPr/>
        </p:nvCxnSpPr>
        <p:spPr>
          <a:xfrm>
            <a:off x="2898475" y="2984740"/>
            <a:ext cx="1639019" cy="134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D1667FF-9F8E-F8B6-F830-84CC1B4338EC}"/>
              </a:ext>
            </a:extLst>
          </p:cNvPr>
          <p:cNvCxnSpPr>
            <a:cxnSpLocks/>
          </p:cNvCxnSpPr>
          <p:nvPr/>
        </p:nvCxnSpPr>
        <p:spPr>
          <a:xfrm flipH="1">
            <a:off x="6144885" y="2948796"/>
            <a:ext cx="1509623" cy="14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7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C0245E-3315-FED9-A2EE-600539EEACEB}"/>
              </a:ext>
            </a:extLst>
          </p:cNvPr>
          <p:cNvSpPr txBox="1"/>
          <p:nvPr/>
        </p:nvSpPr>
        <p:spPr>
          <a:xfrm>
            <a:off x="230038" y="2817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行列结合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386C17-28AA-64E9-51BB-5116F3B49127}"/>
              </a:ext>
            </a:extLst>
          </p:cNvPr>
          <p:cNvSpPr txBox="1"/>
          <p:nvPr/>
        </p:nvSpPr>
        <p:spPr>
          <a:xfrm>
            <a:off x="874143" y="1696528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关于噪声：</a:t>
            </a:r>
            <a:r>
              <a:rPr lang="zh-CN" altLang="en-US" dirty="0"/>
              <a:t>？？？？不同列的噪声标准差不同但同一批次的噪声分布要一样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B9DD78-1195-8BED-D221-87248FA12485}"/>
              </a:ext>
            </a:extLst>
          </p:cNvPr>
          <p:cNvSpPr txBox="1"/>
          <p:nvPr/>
        </p:nvSpPr>
        <p:spPr>
          <a:xfrm>
            <a:off x="874144" y="2909832"/>
            <a:ext cx="11128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关于求解：</a:t>
            </a:r>
            <a:r>
              <a:rPr lang="zh-CN" altLang="en-US" dirty="0"/>
              <a:t>先求实际值和预测值的误差，计算出不同批次的权值，对数据进行加权之后再根据求解列的方</a:t>
            </a:r>
            <a:r>
              <a:rPr lang="en-US" altLang="zh-CN" dirty="0"/>
              <a:t>	          </a:t>
            </a:r>
            <a:r>
              <a:rPr lang="zh-CN" altLang="en-US" dirty="0"/>
              <a:t>法进行求解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01C1BF-8AD3-8034-96FD-EA68A2127259}"/>
                  </a:ext>
                </a:extLst>
              </p:cNvPr>
              <p:cNvSpPr txBox="1"/>
              <p:nvPr/>
            </p:nvSpPr>
            <p:spPr>
              <a:xfrm>
                <a:off x="1213449" y="4160520"/>
                <a:ext cx="2191109" cy="667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01C1BF-8AD3-8034-96FD-EA68A2127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49" y="4160520"/>
                <a:ext cx="2191109" cy="667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6BC6A3-AAB3-BCD0-AC99-36AE29F8777E}"/>
                  </a:ext>
                </a:extLst>
              </p:cNvPr>
              <p:cNvSpPr txBox="1"/>
              <p:nvPr/>
            </p:nvSpPr>
            <p:spPr>
              <a:xfrm>
                <a:off x="3657600" y="4141828"/>
                <a:ext cx="2789208" cy="705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6BC6A3-AAB3-BCD0-AC99-36AE29F87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141828"/>
                <a:ext cx="2789208" cy="705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7F8D1D0-E7E1-F294-743B-73DA11F1C699}"/>
                  </a:ext>
                </a:extLst>
              </p:cNvPr>
              <p:cNvSpPr txBox="1"/>
              <p:nvPr/>
            </p:nvSpPr>
            <p:spPr>
              <a:xfrm>
                <a:off x="1213449" y="5273103"/>
                <a:ext cx="7608499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w</m:t>
                            </m:r>
                            <m: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E</m:t>
                            </m:r>
                            <m: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r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zh-CN" altLang="zh-CN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𝑑𝑖𝑎𝑔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7F8D1D0-E7E1-F294-743B-73DA11F1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49" y="5273103"/>
                <a:ext cx="7608499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46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C0245E-3315-FED9-A2EE-600539EEACEB}"/>
              </a:ext>
            </a:extLst>
          </p:cNvPr>
          <p:cNvSpPr txBox="1"/>
          <p:nvPr/>
        </p:nvSpPr>
        <p:spPr>
          <a:xfrm>
            <a:off x="230038" y="2817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行列结合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5B9DD78-1195-8BED-D221-87248FA12485}"/>
                  </a:ext>
                </a:extLst>
              </p:cNvPr>
              <p:cNvSpPr txBox="1"/>
              <p:nvPr/>
            </p:nvSpPr>
            <p:spPr>
              <a:xfrm>
                <a:off x="736121" y="1311471"/>
                <a:ext cx="11128076" cy="3718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EM</a:t>
                </a:r>
                <a:r>
                  <a:rPr lang="zh-CN" altLang="en-US" sz="2400" b="1" dirty="0"/>
                  <a:t>：</a:t>
                </a:r>
                <a:endParaRPr lang="en-US" altLang="zh-CN" sz="2400" b="1" dirty="0"/>
              </a:p>
              <a:p>
                <a:pPr algn="just"/>
                <a:r>
                  <a:rPr lang="en-US" altLang="zh-CN" dirty="0"/>
                  <a:t>1.</a:t>
                </a:r>
                <a:r>
                  <a:rPr lang="zh-CN" altLang="en-US" dirty="0"/>
                  <a:t>初始化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sz="18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dirty="0"/>
                  <a:t>2.</a:t>
                </a:r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计算预测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值，与真实值作差求得误差，求出误差的标准差作为权值</a:t>
                </a:r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en-US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对数据进行加权</a:t>
                </a:r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en-US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对加权后的数据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TLS/LS</a:t>
                </a:r>
                <a:r>
                  <a:rPr lang="zh-CN" altLang="en-US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求解</a:t>
                </a:r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the problem is equivalent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zh-CN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E: Estimate variances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𝑋𝑤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p>
                        </m:sSubSup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M: Compute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based on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5B9DD78-1195-8BED-D221-87248FA12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21" y="1311471"/>
                <a:ext cx="11128076" cy="3718134"/>
              </a:xfrm>
              <a:prstGeom prst="rect">
                <a:avLst/>
              </a:prstGeom>
              <a:blipFill>
                <a:blip r:embed="rId2"/>
                <a:stretch>
                  <a:fillRect l="-877" t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3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226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wuyan deng</dc:creator>
  <cp:lastModifiedBy>wuyan deng</cp:lastModifiedBy>
  <cp:revision>10</cp:revision>
  <dcterms:created xsi:type="dcterms:W3CDTF">2023-07-04T02:54:42Z</dcterms:created>
  <dcterms:modified xsi:type="dcterms:W3CDTF">2023-07-04T03:28:59Z</dcterms:modified>
</cp:coreProperties>
</file>