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40" r:id="rId3"/>
    <p:sldId id="439" r:id="rId4"/>
    <p:sldId id="441" r:id="rId5"/>
    <p:sldId id="442" r:id="rId6"/>
    <p:sldId id="443" r:id="rId7"/>
    <p:sldId id="421" r:id="rId8"/>
    <p:sldId id="422" r:id="rId9"/>
    <p:sldId id="435" r:id="rId10"/>
    <p:sldId id="436" r:id="rId11"/>
    <p:sldId id="437" r:id="rId12"/>
    <p:sldId id="450" r:id="rId13"/>
    <p:sldId id="45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4469A-F4CD-472D-91E9-01107890EA7A}"/>
              </a:ext>
            </a:extLst>
          </p:cNvPr>
          <p:cNvSpPr/>
          <p:nvPr/>
        </p:nvSpPr>
        <p:spPr>
          <a:xfrm>
            <a:off x="499533" y="501640"/>
            <a:ext cx="110659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加噪声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——0.13093118799580475,rmse——0.15272286646935945</a:t>
            </a:r>
          </a:p>
          <a:p>
            <a:r>
              <a:rPr lang="en-US" altLang="zh-CN" sz="1400" dirty="0"/>
              <a:t>XGB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——0.060886915909605176,rmse——0.06482534585616785</a:t>
            </a:r>
          </a:p>
          <a:p>
            <a:r>
              <a:rPr lang="en-US" altLang="zh-CN" sz="1400" dirty="0"/>
              <a:t>TLS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——0.06884068735039625,rmse——0.07183218730598398</a:t>
            </a:r>
          </a:p>
          <a:p>
            <a:r>
              <a:rPr lang="en-US" altLang="zh-CN" sz="1400" dirty="0"/>
              <a:t>PLS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——0.050219588524978875,rmse——0.05257719989135986</a:t>
            </a:r>
          </a:p>
          <a:p>
            <a:r>
              <a:rPr lang="en-US" altLang="zh-CN" sz="1400" dirty="0"/>
              <a:t>CNN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——0.3629259255928776,rmse——0.3678131260054198</a:t>
            </a:r>
          </a:p>
          <a:p>
            <a:r>
              <a:rPr lang="en-US" altLang="zh-CN" sz="1400" dirty="0"/>
              <a:t>SVM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——0.1572922826941074,rmse——0.16051783272478862</a:t>
            </a:r>
          </a:p>
          <a:p>
            <a:r>
              <a:rPr lang="en-US" altLang="zh-CN" sz="1400" dirty="0"/>
              <a:t>GPR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——0.6344708054430969,rmse——0.7218649427239197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14512</TotalTime>
  <Words>346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152</cp:revision>
  <dcterms:created xsi:type="dcterms:W3CDTF">2023-10-25T03:20:52Z</dcterms:created>
  <dcterms:modified xsi:type="dcterms:W3CDTF">2023-12-05T08:31:53Z</dcterms:modified>
</cp:coreProperties>
</file>