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BAFD1-06D2-B04D-F705-02FF2C361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401840-D758-A7F8-C30C-A5688E8FA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D22D8-6D25-A5BB-5E38-C7C0F80D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1146E-3449-92CE-4FBF-12F142D5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95A21-5FFF-A5D2-C84E-0728406F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5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DC27D-9F0A-F7CC-F28F-9EAD7205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C1D7C-BDE1-2673-399A-711E41A3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42786-DAC2-FC19-1596-5537D0BA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FD8FE-5A41-1340-B9AC-D17D921C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02C57-9C90-A46E-710E-6C9F0A39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2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CF21AA-38D5-27E5-BED3-8FBE61CC6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6B06C4-A984-9A7D-8A44-A90B82B38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BC854-61A2-7879-9E89-EFE38DB4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39885-1811-5A00-1617-EF468430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46BA-D665-6B6E-B0AA-9C994716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97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AF138-E2BE-3D55-DD95-C15AD881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1BE44-BD8A-E876-9658-3AA0B013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29318-7021-E35B-FFE6-D7033E99F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C0A14-63F6-5439-6076-46D089D1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49E66D-08D8-7479-30C4-98DEC210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1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4B35-24B1-1D91-75D0-F6D3E5B8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099BA-8284-7E10-AD30-9F698B371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970FC-4295-ED5A-3BA6-2C9017D4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93D49-742D-3849-B954-D4171D8C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E5785-F566-40A8-E973-3990F3F7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0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D6699-CE4A-BFC8-9E03-0FA73599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E4F27-E18C-2071-0B9D-BC1ADD23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93FAB-EC1A-55B2-2F47-3E5B6007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CFE32C-80A3-44A6-695A-C75C76AD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F8E74-2723-44AF-5F95-FDE7F335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139AA-9298-4E1F-453D-254246E9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40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48032-1ACE-F598-DC07-AB4BDF8C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C2BF7-DD70-7C32-2184-2C8B61723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B4C790-125A-62B4-4CC6-38A48E462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777EF7-8060-5D42-2A28-444875507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ED0FB-A71E-44CF-0E59-15D0CAEF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75377D-66C8-702B-064D-3378D2B5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0BBCC9-3745-DBC6-A817-2AF60B1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54F584-4DE1-8D3C-298E-79A05712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2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5293-D34F-D7A2-F734-464A7BCF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F6BC30-99AE-026C-171A-CABBDF9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E0FCC-74C7-D9E8-588E-72D5EE85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A8BFE8-3191-D73A-546B-9FEE44A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64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A1A6FD-75AB-D66E-D34F-00F84942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672780-DB40-CBB6-70C9-32E39E8A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A2E650-A2E3-EF8A-1A51-E78EC443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5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7BA65-1FA3-B3BC-59F3-F73D093F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7C314-9787-F4B0-5AC7-F79C24E7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65EB55-F9C7-1E07-DDFE-4094A69F8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450D4-BDB9-7872-46B1-49F160CA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C338F7-EB6B-BBBC-7189-475F4D32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7B4B3-72CC-D9F3-4023-D9E1BC0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72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ACAFD-4E12-D2CA-DEC0-12015E37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6B38A-FD18-7D68-E26B-DEF924CF7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42B353-4C8B-0D83-9777-0BF1921B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BA0B8-EC88-6884-8B2E-2689F960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EC721B-0B13-3E2E-7D6D-AA96F105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8A5CE0-BCE7-0036-21DD-25DDA1C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13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53ABAD-5046-CF07-3CB7-965CE8F2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A201BA-AC25-04AF-D99A-4F3F1F95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FB133-5FEA-34BA-7FD6-D41FCD988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A926-A515-480C-B9CE-FA598AD02AD9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0FA94-4445-35C7-B16B-7234CA4A3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634DD-D71D-F704-7540-6BE8ED935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251B7-B149-4009-9917-F2B67E13A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60CCACB-6298-D9BC-E066-1AE581EA0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75" y="482704"/>
            <a:ext cx="4019908" cy="301493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AFD9CC-9F56-000B-9B4F-4BC4E993F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54" y="482704"/>
            <a:ext cx="4129949" cy="309746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02B25D7-A6EE-1D07-3275-47BAF01E1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30" y="400174"/>
            <a:ext cx="4353256" cy="32649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8972BA9-06A9-DB7F-A5E2-824CB9223C01}"/>
              </a:ext>
            </a:extLst>
          </p:cNvPr>
          <p:cNvSpPr txBox="1"/>
          <p:nvPr/>
        </p:nvSpPr>
        <p:spPr>
          <a:xfrm>
            <a:off x="1173193" y="25879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[1,0.1,0.05]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865C8D-FC02-8859-EA62-70024082ECA8}"/>
              </a:ext>
            </a:extLst>
          </p:cNvPr>
          <p:cNvSpPr txBox="1"/>
          <p:nvPr/>
        </p:nvSpPr>
        <p:spPr>
          <a:xfrm>
            <a:off x="5193101" y="2567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[0.1,1,0.05]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1E369C-452E-EBBE-61C7-4E5C562131FB}"/>
              </a:ext>
            </a:extLst>
          </p:cNvPr>
          <p:cNvSpPr txBox="1"/>
          <p:nvPr/>
        </p:nvSpPr>
        <p:spPr>
          <a:xfrm>
            <a:off x="9262584" y="25677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[0.05,0.1,1]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2CEE72-27D0-3E7F-1A73-61B249A8B91A}"/>
              </a:ext>
            </a:extLst>
          </p:cNvPr>
          <p:cNvSpPr txBox="1"/>
          <p:nvPr/>
        </p:nvSpPr>
        <p:spPr>
          <a:xfrm>
            <a:off x="108943" y="72107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LS</a:t>
            </a:r>
            <a:endParaRPr lang="zh-CN" altLang="en-US" b="1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ACD95C2-08B6-BAEA-E690-471AF9319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953" y="3760538"/>
            <a:ext cx="4129949" cy="309746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EF4216-F010-12E9-9C5F-B4C3BC35FB7C}"/>
              </a:ext>
            </a:extLst>
          </p:cNvPr>
          <p:cNvSpPr txBox="1"/>
          <p:nvPr/>
        </p:nvSpPr>
        <p:spPr>
          <a:xfrm>
            <a:off x="1109932" y="5152845"/>
            <a:ext cx="27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[1,0.1,0.05]</a:t>
            </a:r>
            <a:r>
              <a:rPr lang="zh-CN" altLang="en-US" dirty="0"/>
              <a:t>三个元素随机排列得到的结果</a:t>
            </a:r>
          </a:p>
        </p:txBody>
      </p:sp>
    </p:spTree>
    <p:extLst>
      <p:ext uri="{BB962C8B-B14F-4D97-AF65-F5344CB8AC3E}">
        <p14:creationId xmlns:p14="http://schemas.microsoft.com/office/powerpoint/2010/main" val="234885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8BE9ACD-A6B3-4F3E-A1A9-7A4AA987D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28" y="3641666"/>
            <a:ext cx="4209543" cy="31571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8972BA9-06A9-DB7F-A5E2-824CB9223C01}"/>
              </a:ext>
            </a:extLst>
          </p:cNvPr>
          <p:cNvSpPr txBox="1"/>
          <p:nvPr/>
        </p:nvSpPr>
        <p:spPr>
          <a:xfrm>
            <a:off x="1063837" y="42557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[1,0.1,0.05]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865C8D-FC02-8859-EA62-70024082ECA8}"/>
              </a:ext>
            </a:extLst>
          </p:cNvPr>
          <p:cNvSpPr txBox="1"/>
          <p:nvPr/>
        </p:nvSpPr>
        <p:spPr>
          <a:xfrm>
            <a:off x="5083745" y="42355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[0.1,1,0.05]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1E369C-452E-EBBE-61C7-4E5C562131FB}"/>
              </a:ext>
            </a:extLst>
          </p:cNvPr>
          <p:cNvSpPr txBox="1"/>
          <p:nvPr/>
        </p:nvSpPr>
        <p:spPr>
          <a:xfrm>
            <a:off x="9153228" y="42355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[0.05,0.1,1]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3546FA-E1B1-97C5-74A3-6CC7DAFEBB2E}"/>
              </a:ext>
            </a:extLst>
          </p:cNvPr>
          <p:cNvSpPr txBox="1"/>
          <p:nvPr/>
        </p:nvSpPr>
        <p:spPr>
          <a:xfrm>
            <a:off x="78188" y="5421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TLS</a:t>
            </a:r>
            <a:endParaRPr lang="zh-CN" alt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E06F41-0BDA-831A-AA2B-C06C9698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882"/>
            <a:ext cx="4209543" cy="31571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0E4F14-168E-470B-D136-2E5F28171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28" y="792881"/>
            <a:ext cx="4209543" cy="31571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1C3524-3E90-B069-709C-7DEFC9B40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51" y="792881"/>
            <a:ext cx="4209543" cy="31571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2014F3-172D-72FD-6A2C-6BEB9A96351A}"/>
              </a:ext>
            </a:extLst>
          </p:cNvPr>
          <p:cNvSpPr txBox="1"/>
          <p:nvPr/>
        </p:nvSpPr>
        <p:spPr>
          <a:xfrm>
            <a:off x="1109932" y="5152845"/>
            <a:ext cx="273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[1,0.1,0.05]</a:t>
            </a:r>
            <a:r>
              <a:rPr lang="zh-CN" altLang="en-US" dirty="0"/>
              <a:t>三个元素随机排列得到的结果</a:t>
            </a:r>
          </a:p>
        </p:txBody>
      </p:sp>
    </p:spTree>
    <p:extLst>
      <p:ext uri="{BB962C8B-B14F-4D97-AF65-F5344CB8AC3E}">
        <p14:creationId xmlns:p14="http://schemas.microsoft.com/office/powerpoint/2010/main" val="137542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53BC287-43C6-7F94-563E-F5663A2D2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68" y="3654724"/>
            <a:ext cx="4043687" cy="30327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4296AA-1BAA-F2B5-E93C-C77201940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31" y="3654724"/>
            <a:ext cx="4043687" cy="30327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ACE3A7-4498-8D8C-1901-A7CBE5B6A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31" y="944267"/>
            <a:ext cx="4043687" cy="30327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619043F-71EF-DAC8-19D3-DA5FFE6B8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03" y="944267"/>
            <a:ext cx="3927122" cy="294534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F4CD0FB-638D-62E0-D40A-75EFB2C41D89}"/>
              </a:ext>
            </a:extLst>
          </p:cNvPr>
          <p:cNvSpPr txBox="1"/>
          <p:nvPr/>
        </p:nvSpPr>
        <p:spPr>
          <a:xfrm>
            <a:off x="425570" y="621102"/>
            <a:ext cx="10597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、无论</a:t>
            </a:r>
            <a:r>
              <a:rPr lang="en-US" altLang="zh-CN" dirty="0" err="1"/>
              <a:t>tls</a:t>
            </a:r>
            <a:r>
              <a:rPr lang="zh-CN" altLang="en-US" dirty="0"/>
              <a:t>还是</a:t>
            </a:r>
            <a:r>
              <a:rPr lang="en-US" altLang="zh-CN" dirty="0"/>
              <a:t>ls</a:t>
            </a:r>
            <a:r>
              <a:rPr lang="zh-CN" altLang="en-US" dirty="0"/>
              <a:t>：在第一个电池批次噪声最大的时候效果最好，在第三个电池批次噪声最大时效果最差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、对于数据分割敏感（噪声比例随机）：</a:t>
            </a:r>
          </a:p>
        </p:txBody>
      </p:sp>
    </p:spTree>
    <p:extLst>
      <p:ext uri="{BB962C8B-B14F-4D97-AF65-F5344CB8AC3E}">
        <p14:creationId xmlns:p14="http://schemas.microsoft.com/office/powerpoint/2010/main" val="101009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8BBAAE-A5CB-A77A-77A5-769A1B7BDF33}"/>
              </a:ext>
            </a:extLst>
          </p:cNvPr>
          <p:cNvSpPr txBox="1"/>
          <p:nvPr/>
        </p:nvSpPr>
        <p:spPr>
          <a:xfrm>
            <a:off x="132272" y="109600"/>
            <a:ext cx="10633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最大噪声水平：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times=19*0.05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i="1" dirty="0" err="1">
                <a:solidFill>
                  <a:srgbClr val="8C8C8C"/>
                </a:solidFill>
                <a:effectLst/>
                <a:latin typeface="JetBrains Mono"/>
              </a:rPr>
              <a:t>noise_Y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 = times * </a:t>
            </a:r>
            <a:r>
              <a:rPr lang="en-US" altLang="zh-CN" sz="1800" i="1" dirty="0" err="1">
                <a:solidFill>
                  <a:srgbClr val="8C8C8C"/>
                </a:solidFill>
                <a:effectLst/>
                <a:latin typeface="JetBrains Mono"/>
              </a:rPr>
              <a:t>standard_Y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 * </a:t>
            </a:r>
            <a:r>
              <a:rPr lang="en-US" altLang="zh-CN" sz="1800" i="1" dirty="0" err="1">
                <a:solidFill>
                  <a:srgbClr val="8C8C8C"/>
                </a:solidFill>
                <a:effectLst/>
                <a:latin typeface="JetBrains Mono"/>
              </a:rPr>
              <a:t>np.random.randn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(</a:t>
            </a:r>
            <a:r>
              <a:rPr lang="en-US" altLang="zh-CN" sz="1800" i="1" dirty="0" err="1">
                <a:solidFill>
                  <a:srgbClr val="8C8C8C"/>
                </a:solidFill>
                <a:effectLst/>
                <a:latin typeface="JetBrains Mono"/>
              </a:rPr>
              <a:t>Y_train.shape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[0], 1)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50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w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6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#5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轮噪声比例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 dirty="0" err="1">
                <a:solidFill>
                  <a:srgbClr val="080808"/>
                </a:solidFill>
                <a:effectLst/>
                <a:latin typeface="JetBrains Mono"/>
              </a:rPr>
              <a:t>times_list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 = [[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0.02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 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0.45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0.8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0.05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0.93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0.06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]]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 #</a:t>
            </a:r>
            <a:r>
              <a:rPr lang="zh-CN" altLang="en-US" i="1" dirty="0">
                <a:solidFill>
                  <a:srgbClr val="8C8C8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endParaRPr lang="en-US" altLang="zh-CN" i="1" dirty="0">
              <a:solidFill>
                <a:srgbClr val="8C8C8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0A089B-F4AE-FCF4-FE4A-A336F7F41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2" y="2125831"/>
            <a:ext cx="5852172" cy="438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393B10-2F05-4905-76A9-FD67A123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778" y="212583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F80D763-21C5-EF1B-56EE-1DE2DDB4BC80}"/>
              </a:ext>
            </a:extLst>
          </p:cNvPr>
          <p:cNvSpPr txBox="1"/>
          <p:nvPr/>
        </p:nvSpPr>
        <p:spPr>
          <a:xfrm>
            <a:off x="281796" y="13835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80808"/>
                </a:solidFill>
                <a:latin typeface="JetBrains Mono"/>
              </a:rPr>
              <a:t>噪声水平为 </a:t>
            </a:r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0.8</a:t>
            </a:r>
            <a:b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altLang="zh-CN" dirty="0">
                <a:solidFill>
                  <a:srgbClr val="1750EB"/>
                </a:solidFill>
                <a:latin typeface="JetBrains Mono"/>
              </a:rPr>
              <a:t>5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0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分割数据的次数（对数据进行随机排序的次数）</a:t>
            </a:r>
            <a:b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latin typeface="JetBrains Mono"/>
              </a:rPr>
              <a:t>m = </a:t>
            </a:r>
            <a:r>
              <a:rPr lang="en-US" altLang="zh-CN" sz="1800" dirty="0">
                <a:solidFill>
                  <a:srgbClr val="1750EB"/>
                </a:solidFill>
                <a:effectLst/>
                <a:latin typeface="JetBrains Mono"/>
              </a:rPr>
              <a:t>20    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对于每次分割得到的训练集，生成</a:t>
            </a:r>
            <a:r>
              <a:rPr lang="en-US" altLang="zh-CN" sz="1800" i="1" dirty="0">
                <a:solidFill>
                  <a:srgbClr val="8C8C8C"/>
                </a:solidFill>
                <a:effectLst/>
                <a:latin typeface="JetBrains Mono"/>
              </a:rPr>
              <a:t>m</a:t>
            </a:r>
            <a:r>
              <a:rPr lang="zh-CN" altLang="en-US" sz="1800" i="1" dirty="0"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次噪声</a:t>
            </a:r>
            <a:endParaRPr lang="en-US" altLang="zh-CN" sz="1800" i="1" dirty="0">
              <a:solidFill>
                <a:srgbClr val="8C8C8C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80808"/>
                </a:solidFill>
                <a:latin typeface="JetBrains Mono"/>
              </a:rPr>
              <a:t>step=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0.1</a:t>
            </a: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这俩对于敏感：噪声比例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&gt;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噪声水平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latin typeface="JetBrains Mono"/>
            </a:endParaRP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JetBrains Mono"/>
              </a:rPr>
              <a:t>1,0.9,0.02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32D2D1-9A1B-AB64-2ECB-8F3A4F9D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7" y="1907294"/>
            <a:ext cx="5852172" cy="43891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8DD556-021C-A025-8E92-7D6C0498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268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256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JetBrains Mono</vt:lpstr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wuyan deng</dc:creator>
  <cp:lastModifiedBy>wuyan deng</cp:lastModifiedBy>
  <cp:revision>10</cp:revision>
  <dcterms:created xsi:type="dcterms:W3CDTF">2023-10-07T08:28:47Z</dcterms:created>
  <dcterms:modified xsi:type="dcterms:W3CDTF">2023-10-08T09:17:17Z</dcterms:modified>
</cp:coreProperties>
</file>