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76" r:id="rId3"/>
    <p:sldId id="273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2023/10/4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数据集随机打乱：</a:t>
                </a:r>
                <a:r>
                  <a:rPr lang="zh-CN" altLang="en-US" sz="2000" dirty="0"/>
                  <a:t>三个电池批次的数据集进行随机打乱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取值随机变化，设定三个批次电池数据集倍数为</a:t>
                </a:r>
                <a:r>
                  <a:rPr lang="en-US" altLang="zh-CN" sz="2000" dirty="0"/>
                  <a:t>10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10359333" cy="4846776"/>
              </a:xfrm>
              <a:prstGeom prst="rect">
                <a:avLst/>
              </a:prstGeom>
              <a:blipFill>
                <a:blip r:embed="rId2"/>
                <a:stretch>
                  <a:fillRect l="-1176" b="-1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5308441"/>
              </a:xfrm>
              <a:prstGeom prst="rect">
                <a:avLst/>
              </a:prstGeo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2223786" y="1970150"/>
                <a:ext cx="7744428" cy="207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实验注意事项：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std</a:t>
                </a:r>
                <a:r>
                  <a:rPr lang="zh-CN" altLang="en-US" sz="2000" b="1" dirty="0"/>
                  <a:t>计算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计算</a:t>
                </a:r>
                <a:r>
                  <a:rPr lang="en-US" altLang="zh-CN" sz="2000" dirty="0"/>
                  <a:t>std</a:t>
                </a:r>
                <a:r>
                  <a:rPr lang="zh-CN" altLang="zh-CN" sz="2000" dirty="0"/>
                  <a:t>的方法（设定均值为零）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w</a:t>
                </a:r>
                <a:r>
                  <a:rPr lang="zh-CN" altLang="en-US" sz="2000" b="1" dirty="0"/>
                  <a:t>和</a:t>
                </a: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初始值</a:t>
                </a:r>
                <a:r>
                  <a:rPr lang="zh-CN" altLang="en-US" sz="2000" dirty="0"/>
                  <a:t>：</a:t>
                </a:r>
                <a:r>
                  <a:rPr lang="zh-CN" altLang="zh-CN" sz="2000" dirty="0"/>
                  <a:t>给定</a:t>
                </a:r>
                <a:r>
                  <a:rPr lang="en-US" altLang="zh-CN" sz="2000" dirty="0"/>
                  <a:t>w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用原始的</a:t>
                </a:r>
                <a:r>
                  <a:rPr lang="en-US" altLang="zh-CN" sz="2000" dirty="0"/>
                  <a:t>TLS/LS</a:t>
                </a:r>
                <a:r>
                  <a:rPr lang="zh-CN" altLang="zh-CN" sz="2000" dirty="0"/>
                  <a:t>求得的模型系数作为初始值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退出循环条件</a:t>
                </a:r>
                <a:r>
                  <a:rPr lang="zh-CN" altLang="en-US" sz="2000" dirty="0"/>
                  <a:t>：两次迭代的</a:t>
                </a:r>
                <a:r>
                  <a:rPr lang="en-US" altLang="zh-CN" sz="2000" dirty="0"/>
                  <a:t>w/b</a:t>
                </a:r>
                <a:r>
                  <a:rPr lang="zh-CN" altLang="en-US" sz="2000" dirty="0"/>
                  <a:t>差不大于某个值（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sz="2000" dirty="0"/>
                  <a:t>）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86" y="1970150"/>
                <a:ext cx="7744428" cy="2078389"/>
              </a:xfrm>
              <a:prstGeom prst="rect">
                <a:avLst/>
              </a:prstGeom>
              <a:blipFill>
                <a:blip r:embed="rId2"/>
                <a:stretch>
                  <a:fillRect l="-1654" r="-79" b="-4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8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DDF332-6799-4319-9D36-BAE26EE58337}"/>
              </a:ext>
            </a:extLst>
          </p:cNvPr>
          <p:cNvSpPr txBox="1"/>
          <p:nvPr/>
        </p:nvSpPr>
        <p:spPr>
          <a:xfrm>
            <a:off x="1084748" y="827257"/>
            <a:ext cx="39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4AD3E-3F16-9022-687F-9B901917B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DDF332-6799-4319-9D36-BAE26EE58337}"/>
              </a:ext>
            </a:extLst>
          </p:cNvPr>
          <p:cNvSpPr txBox="1"/>
          <p:nvPr/>
        </p:nvSpPr>
        <p:spPr>
          <a:xfrm>
            <a:off x="1084748" y="827257"/>
            <a:ext cx="39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E9E987-4EEB-0CCB-FA81-04F5BADE4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2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519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wuyan deng</cp:lastModifiedBy>
  <cp:revision>117</cp:revision>
  <dcterms:created xsi:type="dcterms:W3CDTF">2023-04-25T08:55:07Z</dcterms:created>
  <dcterms:modified xsi:type="dcterms:W3CDTF">2023-10-04T03:17:53Z</dcterms:modified>
</cp:coreProperties>
</file>