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  <p:sldId id="422" r:id="rId3"/>
    <p:sldId id="435" r:id="rId4"/>
    <p:sldId id="436" r:id="rId5"/>
    <p:sldId id="437" r:id="rId6"/>
    <p:sldId id="450" r:id="rId7"/>
    <p:sldId id="451" r:id="rId8"/>
    <p:sldId id="438" r:id="rId9"/>
    <p:sldId id="440" r:id="rId10"/>
    <p:sldId id="439" r:id="rId11"/>
    <p:sldId id="441" r:id="rId12"/>
    <p:sldId id="442" r:id="rId13"/>
    <p:sldId id="44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2A1B-C63E-44B2-B834-4C199C2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F3AF7-A812-4EBC-9805-9BD33148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71A73-DB8D-4904-B9CC-48A6257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3F23-7107-4031-A653-F0EC4E2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F024-3BB9-4317-B6A6-C968437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DF51-2180-42AB-A21C-9ECF07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2F85E-0FEC-457B-8DF9-095389FC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9B99-7B59-4336-8F1F-A838BAF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ED30-B347-4520-964B-2999E72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7DE-EAB3-4366-8EE7-0BB6F56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A7A9F-FA8C-4FF2-A585-BD8F3DED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96F44-D615-43EA-A47A-C56EA81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1DFA5-3D85-47AD-A489-A6F94C9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9014-414A-4231-BAC1-7D9047D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CE6F-50EB-4B77-B85E-85A184FE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41A2-8F75-47D6-9279-5974B9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A4B6-5211-4206-A634-C6FC084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A635A-3DCC-40E5-BF32-3EDDF2A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C263A-CE48-4C6C-8E19-87CB3A1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1161-B1D6-4999-B3D9-14D965F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FB930-0DF0-4035-935D-B4A0A1F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622C-9987-4C79-AED6-8C45F33E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7E3C-6A3D-497F-AAAE-F874715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6105-8C90-447F-B659-1FB58F67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13F9-EF39-4C39-9764-F08B86F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F07-63DE-4B1E-8FDA-F2FABE8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2314-D275-4B7F-8040-990E79E3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7A321-F1B4-4CEE-ADBE-EFDA3B39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1C81-6CFD-40A0-93A4-0D5FC14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9AAD-5706-454F-9F94-081983A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8FE0-5C71-4544-B9AE-E483C2E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C7DA-85B1-45CC-ABF3-32C49CD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3A86-DF63-4A32-BE4D-90EB556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6C40-DA93-46FC-8ECF-920A54B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3D369-23C2-4B28-8AC0-B4266DF6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60F06-F9FD-418B-B849-486DB3C8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04506-9214-4E5B-902B-0B6875B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CCD9F-5848-41BD-B492-1BE9DEF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2DE1-5F33-4688-979F-80215BA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8FDD-9AFB-426C-AE31-6676EEF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F0B0-0939-468D-8F33-43D7A600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3723B-AFF8-4494-A9B0-BC0DCD3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9B38E-5E06-4CDB-A1C7-1918C89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8F34-21B8-4C6F-8CEE-BB13E3C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41302-F3FC-401C-9A08-08974F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8A5AD-ECDF-4229-BB00-5975FDB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18CE-2E6A-4A01-8315-87677190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F2B6-9480-44C2-B97F-40C49F1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F50EB-FA1E-44C3-A691-164585D0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EFA6A-8800-42BA-AB2B-AC997E6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A816-CFAA-48F0-A06F-0BE95107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785DF-8DDB-47FD-980D-11CCA13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EFE3-9DA2-4060-B821-164658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A9AE7-723A-41C7-B555-B38CF4600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F0C4-8AE4-4CBC-85F9-64DFBAE1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9B469-9F46-415B-9660-1A7C1CC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47C0-2F37-4060-8FB7-0227B54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BACB-1D4F-49C7-8010-E0C2261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415EF-235A-42E5-B0F2-3EDAB1A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9E05B-2080-403E-8808-416D47F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09EE4-5B81-4F0F-BC53-CD94C9B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EA3-224F-45CD-ABFB-AAB1758CA7D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A77D-5675-4B04-9888-8EDF7E1C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D1CC-78A4-4454-827A-C2738DE2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67723" y="75300"/>
            <a:ext cx="11127449" cy="63635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954035" y="206227"/>
            <a:ext cx="1115881" cy="6978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149108" y="176206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IMF1</a:t>
            </a:r>
            <a:endParaRPr lang="zh-CN" altLang="en-US" sz="10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1023555" y="174488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IMF2</a:t>
            </a:r>
            <a:endParaRPr lang="zh-CN" altLang="en-US" sz="10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198207" y="175724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IMFN</a:t>
            </a:r>
            <a:endParaRPr lang="zh-CN" altLang="en-US" sz="10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3740183" y="3123377"/>
            <a:ext cx="1331192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6732693" y="3283235"/>
            <a:ext cx="1252572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12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 rot="5400000">
            <a:off x="1216079" y="1141186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202628" y="942406"/>
            <a:ext cx="1115881" cy="54036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0814621" y="3059951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335577" y="2973885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6287996" y="4129320"/>
            <a:ext cx="85731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6756716" y="3854846"/>
            <a:ext cx="71310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7551870" y="3911744"/>
            <a:ext cx="131037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7276184" y="4155863"/>
            <a:ext cx="857314" cy="363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8175111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8603751" y="3907716"/>
            <a:ext cx="93934" cy="21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9287378" y="3901913"/>
            <a:ext cx="151998" cy="19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9107398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9827914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10090407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10373662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8493428" y="1342556"/>
            <a:ext cx="1878094" cy="15056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731805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6756716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6351984" y="4499054"/>
            <a:ext cx="108971" cy="23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6894751" y="4511415"/>
            <a:ext cx="62952" cy="2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8615516" y="1447976"/>
            <a:ext cx="290488" cy="3230900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7902902" y="2147911"/>
            <a:ext cx="469454" cy="3282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5363275" y="836026"/>
            <a:ext cx="5350386" cy="45747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95299" y="46000"/>
            <a:ext cx="3047395" cy="227646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1970257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6483006" y="1938124"/>
            <a:ext cx="1298169" cy="6628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8146405" y="3278531"/>
            <a:ext cx="1392843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248956B-8611-40A8-BA3C-2BD59D203AFA}"/>
              </a:ext>
            </a:extLst>
          </p:cNvPr>
          <p:cNvSpPr/>
          <p:nvPr/>
        </p:nvSpPr>
        <p:spPr>
          <a:xfrm>
            <a:off x="2104018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3213CF0-691E-4635-919C-31E998EE672F}"/>
              </a:ext>
            </a:extLst>
          </p:cNvPr>
          <p:cNvSpPr/>
          <p:nvPr/>
        </p:nvSpPr>
        <p:spPr>
          <a:xfrm>
            <a:off x="1835856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97C3F8-77A2-492F-8D5B-DAC22C3E6ADA}"/>
              </a:ext>
            </a:extLst>
          </p:cNvPr>
          <p:cNvCxnSpPr>
            <a:cxnSpLocks/>
          </p:cNvCxnSpPr>
          <p:nvPr/>
        </p:nvCxnSpPr>
        <p:spPr>
          <a:xfrm>
            <a:off x="2532499" y="5415378"/>
            <a:ext cx="0" cy="18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D1AFF9F3-E5D0-424B-AC97-D327BB175095}"/>
              </a:ext>
            </a:extLst>
          </p:cNvPr>
          <p:cNvSpPr/>
          <p:nvPr/>
        </p:nvSpPr>
        <p:spPr>
          <a:xfrm>
            <a:off x="996828" y="3377225"/>
            <a:ext cx="1025509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RF(IMF1)&gt;0.5</a:t>
            </a:r>
            <a:endParaRPr lang="zh-CN" altLang="en-US" sz="1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86D73B6-7F36-443C-A1B9-BDDCE2441182}"/>
              </a:ext>
            </a:extLst>
          </p:cNvPr>
          <p:cNvCxnSpPr>
            <a:cxnSpLocks/>
          </p:cNvCxnSpPr>
          <p:nvPr/>
        </p:nvCxnSpPr>
        <p:spPr>
          <a:xfrm flipH="1">
            <a:off x="823009" y="3826276"/>
            <a:ext cx="331090" cy="33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EDD0D3-8874-46B5-89A0-791C5D280618}"/>
              </a:ext>
            </a:extLst>
          </p:cNvPr>
          <p:cNvCxnSpPr>
            <a:cxnSpLocks/>
          </p:cNvCxnSpPr>
          <p:nvPr/>
        </p:nvCxnSpPr>
        <p:spPr>
          <a:xfrm>
            <a:off x="1713508" y="3836115"/>
            <a:ext cx="258515" cy="33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34288E8-1835-42FF-8416-64FA25A2A7FC}"/>
              </a:ext>
            </a:extLst>
          </p:cNvPr>
          <p:cNvSpPr txBox="1"/>
          <p:nvPr/>
        </p:nvSpPr>
        <p:spPr>
          <a:xfrm>
            <a:off x="798383" y="3772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396E928-4595-4DC4-8604-74ABB71AD214}"/>
              </a:ext>
            </a:extLst>
          </p:cNvPr>
          <p:cNvSpPr txBox="1"/>
          <p:nvPr/>
        </p:nvSpPr>
        <p:spPr>
          <a:xfrm>
            <a:off x="1409213" y="379351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31DC01E-3D0D-4948-9A1B-4F5CAFF8FA59}"/>
              </a:ext>
            </a:extLst>
          </p:cNvPr>
          <p:cNvSpPr/>
          <p:nvPr/>
        </p:nvSpPr>
        <p:spPr>
          <a:xfrm>
            <a:off x="243453" y="4527611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C8BB054-836B-45C7-8792-1F0853253FBC}"/>
              </a:ext>
            </a:extLst>
          </p:cNvPr>
          <p:cNvSpPr/>
          <p:nvPr/>
        </p:nvSpPr>
        <p:spPr>
          <a:xfrm>
            <a:off x="243452" y="515792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0C8B490-ED28-4A24-B52E-3E9813D3C771}"/>
              </a:ext>
            </a:extLst>
          </p:cNvPr>
          <p:cNvSpPr/>
          <p:nvPr/>
        </p:nvSpPr>
        <p:spPr>
          <a:xfrm>
            <a:off x="243452" y="485940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7847692-3CCA-4072-9344-4A9E6682BA37}"/>
              </a:ext>
            </a:extLst>
          </p:cNvPr>
          <p:cNvSpPr/>
          <p:nvPr/>
        </p:nvSpPr>
        <p:spPr>
          <a:xfrm>
            <a:off x="1660122" y="4296496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2F4CF27-6A36-4F83-AD7B-BFED7677870D}"/>
              </a:ext>
            </a:extLst>
          </p:cNvPr>
          <p:cNvSpPr/>
          <p:nvPr/>
        </p:nvSpPr>
        <p:spPr>
          <a:xfrm>
            <a:off x="1660121" y="492681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4FB35A1-B295-42E3-AFB4-ED31C5C153C0}"/>
              </a:ext>
            </a:extLst>
          </p:cNvPr>
          <p:cNvSpPr/>
          <p:nvPr/>
        </p:nvSpPr>
        <p:spPr>
          <a:xfrm>
            <a:off x="1660121" y="462829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6D438E4-D7C6-4343-94D1-9ABEDD182FE5}"/>
              </a:ext>
            </a:extLst>
          </p:cNvPr>
          <p:cNvSpPr/>
          <p:nvPr/>
        </p:nvSpPr>
        <p:spPr>
          <a:xfrm>
            <a:off x="1462492" y="4228119"/>
            <a:ext cx="2028800" cy="108361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BDF5013-024D-451A-BE71-4D96B14B1B22}"/>
              </a:ext>
            </a:extLst>
          </p:cNvPr>
          <p:cNvSpPr/>
          <p:nvPr/>
        </p:nvSpPr>
        <p:spPr>
          <a:xfrm>
            <a:off x="2241463" y="4468266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特征递归消除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随机森林交叉验证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E687B7CF-56F2-4B7E-87B8-DBF020B5E261}"/>
              </a:ext>
            </a:extLst>
          </p:cNvPr>
          <p:cNvSpPr/>
          <p:nvPr/>
        </p:nvSpPr>
        <p:spPr>
          <a:xfrm>
            <a:off x="2018160" y="5633172"/>
            <a:ext cx="1028677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特征子集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8519E76-E201-4EB6-9DEC-18A1C802F0E5}"/>
              </a:ext>
            </a:extLst>
          </p:cNvPr>
          <p:cNvCxnSpPr>
            <a:cxnSpLocks/>
          </p:cNvCxnSpPr>
          <p:nvPr/>
        </p:nvCxnSpPr>
        <p:spPr>
          <a:xfrm>
            <a:off x="1487145" y="2446535"/>
            <a:ext cx="22437" cy="86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77F58585-A89B-4066-8785-1788396819F0}"/>
              </a:ext>
            </a:extLst>
          </p:cNvPr>
          <p:cNvSpPr/>
          <p:nvPr/>
        </p:nvSpPr>
        <p:spPr>
          <a:xfrm>
            <a:off x="1758473" y="2470148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随机森林计算相关性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4F6FE83-61D3-4CF8-8206-396CED0049A2}"/>
              </a:ext>
            </a:extLst>
          </p:cNvPr>
          <p:cNvSpPr/>
          <p:nvPr/>
        </p:nvSpPr>
        <p:spPr>
          <a:xfrm>
            <a:off x="168123" y="4131538"/>
            <a:ext cx="3612874" cy="181051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2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932440-D5FF-68B6-E951-211719B35037}"/>
              </a:ext>
            </a:extLst>
          </p:cNvPr>
          <p:cNvSpPr txBox="1"/>
          <p:nvPr/>
        </p:nvSpPr>
        <p:spPr>
          <a:xfrm>
            <a:off x="4713290" y="1609414"/>
            <a:ext cx="6094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电池的样本点大小不一致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直接提取相同间隔的样本数据会丢失一些重要信息</a:t>
            </a:r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C814D9-1F1E-EE6D-4486-F2B714418EE5}"/>
              </a:ext>
            </a:extLst>
          </p:cNvPr>
          <p:cNvSpPr txBox="1"/>
          <p:nvPr/>
        </p:nvSpPr>
        <p:spPr>
          <a:xfrm>
            <a:off x="4713290" y="4474403"/>
            <a:ext cx="60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信息表征与信息维度之间存在正相关关系。信息维度越多，信息表示能力越强</a:t>
            </a:r>
            <a:endParaRPr lang="zh-CN" altLang="en-US" dirty="0">
              <a:latin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32C26D-398C-8F72-E3A0-D4C3CCE3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20" y="1242710"/>
            <a:ext cx="3392041" cy="504642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99316F9-419C-D0CD-65F6-6A8EE047D66D}"/>
              </a:ext>
            </a:extLst>
          </p:cNvPr>
          <p:cNvSpPr txBox="1"/>
          <p:nvPr/>
        </p:nvSpPr>
        <p:spPr>
          <a:xfrm>
            <a:off x="4712996" y="3343874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提取典型的几何特征信息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685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52A97C-8E29-3125-F8E3-3DC47AF44E78}"/>
              </a:ext>
            </a:extLst>
          </p:cNvPr>
          <p:cNvSpPr txBox="1"/>
          <p:nvPr/>
        </p:nvSpPr>
        <p:spPr>
          <a:xfrm>
            <a:off x="4949928" y="975869"/>
            <a:ext cx="60947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为了提高模型的效率，有必要降低特征维数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降维方法：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包括主成分分析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(PCA)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独立成分分析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(ICA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自动编码器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自编码器神经网络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+mn-ea"/>
              </a:rPr>
              <a:t>      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试图学习一个常数函数，输出的结果接近输入数据给出的目标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44310C-6D8D-66B1-EDA4-7CE16756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17" y="1710814"/>
            <a:ext cx="4052611" cy="28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7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model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10EC33-30A0-93E0-3E7F-5572672A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671" y="366633"/>
            <a:ext cx="4280373" cy="62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5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AEEF1A-733A-B2FE-023F-2144B90A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2" y="1500187"/>
            <a:ext cx="63341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642D61-A4CB-F1B7-3985-C78F75F8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7" y="1479030"/>
            <a:ext cx="9985038" cy="12799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A00F65-25FE-CC82-7AE8-70C2317F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7" y="3227814"/>
            <a:ext cx="9427335" cy="15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2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A14FFF-E449-6B7C-210E-8D8C2FCF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15" y="1188277"/>
            <a:ext cx="9352234" cy="15057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14A146-C57F-1E62-CAB6-0A566AC5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15" y="3143604"/>
            <a:ext cx="9352234" cy="16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8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  <a:r>
              <a:rPr lang="zh-CN" altLang="en-US" sz="2800" dirty="0">
                <a:latin typeface="+mn-ea"/>
              </a:rPr>
              <a:t>（无噪声特征选择）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7E24B4-71F7-7A2C-B2D6-DCF006BCC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59" y="1320302"/>
            <a:ext cx="10325458" cy="1185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023A80-9227-EB51-B876-3263E5C1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59" y="3314997"/>
            <a:ext cx="9929345" cy="112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E5A240-8A01-84B9-FD39-C52286AB3DFA}"/>
              </a:ext>
            </a:extLst>
          </p:cNvPr>
          <p:cNvSpPr txBox="1"/>
          <p:nvPr/>
        </p:nvSpPr>
        <p:spPr>
          <a:xfrm>
            <a:off x="6726803" y="2445130"/>
            <a:ext cx="5234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加噪声</a:t>
            </a:r>
            <a:r>
              <a:rPr lang="en-US" altLang="zh-CN" dirty="0"/>
              <a:t>-</a:t>
            </a:r>
            <a:r>
              <a:rPr lang="zh-CN" altLang="en-US" dirty="0"/>
              <a:t>加噪声加特征</a:t>
            </a:r>
            <a:r>
              <a:rPr lang="en-US" altLang="zh-CN" dirty="0"/>
              <a:t>/</a:t>
            </a:r>
            <a:r>
              <a:rPr lang="zh-CN" altLang="en-US" dirty="0"/>
              <a:t>加噪声（第二数据集更大）</a:t>
            </a:r>
            <a:endParaRPr lang="en-US" altLang="zh-CN" dirty="0"/>
          </a:p>
          <a:p>
            <a:r>
              <a:rPr lang="zh-CN" altLang="en-US" dirty="0"/>
              <a:t>加特征选择但无噪声</a:t>
            </a:r>
            <a:endParaRPr lang="en-US" altLang="zh-CN" dirty="0"/>
          </a:p>
          <a:p>
            <a:r>
              <a:rPr lang="zh-CN" altLang="en-US" dirty="0"/>
              <a:t>噪声变大算法效果趋势</a:t>
            </a:r>
            <a:endParaRPr lang="en-US" altLang="zh-CN" dirty="0"/>
          </a:p>
          <a:p>
            <a:r>
              <a:rPr lang="zh-CN" altLang="en-US" dirty="0"/>
              <a:t>分量之间差去掉（先对比）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D69D2F-4673-040B-A30B-096BF3E84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2" y="145089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A84469A-F4CD-472D-91E9-01107890EA7A}"/>
              </a:ext>
            </a:extLst>
          </p:cNvPr>
          <p:cNvSpPr/>
          <p:nvPr/>
        </p:nvSpPr>
        <p:spPr>
          <a:xfrm>
            <a:off x="499533" y="501640"/>
            <a:ext cx="110659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加噪声mae——0.2465701312752955,rmse——0.28615303704207473</a:t>
            </a:r>
          </a:p>
          <a:p>
            <a:r>
              <a:rPr lang="zh-CN" altLang="en-US" sz="1400" dirty="0"/>
              <a:t>XGB加噪声加特征选择算法mae——0.06087248807941396,rmse——0.06482241401494004</a:t>
            </a:r>
          </a:p>
          <a:p>
            <a:r>
              <a:rPr lang="zh-CN" altLang="en-US" sz="1400" dirty="0"/>
              <a:t>LR加噪声加特征选择算法mae——0.047529893713883026,rmse——0.05214537393298238</a:t>
            </a:r>
          </a:p>
          <a:p>
            <a:r>
              <a:rPr lang="zh-CN" altLang="en-US" sz="1400" dirty="0"/>
              <a:t>TLS加噪声加特征选择算法mae——0.053788058151196666,rmse——0.05788625235794276</a:t>
            </a:r>
          </a:p>
          <a:p>
            <a:r>
              <a:rPr lang="zh-CN" altLang="en-US" sz="1400" dirty="0"/>
              <a:t>SVM加噪声加特征选择算法mae——0.15545467852240746,rmse——0.15823847342808928</a:t>
            </a:r>
          </a:p>
          <a:p>
            <a:r>
              <a:rPr lang="zh-CN" altLang="en-US" sz="1400" dirty="0"/>
              <a:t>GPR加噪声加特征选择算法mae——0.6394324070390534,rmse——0.7926516907894314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E8C680-B81E-4BF9-9C8F-37A41A184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3" y="3069695"/>
            <a:ext cx="66484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79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6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Remaining Useful Life Prediction for Lithium-Ion Battery: A Deep Learning Approach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D1D5BD-ECD7-7680-E84A-172EE57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24" y="2716639"/>
            <a:ext cx="5620644" cy="40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3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0DE971-1827-1F09-D900-4D8E6C4E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5" y="1231490"/>
            <a:ext cx="3373455" cy="50464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ADBAAA-6059-C4E6-5EB2-1804899E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51" y="1231490"/>
            <a:ext cx="3392041" cy="50464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5839E0-46FE-9100-D73F-76269B4BAEB7}"/>
              </a:ext>
            </a:extLst>
          </p:cNvPr>
          <p:cNvSpPr txBox="1"/>
          <p:nvPr/>
        </p:nvSpPr>
        <p:spPr>
          <a:xfrm>
            <a:off x="7958143" y="1231490"/>
            <a:ext cx="31764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首先，提取图像的特征，利用自编码器模型进行特征融合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其次，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将融合后的特征输入到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DNN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模型中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03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14401</TotalTime>
  <Words>357</Words>
  <Application>Microsoft Office PowerPoint</Application>
  <PresentationFormat>宽屏</PresentationFormat>
  <Paragraphs>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-apple-system</vt:lpstr>
      <vt:lpstr>JetBrains Mono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DHU</cp:lastModifiedBy>
  <cp:revision>148</cp:revision>
  <dcterms:created xsi:type="dcterms:W3CDTF">2023-10-25T03:20:52Z</dcterms:created>
  <dcterms:modified xsi:type="dcterms:W3CDTF">2023-11-30T08:04:25Z</dcterms:modified>
</cp:coreProperties>
</file>