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511F4B-AEB4-4F93-9418-91471B01C5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63885BD-2E2C-4615-8738-CC31F311C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418797-8FF4-4BF4-8E4A-F9CD6FBF9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C24A-C719-4548-A9D9-EC7693B10C3E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21A1A1-A9D2-46CC-B429-21CFCBDB9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16F2D8-CD47-4F9E-9116-11188A44F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DD4A-A195-4135-9B44-BA5BBC9DD5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92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7D5917-7B0A-4DF5-A02B-0AC526D9A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8F3A01-8FF3-4569-B3E7-1330B92DE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32E544-02D2-44E9-9076-CFE43F14F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C24A-C719-4548-A9D9-EC7693B10C3E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DAFDEC-1D34-4F50-BDDA-9EC1D3C58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FD6DE3-5DF6-41F6-B449-61DE6C35E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DD4A-A195-4135-9B44-BA5BBC9DD5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772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FBC4F3-E263-4037-A5B7-39A148D5C8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8BE1D6-BECC-4539-A1FE-D892C066B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D2902F-8778-4500-A403-DFB40F0D1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C24A-C719-4548-A9D9-EC7693B10C3E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3E1DD1-1DB8-449A-B638-FC82CBF3D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849D3E-DB1A-4335-9854-C107D4A0E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DD4A-A195-4135-9B44-BA5BBC9DD5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49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417C05-622D-4AE0-8942-88C934AC2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E5CD92-53F6-41DE-9327-C6B345F1A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EC9CD1-B155-461F-A694-0310BA967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C24A-C719-4548-A9D9-EC7693B10C3E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B3A21B-6F70-4AB4-BC80-3722775CE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A72E56-209B-46FF-9238-9E28BE7E7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DD4A-A195-4135-9B44-BA5BBC9DD5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143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2CCF9B-726D-45C4-8C2E-E3BA8C255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6F7A56-5F2D-4882-A2B7-1395184E7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4AD6D8-75C9-48FD-A2A4-52A76994D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C24A-C719-4548-A9D9-EC7693B10C3E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33AD12-FA62-4A04-92B5-D386D9A0E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95D96E-A5CC-4496-9EF6-3D0483485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DD4A-A195-4135-9B44-BA5BBC9DD5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906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608CCC-3DEF-4469-8051-B8A1F5FC2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474A76-1FE0-4B09-807C-2D3C0D427D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235F72-9B5A-453E-A432-7463E0742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A36AFA-EECC-4F3B-9362-D014BB9D1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C24A-C719-4548-A9D9-EC7693B10C3E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8DA368-6FDE-4F48-BE32-B64067F09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33A8E3-1F50-44D3-972E-37F1CBE1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DD4A-A195-4135-9B44-BA5BBC9DD5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295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237E09-A2C7-4B44-BAF2-23C550D24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9CB40F-BA24-4F3C-9D22-7042F27D5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E82A52-9E64-4A0E-BBE2-7B39BB726B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7D6C13-E97C-4181-8D63-127277F3A3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5D2D818-1978-4768-A181-103C79CF57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863A721-759D-466F-836A-8EB5232F9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C24A-C719-4548-A9D9-EC7693B10C3E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522C105-3BDA-420C-94A2-D6C9409A7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CBA1345-343F-4CA5-A75B-F35DCDF3F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DD4A-A195-4135-9B44-BA5BBC9DD5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306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DBAB5E-FD6F-4C55-85B3-29EBC5C91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B2CBBC4-4D75-4289-875C-2D164121E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C24A-C719-4548-A9D9-EC7693B10C3E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7A2FB3-0CB9-41A0-9C34-086F55BD2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4F39D9-1729-4881-9982-DD707C007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DD4A-A195-4135-9B44-BA5BBC9DD5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271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880E14-BFBB-44F6-8344-81DADA7D7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C24A-C719-4548-A9D9-EC7693B10C3E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8A65D6-28AE-43BD-8F52-76A9D7CF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E3B357-DE9E-4D05-8F84-49E30E3D4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DD4A-A195-4135-9B44-BA5BBC9DD5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673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C0C7C9-F68B-4915-9225-50C0ECA9B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7940E4-E454-4F69-B54C-ECCBD395C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F04D6D-3D21-47BA-AECE-7772EFFA9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8492B3-0B1D-49E5-A3FA-D15760DBE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C24A-C719-4548-A9D9-EC7693B10C3E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60BDAE-5FFB-48DE-942A-53307D974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FD67A1-D6BB-4EC9-A7AA-3D9F888D1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DD4A-A195-4135-9B44-BA5BBC9DD5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26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6FC01-96A4-46DF-92C7-82F771C66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40480F2-5AE4-4106-875B-55A68418F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767FDA-C59E-44F4-AC39-D2C62599E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ECFF77-EFEB-4A67-ADED-085DBCE66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C24A-C719-4548-A9D9-EC7693B10C3E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FE27FF-B633-439F-B338-34B2ABF77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D7C5FA-53C2-4B39-B9FC-78FFFE59D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DD4A-A195-4135-9B44-BA5BBC9DD5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233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66638F7-7AFE-4117-9A9E-C80854433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B99BFE-8BA9-4718-B063-A5178CE34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83414F-EA54-4BFD-B26A-02D0981419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DC24A-C719-4548-A9D9-EC7693B10C3E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5C7E86-4E33-4655-AF7B-0AABD34EE4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06F3CA-E2D4-4FA0-83F5-989B835CA8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FDD4A-A195-4135-9B44-BA5BBC9DD5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995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6B5D11D-5D3C-49C2-995E-B683915A6A3E}"/>
              </a:ext>
            </a:extLst>
          </p:cNvPr>
          <p:cNvCxnSpPr>
            <a:cxnSpLocks/>
          </p:cNvCxnSpPr>
          <p:nvPr/>
        </p:nvCxnSpPr>
        <p:spPr>
          <a:xfrm flipV="1">
            <a:off x="4379829" y="406283"/>
            <a:ext cx="0" cy="25453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C013353-F339-4D2B-9D8F-EDD2472ED2E1}"/>
              </a:ext>
            </a:extLst>
          </p:cNvPr>
          <p:cNvCxnSpPr>
            <a:cxnSpLocks/>
          </p:cNvCxnSpPr>
          <p:nvPr/>
        </p:nvCxnSpPr>
        <p:spPr>
          <a:xfrm>
            <a:off x="3954219" y="2409897"/>
            <a:ext cx="30155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457600CD-667D-40CF-8015-9668BA42E39D}"/>
              </a:ext>
            </a:extLst>
          </p:cNvPr>
          <p:cNvSpPr/>
          <p:nvPr/>
        </p:nvSpPr>
        <p:spPr>
          <a:xfrm>
            <a:off x="4939122" y="1355121"/>
            <a:ext cx="115409" cy="11538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35C450A2-F7F0-4D29-9F51-466162EB580D}"/>
              </a:ext>
            </a:extLst>
          </p:cNvPr>
          <p:cNvSpPr/>
          <p:nvPr/>
        </p:nvSpPr>
        <p:spPr>
          <a:xfrm>
            <a:off x="5054526" y="1733519"/>
            <a:ext cx="115409" cy="11538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97BA804B-F9BA-4C1B-8840-771AF65F63F9}"/>
              </a:ext>
            </a:extLst>
          </p:cNvPr>
          <p:cNvSpPr/>
          <p:nvPr/>
        </p:nvSpPr>
        <p:spPr>
          <a:xfrm>
            <a:off x="4708303" y="1431717"/>
            <a:ext cx="115409" cy="11538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40ADCC02-5394-4522-A91F-05739CD2DA45}"/>
              </a:ext>
            </a:extLst>
          </p:cNvPr>
          <p:cNvSpPr/>
          <p:nvPr/>
        </p:nvSpPr>
        <p:spPr>
          <a:xfrm>
            <a:off x="4823711" y="2010919"/>
            <a:ext cx="115409" cy="11538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7D9FCB4A-CBDC-45F3-8F5E-B17DFCD8CAE1}"/>
              </a:ext>
            </a:extLst>
          </p:cNvPr>
          <p:cNvSpPr/>
          <p:nvPr/>
        </p:nvSpPr>
        <p:spPr>
          <a:xfrm>
            <a:off x="5167721" y="1468859"/>
            <a:ext cx="115409" cy="11538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9ABD2130-DDA0-46F9-A0E9-344E21ADCBD9}"/>
              </a:ext>
            </a:extLst>
          </p:cNvPr>
          <p:cNvSpPr/>
          <p:nvPr/>
        </p:nvSpPr>
        <p:spPr>
          <a:xfrm>
            <a:off x="5298668" y="1642441"/>
            <a:ext cx="115409" cy="11538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FBC95576-C1AB-403F-939C-908F4AEABC27}"/>
              </a:ext>
            </a:extLst>
          </p:cNvPr>
          <p:cNvSpPr/>
          <p:nvPr/>
        </p:nvSpPr>
        <p:spPr>
          <a:xfrm>
            <a:off x="5414077" y="1346421"/>
            <a:ext cx="115409" cy="11538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DC2E1AB9-568C-449B-9B1E-192B67724CB3}"/>
              </a:ext>
            </a:extLst>
          </p:cNvPr>
          <p:cNvSpPr/>
          <p:nvPr/>
        </p:nvSpPr>
        <p:spPr>
          <a:xfrm>
            <a:off x="5525711" y="1322940"/>
            <a:ext cx="115409" cy="11538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FDAB1D5D-8E5E-41A5-86DF-80932B206B61}"/>
              </a:ext>
            </a:extLst>
          </p:cNvPr>
          <p:cNvSpPr/>
          <p:nvPr/>
        </p:nvSpPr>
        <p:spPr>
          <a:xfrm>
            <a:off x="5640457" y="1539580"/>
            <a:ext cx="115409" cy="11538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3BD36FF5-494E-4DF5-BDB0-2954BCD16573}"/>
              </a:ext>
            </a:extLst>
          </p:cNvPr>
          <p:cNvSpPr/>
          <p:nvPr/>
        </p:nvSpPr>
        <p:spPr>
          <a:xfrm>
            <a:off x="5817007" y="801444"/>
            <a:ext cx="115409" cy="11538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4EAAFF99-49EA-4F7D-9F4E-906180C526FD}"/>
              </a:ext>
            </a:extLst>
          </p:cNvPr>
          <p:cNvSpPr/>
          <p:nvPr/>
        </p:nvSpPr>
        <p:spPr>
          <a:xfrm>
            <a:off x="5698161" y="1161272"/>
            <a:ext cx="115409" cy="11538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DD6161A7-D7E9-4DD5-A71E-ED58DF6E2B29}"/>
              </a:ext>
            </a:extLst>
          </p:cNvPr>
          <p:cNvCxnSpPr>
            <a:cxnSpLocks/>
          </p:cNvCxnSpPr>
          <p:nvPr/>
        </p:nvCxnSpPr>
        <p:spPr>
          <a:xfrm flipV="1">
            <a:off x="4091304" y="829366"/>
            <a:ext cx="2530136" cy="142042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9F073369-E0CE-4445-878A-20266DE253FF}"/>
              </a:ext>
            </a:extLst>
          </p:cNvPr>
          <p:cNvCxnSpPr>
            <a:cxnSpLocks/>
          </p:cNvCxnSpPr>
          <p:nvPr/>
        </p:nvCxnSpPr>
        <p:spPr>
          <a:xfrm flipV="1">
            <a:off x="4091304" y="977769"/>
            <a:ext cx="2530136" cy="110538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23DC95D4-0812-4860-9B18-86776BB726B0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5874712" y="916828"/>
            <a:ext cx="0" cy="33163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063C0CDF-39EF-45C7-88B6-19D500107228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766008" y="1547101"/>
            <a:ext cx="1352" cy="33163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1B9EDBA-25AF-4EA3-9B45-10F41C5049BC}"/>
              </a:ext>
            </a:extLst>
          </p:cNvPr>
          <p:cNvCxnSpPr>
            <a:cxnSpLocks/>
          </p:cNvCxnSpPr>
          <p:nvPr/>
        </p:nvCxnSpPr>
        <p:spPr>
          <a:xfrm flipV="1">
            <a:off x="6666328" y="3429000"/>
            <a:ext cx="0" cy="24252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373DC5D-2FED-40B3-921E-F2105832DE08}"/>
              </a:ext>
            </a:extLst>
          </p:cNvPr>
          <p:cNvCxnSpPr>
            <a:cxnSpLocks/>
          </p:cNvCxnSpPr>
          <p:nvPr/>
        </p:nvCxnSpPr>
        <p:spPr>
          <a:xfrm>
            <a:off x="6240718" y="5432614"/>
            <a:ext cx="30155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C33D25AE-4DFF-4346-8327-7D40F29B79AC}"/>
              </a:ext>
            </a:extLst>
          </p:cNvPr>
          <p:cNvSpPr/>
          <p:nvPr/>
        </p:nvSpPr>
        <p:spPr>
          <a:xfrm>
            <a:off x="7225621" y="4377838"/>
            <a:ext cx="115409" cy="11538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>
            <a:extLst>
              <a:ext uri="{FF2B5EF4-FFF2-40B4-BE49-F238E27FC236}">
                <a16:creationId xmlns:a16="http://schemas.microsoft.com/office/drawing/2014/main" id="{6871AF0F-3DAE-426B-966D-DFB716B4D7CA}"/>
              </a:ext>
            </a:extLst>
          </p:cNvPr>
          <p:cNvSpPr/>
          <p:nvPr/>
        </p:nvSpPr>
        <p:spPr>
          <a:xfrm>
            <a:off x="7341025" y="4756236"/>
            <a:ext cx="115409" cy="11538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>
            <a:extLst>
              <a:ext uri="{FF2B5EF4-FFF2-40B4-BE49-F238E27FC236}">
                <a16:creationId xmlns:a16="http://schemas.microsoft.com/office/drawing/2014/main" id="{074B7113-4A35-40CC-A212-8C916DF2B33D}"/>
              </a:ext>
            </a:extLst>
          </p:cNvPr>
          <p:cNvSpPr/>
          <p:nvPr/>
        </p:nvSpPr>
        <p:spPr>
          <a:xfrm>
            <a:off x="6994802" y="4454434"/>
            <a:ext cx="115409" cy="11538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>
            <a:extLst>
              <a:ext uri="{FF2B5EF4-FFF2-40B4-BE49-F238E27FC236}">
                <a16:creationId xmlns:a16="http://schemas.microsoft.com/office/drawing/2014/main" id="{03237A38-F9E2-43EE-8DA6-7D2DBA07D4F5}"/>
              </a:ext>
            </a:extLst>
          </p:cNvPr>
          <p:cNvSpPr/>
          <p:nvPr/>
        </p:nvSpPr>
        <p:spPr>
          <a:xfrm>
            <a:off x="7110210" y="5033636"/>
            <a:ext cx="115409" cy="11538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>
            <a:extLst>
              <a:ext uri="{FF2B5EF4-FFF2-40B4-BE49-F238E27FC236}">
                <a16:creationId xmlns:a16="http://schemas.microsoft.com/office/drawing/2014/main" id="{C90EED87-76A4-4F35-85EC-7257E84D2A8A}"/>
              </a:ext>
            </a:extLst>
          </p:cNvPr>
          <p:cNvSpPr/>
          <p:nvPr/>
        </p:nvSpPr>
        <p:spPr>
          <a:xfrm>
            <a:off x="7454220" y="4491576"/>
            <a:ext cx="115409" cy="11538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>
            <a:extLst>
              <a:ext uri="{FF2B5EF4-FFF2-40B4-BE49-F238E27FC236}">
                <a16:creationId xmlns:a16="http://schemas.microsoft.com/office/drawing/2014/main" id="{5D664C00-E9E0-41F1-B494-322283679277}"/>
              </a:ext>
            </a:extLst>
          </p:cNvPr>
          <p:cNvSpPr/>
          <p:nvPr/>
        </p:nvSpPr>
        <p:spPr>
          <a:xfrm>
            <a:off x="7585167" y="4665158"/>
            <a:ext cx="115409" cy="11538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F4203FD3-CD16-4BD9-917A-58660904E524}"/>
              </a:ext>
            </a:extLst>
          </p:cNvPr>
          <p:cNvSpPr/>
          <p:nvPr/>
        </p:nvSpPr>
        <p:spPr>
          <a:xfrm>
            <a:off x="7745254" y="4369138"/>
            <a:ext cx="115409" cy="11538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>
            <a:extLst>
              <a:ext uri="{FF2B5EF4-FFF2-40B4-BE49-F238E27FC236}">
                <a16:creationId xmlns:a16="http://schemas.microsoft.com/office/drawing/2014/main" id="{59E3E362-5516-4F11-AA41-0DC2673546CB}"/>
              </a:ext>
            </a:extLst>
          </p:cNvPr>
          <p:cNvSpPr/>
          <p:nvPr/>
        </p:nvSpPr>
        <p:spPr>
          <a:xfrm>
            <a:off x="7974502" y="4241680"/>
            <a:ext cx="115409" cy="11538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>
            <a:extLst>
              <a:ext uri="{FF2B5EF4-FFF2-40B4-BE49-F238E27FC236}">
                <a16:creationId xmlns:a16="http://schemas.microsoft.com/office/drawing/2014/main" id="{69B13688-11BA-4D99-AFA6-F5DC23AAE6DA}"/>
              </a:ext>
            </a:extLst>
          </p:cNvPr>
          <p:cNvSpPr/>
          <p:nvPr/>
        </p:nvSpPr>
        <p:spPr>
          <a:xfrm>
            <a:off x="7910895" y="4549268"/>
            <a:ext cx="115409" cy="11538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>
            <a:extLst>
              <a:ext uri="{FF2B5EF4-FFF2-40B4-BE49-F238E27FC236}">
                <a16:creationId xmlns:a16="http://schemas.microsoft.com/office/drawing/2014/main" id="{B7E2CF00-6AA7-4C6A-BD16-7D3A8E4908C7}"/>
              </a:ext>
            </a:extLst>
          </p:cNvPr>
          <p:cNvSpPr/>
          <p:nvPr/>
        </p:nvSpPr>
        <p:spPr>
          <a:xfrm>
            <a:off x="8250915" y="3811456"/>
            <a:ext cx="115409" cy="11538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>
            <a:extLst>
              <a:ext uri="{FF2B5EF4-FFF2-40B4-BE49-F238E27FC236}">
                <a16:creationId xmlns:a16="http://schemas.microsoft.com/office/drawing/2014/main" id="{5530DA46-0E46-48DA-8DA4-1B38B9298406}"/>
              </a:ext>
            </a:extLst>
          </p:cNvPr>
          <p:cNvSpPr/>
          <p:nvPr/>
        </p:nvSpPr>
        <p:spPr>
          <a:xfrm>
            <a:off x="8107573" y="4112965"/>
            <a:ext cx="115409" cy="11538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>
            <a:extLst>
              <a:ext uri="{FF2B5EF4-FFF2-40B4-BE49-F238E27FC236}">
                <a16:creationId xmlns:a16="http://schemas.microsoft.com/office/drawing/2014/main" id="{E0C25091-91A4-4A76-8633-6F291B064BE0}"/>
              </a:ext>
            </a:extLst>
          </p:cNvPr>
          <p:cNvSpPr/>
          <p:nvPr/>
        </p:nvSpPr>
        <p:spPr>
          <a:xfrm>
            <a:off x="7330613" y="4532209"/>
            <a:ext cx="115409" cy="115384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>
            <a:extLst>
              <a:ext uri="{FF2B5EF4-FFF2-40B4-BE49-F238E27FC236}">
                <a16:creationId xmlns:a16="http://schemas.microsoft.com/office/drawing/2014/main" id="{55320E44-5078-4624-8E0B-9C033581EA6E}"/>
              </a:ext>
            </a:extLst>
          </p:cNvPr>
          <p:cNvSpPr/>
          <p:nvPr/>
        </p:nvSpPr>
        <p:spPr>
          <a:xfrm>
            <a:off x="7444305" y="4693896"/>
            <a:ext cx="115409" cy="115384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等腰三角形 44">
            <a:extLst>
              <a:ext uri="{FF2B5EF4-FFF2-40B4-BE49-F238E27FC236}">
                <a16:creationId xmlns:a16="http://schemas.microsoft.com/office/drawing/2014/main" id="{264EFC45-6B4B-4922-BF2A-6D2C848688EB}"/>
              </a:ext>
            </a:extLst>
          </p:cNvPr>
          <p:cNvSpPr/>
          <p:nvPr/>
        </p:nvSpPr>
        <p:spPr>
          <a:xfrm>
            <a:off x="7121306" y="4614419"/>
            <a:ext cx="115409" cy="115384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等腰三角形 45">
            <a:extLst>
              <a:ext uri="{FF2B5EF4-FFF2-40B4-BE49-F238E27FC236}">
                <a16:creationId xmlns:a16="http://schemas.microsoft.com/office/drawing/2014/main" id="{A428A6C9-735F-4034-BEDE-A90C3ABD8A18}"/>
              </a:ext>
            </a:extLst>
          </p:cNvPr>
          <p:cNvSpPr/>
          <p:nvPr/>
        </p:nvSpPr>
        <p:spPr>
          <a:xfrm>
            <a:off x="6976530" y="4811836"/>
            <a:ext cx="115409" cy="115384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等腰三角形 46">
            <a:extLst>
              <a:ext uri="{FF2B5EF4-FFF2-40B4-BE49-F238E27FC236}">
                <a16:creationId xmlns:a16="http://schemas.microsoft.com/office/drawing/2014/main" id="{C3E36608-CF5C-4291-B425-17E688DD8594}"/>
              </a:ext>
            </a:extLst>
          </p:cNvPr>
          <p:cNvSpPr/>
          <p:nvPr/>
        </p:nvSpPr>
        <p:spPr>
          <a:xfrm>
            <a:off x="7622895" y="4519180"/>
            <a:ext cx="115409" cy="115384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等腰三角形 47">
            <a:extLst>
              <a:ext uri="{FF2B5EF4-FFF2-40B4-BE49-F238E27FC236}">
                <a16:creationId xmlns:a16="http://schemas.microsoft.com/office/drawing/2014/main" id="{AABCBDF4-5C3D-4493-9755-47983CAD7F88}"/>
              </a:ext>
            </a:extLst>
          </p:cNvPr>
          <p:cNvSpPr/>
          <p:nvPr/>
        </p:nvSpPr>
        <p:spPr>
          <a:xfrm>
            <a:off x="7772789" y="4641615"/>
            <a:ext cx="115409" cy="115384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>
            <a:extLst>
              <a:ext uri="{FF2B5EF4-FFF2-40B4-BE49-F238E27FC236}">
                <a16:creationId xmlns:a16="http://schemas.microsoft.com/office/drawing/2014/main" id="{6280C62F-77D3-49B5-8B32-137D6FBB9889}"/>
              </a:ext>
            </a:extLst>
          </p:cNvPr>
          <p:cNvSpPr/>
          <p:nvPr/>
        </p:nvSpPr>
        <p:spPr>
          <a:xfrm>
            <a:off x="7869251" y="4396742"/>
            <a:ext cx="115409" cy="115384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等腰三角形 49">
            <a:extLst>
              <a:ext uri="{FF2B5EF4-FFF2-40B4-BE49-F238E27FC236}">
                <a16:creationId xmlns:a16="http://schemas.microsoft.com/office/drawing/2014/main" id="{0268822A-970C-4BE4-85EC-57DC28AC9CD0}"/>
              </a:ext>
            </a:extLst>
          </p:cNvPr>
          <p:cNvSpPr/>
          <p:nvPr/>
        </p:nvSpPr>
        <p:spPr>
          <a:xfrm>
            <a:off x="7980885" y="4373261"/>
            <a:ext cx="115409" cy="115384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>
            <a:extLst>
              <a:ext uri="{FF2B5EF4-FFF2-40B4-BE49-F238E27FC236}">
                <a16:creationId xmlns:a16="http://schemas.microsoft.com/office/drawing/2014/main" id="{7280D413-ECD7-4483-BA5F-B9A74E9D7DBD}"/>
              </a:ext>
            </a:extLst>
          </p:cNvPr>
          <p:cNvSpPr/>
          <p:nvPr/>
        </p:nvSpPr>
        <p:spPr>
          <a:xfrm>
            <a:off x="8111832" y="4512126"/>
            <a:ext cx="115409" cy="115384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等腰三角形 51">
            <a:extLst>
              <a:ext uri="{FF2B5EF4-FFF2-40B4-BE49-F238E27FC236}">
                <a16:creationId xmlns:a16="http://schemas.microsoft.com/office/drawing/2014/main" id="{95F2A49C-4224-497D-B086-01EC96B461EC}"/>
              </a:ext>
            </a:extLst>
          </p:cNvPr>
          <p:cNvSpPr/>
          <p:nvPr/>
        </p:nvSpPr>
        <p:spPr>
          <a:xfrm>
            <a:off x="8256025" y="4112965"/>
            <a:ext cx="115409" cy="115384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等腰三角形 52">
            <a:extLst>
              <a:ext uri="{FF2B5EF4-FFF2-40B4-BE49-F238E27FC236}">
                <a16:creationId xmlns:a16="http://schemas.microsoft.com/office/drawing/2014/main" id="{A266AAAC-26B5-4FEA-8399-3CC75236BED5}"/>
              </a:ext>
            </a:extLst>
          </p:cNvPr>
          <p:cNvSpPr/>
          <p:nvPr/>
        </p:nvSpPr>
        <p:spPr>
          <a:xfrm>
            <a:off x="8111832" y="4311446"/>
            <a:ext cx="115409" cy="115384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右大括号 1">
            <a:extLst>
              <a:ext uri="{FF2B5EF4-FFF2-40B4-BE49-F238E27FC236}">
                <a16:creationId xmlns:a16="http://schemas.microsoft.com/office/drawing/2014/main" id="{1EFA0D62-A421-4ED2-9448-AE85AF4110B5}"/>
              </a:ext>
            </a:extLst>
          </p:cNvPr>
          <p:cNvSpPr/>
          <p:nvPr/>
        </p:nvSpPr>
        <p:spPr>
          <a:xfrm>
            <a:off x="8382233" y="3881853"/>
            <a:ext cx="115407" cy="3021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42DC2E96-876E-4797-81FE-CD4FC6C4EA1C}"/>
                  </a:ext>
                </a:extLst>
              </p:cNvPr>
              <p:cNvSpPr/>
              <p:nvPr/>
            </p:nvSpPr>
            <p:spPr>
              <a:xfrm>
                <a:off x="8403040" y="3806780"/>
                <a:ext cx="5077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42DC2E96-876E-4797-81FE-CD4FC6C4EA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3040" y="3806780"/>
                <a:ext cx="50770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箭头: 右弧形 58">
            <a:extLst>
              <a:ext uri="{FF2B5EF4-FFF2-40B4-BE49-F238E27FC236}">
                <a16:creationId xmlns:a16="http://schemas.microsoft.com/office/drawing/2014/main" id="{2F5C616C-F5DC-45D8-A644-95079F31CBEF}"/>
              </a:ext>
            </a:extLst>
          </p:cNvPr>
          <p:cNvSpPr/>
          <p:nvPr/>
        </p:nvSpPr>
        <p:spPr>
          <a:xfrm>
            <a:off x="9316084" y="1547021"/>
            <a:ext cx="2530101" cy="3763958"/>
          </a:xfrm>
          <a:prstGeom prst="curved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0" name="箭头: 右弧形 59">
            <a:extLst>
              <a:ext uri="{FF2B5EF4-FFF2-40B4-BE49-F238E27FC236}">
                <a16:creationId xmlns:a16="http://schemas.microsoft.com/office/drawing/2014/main" id="{B37C8B3A-A5D6-42AA-84AD-FC49C5E7C2A8}"/>
              </a:ext>
            </a:extLst>
          </p:cNvPr>
          <p:cNvSpPr/>
          <p:nvPr/>
        </p:nvSpPr>
        <p:spPr>
          <a:xfrm rot="10800000">
            <a:off x="1335681" y="1355121"/>
            <a:ext cx="2530101" cy="3763958"/>
          </a:xfrm>
          <a:prstGeom prst="curved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1A21BB68-A99C-4581-83E6-B32CAEBC4EF2}"/>
                  </a:ext>
                </a:extLst>
              </p:cNvPr>
              <p:cNvSpPr/>
              <p:nvPr/>
            </p:nvSpPr>
            <p:spPr>
              <a:xfrm>
                <a:off x="7214829" y="1190100"/>
                <a:ext cx="168614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3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sz="3600" i="1">
                        <a:latin typeface="Cambria Math" panose="02040503050406030204" pitchFamily="18" charset="0"/>
                      </a:rPr>
                      <m:t>、</m:t>
                    </m:r>
                  </m:oMath>
                </a14:m>
                <a:r>
                  <a:rPr lang="en-US" altLang="zh-CN" sz="3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zh-CN" altLang="en-US" sz="3600" dirty="0"/>
              </a:p>
            </p:txBody>
          </p:sp>
        </mc:Choice>
        <mc:Fallback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1A21BB68-A99C-4581-83E6-B32CAEBC4E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4829" y="1190100"/>
                <a:ext cx="1686144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540B5E9F-60B5-416F-9BBE-449B4CFA69DE}"/>
                  </a:ext>
                </a:extLst>
              </p:cNvPr>
              <p:cNvSpPr txBox="1"/>
              <p:nvPr/>
            </p:nvSpPr>
            <p:spPr>
              <a:xfrm>
                <a:off x="4127423" y="4647384"/>
                <a:ext cx="224548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(0, </m:t>
                    </m:r>
                    <m:sSup>
                      <m:sSupPr>
                        <m:ctrlPr>
                          <a:rPr lang="en-US" altLang="zh-CN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36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36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3600" dirty="0"/>
                  <a:t>)</a:t>
                </a:r>
                <a:endParaRPr lang="zh-CN" altLang="en-US" dirty="0"/>
              </a:p>
            </p:txBody>
          </p:sp>
        </mc:Choice>
        <mc:Fallback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540B5E9F-60B5-416F-9BBE-449B4CFA6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7423" y="4647384"/>
                <a:ext cx="2245487" cy="646331"/>
              </a:xfrm>
              <a:prstGeom prst="rect">
                <a:avLst/>
              </a:prstGeom>
              <a:blipFill>
                <a:blip r:embed="rId4"/>
                <a:stretch>
                  <a:fillRect t="-13208" r="-7609" b="-358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7006F158-6814-44F7-A056-F56B09305EA1}"/>
                  </a:ext>
                </a:extLst>
              </p:cNvPr>
              <p:cNvSpPr/>
              <p:nvPr/>
            </p:nvSpPr>
            <p:spPr>
              <a:xfrm>
                <a:off x="660985" y="2967363"/>
                <a:ext cx="806271" cy="9017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7006F158-6814-44F7-A056-F56B09305E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85" y="2967363"/>
                <a:ext cx="806271" cy="9017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6924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12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DHU</dc:creator>
  <cp:lastModifiedBy>DHU</cp:lastModifiedBy>
  <cp:revision>11</cp:revision>
  <dcterms:created xsi:type="dcterms:W3CDTF">2023-12-05T13:22:38Z</dcterms:created>
  <dcterms:modified xsi:type="dcterms:W3CDTF">2023-12-06T09:09:31Z</dcterms:modified>
</cp:coreProperties>
</file>