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3" r:id="rId4"/>
    <p:sldId id="281" r:id="rId5"/>
    <p:sldId id="282" r:id="rId6"/>
    <p:sldId id="259" r:id="rId7"/>
    <p:sldId id="271" r:id="rId8"/>
    <p:sldId id="272" r:id="rId9"/>
    <p:sldId id="28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20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456383-2849-B968-6E38-61BFEAB6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413876"/>
            <a:ext cx="6281283" cy="47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736968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86E42A1-8F16-43C2-9D7B-B216D4F15C04}"/>
              </a:ext>
            </a:extLst>
          </p:cNvPr>
          <p:cNvSpPr txBox="1"/>
          <p:nvPr/>
        </p:nvSpPr>
        <p:spPr>
          <a:xfrm>
            <a:off x="2173291" y="3590623"/>
            <a:ext cx="8648521" cy="1615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实验改进：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固定噪声比例</a:t>
            </a:r>
            <a:r>
              <a:rPr lang="zh-CN" altLang="en-US" sz="2000" dirty="0"/>
              <a:t>：设置几组不同</a:t>
            </a:r>
            <a:r>
              <a:rPr lang="en-US" altLang="zh-CN" sz="2000" dirty="0"/>
              <a:t>pattern</a:t>
            </a:r>
            <a:r>
              <a:rPr lang="zh-CN" altLang="en-US" sz="2000" dirty="0"/>
              <a:t>，固定噪声比例进行实验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训练集增大实验</a:t>
            </a:r>
            <a:r>
              <a:rPr lang="zh-CN" altLang="en-US" sz="2000" dirty="0"/>
              <a:t>：固定噪声水平、噪声比例，调整训练集比例大小进行实验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6F8117-37BB-22BC-9FA4-B1E4F5CA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3" y="1238529"/>
            <a:ext cx="7571102" cy="54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0.07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439839-26C7-15FE-8DA1-5BB5B68C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24" y="1334064"/>
            <a:ext cx="7332267" cy="52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0.04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09AB41-D3C0-ED47-029C-0053938D9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92" y="1340888"/>
            <a:ext cx="7399142" cy="5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80808"/>
                </a:solidFill>
                <a:latin typeface="JetBrains Mono"/>
                <a:ea typeface="宋体" panose="02010600030101010101" pitchFamily="2" charset="-122"/>
              </a:rPr>
              <a:t>pattern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9B7AEB-D7AC-6B8D-0357-0CE0A72D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16" y="1450069"/>
            <a:ext cx="7094568" cy="50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766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JetBrains Mono</vt:lpstr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122</cp:revision>
  <dcterms:created xsi:type="dcterms:W3CDTF">2023-04-25T08:55:07Z</dcterms:created>
  <dcterms:modified xsi:type="dcterms:W3CDTF">2023-11-28T10:57:54Z</dcterms:modified>
</cp:coreProperties>
</file>