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5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9F"/>
    <a:srgbClr val="F5F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1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8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3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0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0402-9F08-4016-BA74-412EBABEFD1F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365BD-5B28-4C5B-8504-743B7797B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BB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2655" y="2286000"/>
            <a:ext cx="5715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w Cen MT" panose="020B0602020104020603" pitchFamily="34" charset="0"/>
              </a:rPr>
              <a:t>TABEL ORDER BY</a:t>
            </a:r>
          </a:p>
          <a:p>
            <a:pPr algn="ctr"/>
            <a:r>
              <a:rPr lang="en-US" sz="2800" dirty="0" smtClean="0">
                <a:latin typeface="Tw Cen MT" panose="020B0602020104020603" pitchFamily="34" charset="0"/>
              </a:rPr>
              <a:t>NASWA ZEIN</a:t>
            </a:r>
          </a:p>
        </p:txBody>
      </p:sp>
    </p:spTree>
    <p:extLst>
      <p:ext uri="{BB962C8B-B14F-4D97-AF65-F5344CB8AC3E}">
        <p14:creationId xmlns:p14="http://schemas.microsoft.com/office/powerpoint/2010/main" val="318192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BB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401782"/>
            <a:ext cx="5334000" cy="914400"/>
          </a:xfrm>
          <a:prstGeom prst="rect">
            <a:avLst/>
          </a:prstGeom>
          <a:solidFill>
            <a:srgbClr val="F7F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w Cen MT" panose="020B0602020104020603" pitchFamily="34" charset="0"/>
              </a:rPr>
              <a:t>STRUKTUR TABEL</a:t>
            </a:r>
            <a:endParaRPr lang="en-US" sz="4000" dirty="0">
              <a:latin typeface="Tw Cen MT" panose="020B0602020104020603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3"/>
          <a:stretch/>
        </p:blipFill>
        <p:spPr bwMode="auto">
          <a:xfrm>
            <a:off x="840263" y="1905000"/>
            <a:ext cx="7617937" cy="327660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38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BB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01782"/>
            <a:ext cx="5334000" cy="914400"/>
          </a:xfrm>
          <a:prstGeom prst="rect">
            <a:avLst/>
          </a:prstGeom>
          <a:solidFill>
            <a:srgbClr val="F7F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w Cen MT" panose="020B0602020104020603" pitchFamily="34" charset="0"/>
              </a:rPr>
              <a:t>DATA</a:t>
            </a:r>
            <a:endParaRPr lang="en-US" sz="4000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30" y="1828800"/>
            <a:ext cx="3233737" cy="2707315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41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BB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7291" y="401782"/>
            <a:ext cx="5334000" cy="914400"/>
          </a:xfrm>
          <a:prstGeom prst="rect">
            <a:avLst/>
          </a:prstGeom>
          <a:solidFill>
            <a:srgbClr val="F7F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w Cen MT" panose="020B0602020104020603" pitchFamily="34" charset="0"/>
              </a:rPr>
              <a:t>PERINTAH SQL</a:t>
            </a:r>
            <a:endParaRPr lang="en-US" sz="3600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51" y="2438400"/>
            <a:ext cx="3835680" cy="1476375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61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5FBB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401782"/>
            <a:ext cx="5334000" cy="914400"/>
          </a:xfrm>
          <a:prstGeom prst="rect">
            <a:avLst/>
          </a:prstGeom>
          <a:solidFill>
            <a:srgbClr val="F7F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Tw Cen MT" panose="020B0602020104020603" pitchFamily="34" charset="0"/>
              </a:rPr>
              <a:t>HASIL</a:t>
            </a:r>
            <a:endParaRPr lang="en-US" sz="4000" dirty="0">
              <a:latin typeface="Tw Cen MT" panose="020B0602020104020603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93" y="2286000"/>
            <a:ext cx="3300413" cy="2400300"/>
          </a:xfrm>
          <a:prstGeom prst="rect">
            <a:avLst/>
          </a:prstGeom>
          <a:noFill/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5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Database Order By</dc:title>
  <dc:creator>PPLG MUTU 3546</dc:creator>
  <cp:lastModifiedBy>PPLG MUTU 3546</cp:lastModifiedBy>
  <cp:revision>4</cp:revision>
  <dcterms:created xsi:type="dcterms:W3CDTF">2022-10-19T01:52:08Z</dcterms:created>
  <dcterms:modified xsi:type="dcterms:W3CDTF">2022-10-19T02:31:18Z</dcterms:modified>
</cp:coreProperties>
</file>