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D9DD-ED99-423B-A5F4-90432CEC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B1D16-BD4E-49AC-8FC8-143CC2EF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1F18-1C32-4C6F-B608-37B2228F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C94F-D12D-444D-A792-9F6B4B68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A153-828F-4233-9720-B2887C2D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75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A91C-91F1-4FC4-8919-A8ED3C4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1C7D9-4FB0-4132-AC3F-C1F3E441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9B56-FD4F-4434-9B3E-4FC54A88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8340-CB35-452D-A688-58DE7E86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77EC-1315-4146-A9DA-62FA51B3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5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15060-8ADE-482A-B071-D01D217BF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67EBB-0AD5-41C8-8ED3-0B85FD2E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4949-5220-40F9-85EB-E5B3B197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3333C-656D-4627-B801-E1A89121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24AC-4FF4-4E70-8E7C-E34C2C88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04EA-A66F-4409-A81B-CF855140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D920-3965-4CE4-86EC-87AF7008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FF31-7555-46FC-A36C-0CA2BB97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B775-EFAC-45EB-874B-BFB8A1AD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B7F6-5CAD-4189-9F96-BCB46FCB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E7C2-6032-4841-9F71-04407DB6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EB34-E381-4D04-A7C7-16746A4D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1D47-2A02-4183-AC30-E97E58B2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6B9B-FB30-402D-85A1-5B6A3218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5BFB6-4389-4B81-9EBA-30F2CB87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2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40AD-DD43-4D74-8CDC-523DFF6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993F-8422-41A0-83E3-8C90771D3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66011-05F4-47E6-B84D-13BC3542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23290-C213-4F4B-8A68-7D4493A1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F2201-9A5E-4874-817E-1F30A29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70EA-9143-46A6-8129-466B95BD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5C47-4E6A-4BB5-BF0B-16E34E9A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0C927-EA01-4115-ACD8-1B6A1F8C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4463F-318A-4FA1-AABF-060F431EC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C993F-1B86-408D-82B0-6820D11F0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9039B-9285-45AF-A100-B3E99B4CC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F8EF9-7175-4398-9268-9204682A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6C10-0F99-4925-8B34-47F05125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DE3FB-B0F8-40A2-90ED-FE260F07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9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EADB-0E34-47D7-B6B7-3CAE9D69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7A682-FFE1-44F7-97BC-0DB3756B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6DDD9-3E62-44C2-A7E7-1F453143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7FFE3-8B45-4000-AE7E-F58C1ECF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04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FCE2F-7B62-49CB-A56E-1EBD5DFE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F311F-755A-4411-AE3D-E40DA5CD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446E6-016D-4DCF-BFF2-EBD12849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8978-A898-4427-A6F3-05109C50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990B-40DF-47AE-A880-F6C3F9A0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8DA1-02AB-4529-AC22-E5D7D4F16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E0ACF-FA83-4D17-BD9A-3C3BB4BA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6F8A7-9C31-4F1B-BF21-F27B2D31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B908-8AE7-4256-9143-352C3BAB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4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C42A-DD79-4EE1-858F-6F720D1C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800AF-2C8B-432C-9F50-6E728204B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CB58-76EC-43E3-9052-E3B8B50D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994E8-58FB-4587-871E-0D3D7F2B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4C043-6484-4043-A26B-78B9BEEE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39E6-27BE-4165-91C7-CBF23A5F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01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C3653-50ED-4452-96D1-57303DDC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ED71-7847-4FF0-9B94-1363235F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37BA-14AC-4753-AD6B-D9C8B473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AE13-2206-42F0-B118-67AA3E51E181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0BA1-AEF2-4DE0-95C1-E01593D8A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F7D8-A30C-4E79-A709-C5FDD0BF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6634-0CDC-4AA7-A5DC-4E4C0DB7AD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23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8401-8A74-4396-839F-DE564E12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dobe Hebrew" panose="02040503050201020203" pitchFamily="18" charset="-79"/>
                <a:cs typeface="Adobe Hebrew" panose="02040503050201020203" pitchFamily="18" charset="-79"/>
              </a:rPr>
              <a:t>Apresentação</a:t>
            </a:r>
            <a:br>
              <a:rPr lang="pt-BR" dirty="0"/>
            </a:br>
            <a:r>
              <a:rPr lang="pt-BR" dirty="0">
                <a:latin typeface="+mn-lt"/>
                <a:ea typeface="Adobe Fan Heiti Std B" panose="020B0700000000000000" pitchFamily="34" charset="-128"/>
              </a:rPr>
              <a:t>pessoal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5AC17-242C-4109-966C-1E76E380F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</a:t>
            </a:r>
            <a:r>
              <a:rPr lang="pt-BR" dirty="0" err="1"/>
              <a:t>pedro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52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2A5-CB87-47D1-8650-6980E66D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82" y="-27783"/>
            <a:ext cx="10515600" cy="1325563"/>
          </a:xfrm>
        </p:spPr>
        <p:txBody>
          <a:bodyPr/>
          <a:lstStyle/>
          <a:p>
            <a:r>
              <a:rPr lang="pt-BR" dirty="0"/>
              <a:t>Informações pessoais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851C-C4F9-406F-9488-71DA1BBC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82" y="814850"/>
            <a:ext cx="10515600" cy="1775704"/>
          </a:xfrm>
        </p:spPr>
        <p:txBody>
          <a:bodyPr/>
          <a:lstStyle/>
          <a:p>
            <a:r>
              <a:rPr lang="pt-BR" dirty="0" err="1"/>
              <a:t>Nome:Pedro</a:t>
            </a:r>
            <a:r>
              <a:rPr lang="pt-BR" dirty="0"/>
              <a:t> Henrique Andrade </a:t>
            </a:r>
            <a:r>
              <a:rPr lang="pt-BR" dirty="0" err="1"/>
              <a:t>Serapião</a:t>
            </a:r>
            <a:r>
              <a:rPr lang="pt-BR" dirty="0"/>
              <a:t>.</a:t>
            </a:r>
          </a:p>
          <a:p>
            <a:r>
              <a:rPr lang="pt-BR" dirty="0"/>
              <a:t>Idade:17 anos.</a:t>
            </a:r>
          </a:p>
          <a:p>
            <a:r>
              <a:rPr lang="pt-BR" dirty="0"/>
              <a:t>Passa tempo: ler livros, jogar, programar é compor musica.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816FCF-DF83-4BE3-8D2A-F52764CD8790}"/>
              </a:ext>
            </a:extLst>
          </p:cNvPr>
          <p:cNvSpPr txBox="1">
            <a:spLocks/>
          </p:cNvSpPr>
          <p:nvPr/>
        </p:nvSpPr>
        <p:spPr>
          <a:xfrm>
            <a:off x="694007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Informações </a:t>
            </a:r>
            <a:r>
              <a:rPr lang="pt-BR" dirty="0" err="1"/>
              <a:t>academicas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E099A-CEDF-4A74-94F1-A3CB6D3CA635}"/>
              </a:ext>
            </a:extLst>
          </p:cNvPr>
          <p:cNvSpPr txBox="1">
            <a:spLocks/>
          </p:cNvSpPr>
          <p:nvPr/>
        </p:nvSpPr>
        <p:spPr>
          <a:xfrm>
            <a:off x="705731" y="3180507"/>
            <a:ext cx="10515600" cy="1775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Escola:Nanci</a:t>
            </a:r>
            <a:r>
              <a:rPr lang="pt-BR" dirty="0"/>
              <a:t> Cristina do espirito santo “cursando o segundo ano do ensino médio”.</a:t>
            </a:r>
          </a:p>
          <a:p>
            <a:r>
              <a:rPr lang="pt-BR" dirty="0"/>
              <a:t>Cursos </a:t>
            </a:r>
            <a:r>
              <a:rPr lang="pt-BR" dirty="0" err="1"/>
              <a:t>finalizados:html</a:t>
            </a:r>
            <a:r>
              <a:rPr lang="pt-BR" dirty="0"/>
              <a:t>, </a:t>
            </a:r>
            <a:r>
              <a:rPr lang="pt-BR" dirty="0" err="1"/>
              <a:t>css</a:t>
            </a:r>
            <a:r>
              <a:rPr lang="pt-BR" dirty="0"/>
              <a:t>, inglês e socio emocional.</a:t>
            </a:r>
          </a:p>
          <a:p>
            <a:r>
              <a:rPr lang="pt-BR" dirty="0"/>
              <a:t>Cursos atuais: </a:t>
            </a:r>
            <a:r>
              <a:rPr lang="pt-BR" dirty="0" err="1"/>
              <a:t>progamaçao</a:t>
            </a:r>
            <a:r>
              <a:rPr lang="pt-BR" dirty="0"/>
              <a:t> em </a:t>
            </a:r>
            <a:r>
              <a:rPr lang="pt-BR" dirty="0" err="1"/>
              <a:t>java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1A9C-D9EC-4279-8364-65D69C72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Aréa</a:t>
            </a:r>
            <a:r>
              <a:rPr lang="pt-BR" dirty="0"/>
              <a:t> de atuação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0E5-7D66-48D1-B2EF-0BBE384E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Trabalhos: trabalhei longos 6 meses na </a:t>
            </a:r>
            <a:r>
              <a:rPr lang="pt-BR" dirty="0" err="1"/>
              <a:t>cd</a:t>
            </a:r>
            <a:r>
              <a:rPr lang="pt-BR" dirty="0"/>
              <a:t> da gerando </a:t>
            </a:r>
            <a:r>
              <a:rPr lang="pt-BR" dirty="0" err="1"/>
              <a:t>falções</a:t>
            </a:r>
            <a:r>
              <a:rPr lang="pt-BR" dirty="0"/>
              <a:t>  e um bom tempo como jardineiro.</a:t>
            </a:r>
          </a:p>
          <a:p>
            <a:r>
              <a:rPr lang="pt-BR" dirty="0"/>
              <a:t>Sonhos para trabalhos futuros: pretendo trabalhar seguindo na carreira de tecnologia, sempre tive muito apego a tecnologia e também queria saber mais </a:t>
            </a:r>
            <a:r>
              <a:rPr lang="pt-BR"/>
              <a:t>como funciona.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78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Hebrew</vt:lpstr>
      <vt:lpstr>Arial</vt:lpstr>
      <vt:lpstr>Calibri</vt:lpstr>
      <vt:lpstr>Calibri Light</vt:lpstr>
      <vt:lpstr>Office Theme</vt:lpstr>
      <vt:lpstr>Apresentação pessoal</vt:lpstr>
      <vt:lpstr>Informações pessoais</vt:lpstr>
      <vt:lpstr>Aréa de atuação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dc:creator>Laboratório FIAP</dc:creator>
  <cp:lastModifiedBy>Laboratório FIAP</cp:lastModifiedBy>
  <cp:revision>2</cp:revision>
  <dcterms:created xsi:type="dcterms:W3CDTF">2024-08-14T19:53:53Z</dcterms:created>
  <dcterms:modified xsi:type="dcterms:W3CDTF">2024-08-14T20:11:12Z</dcterms:modified>
</cp:coreProperties>
</file>