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 id="2147483672" r:id="rId4"/>
    <p:sldMasterId id="2147483684" r:id="rId5"/>
  </p:sldMasterIdLst>
  <p:notesMasterIdLst>
    <p:notesMasterId r:id="rId18"/>
  </p:notesMasterIdLst>
  <p:handoutMasterIdLst>
    <p:handoutMasterId r:id="rId19"/>
  </p:handoutMasterIdLst>
  <p:sldIdLst>
    <p:sldId id="256" r:id="rId6"/>
    <p:sldId id="259" r:id="rId7"/>
    <p:sldId id="261" r:id="rId8"/>
    <p:sldId id="260" r:id="rId9"/>
    <p:sldId id="282" r:id="rId10"/>
    <p:sldId id="303" r:id="rId11"/>
    <p:sldId id="285" r:id="rId12"/>
    <p:sldId id="264" r:id="rId13"/>
    <p:sldId id="263" r:id="rId14"/>
    <p:sldId id="269" r:id="rId15"/>
    <p:sldId id="304" r:id="rId16"/>
    <p:sldId id="272" r:id="rId17"/>
  </p:sldIdLst>
  <p:sldSz cx="12192000" cy="6858000"/>
  <p:notesSz cx="6858000" cy="9144000"/>
  <p:embeddedFontLst>
    <p:embeddedFont>
      <p:font typeface="微软雅黑" panose="020B0503020204020204" charset="-122"/>
      <p:regular r:id="rId24"/>
    </p:embeddedFont>
    <p:embeddedFont>
      <p:font typeface="等线" panose="02010600030101010101" pitchFamily="2" charset="-122"/>
      <p:regular r:id="rId25"/>
    </p:embeddedFont>
    <p:embeddedFont>
      <p:font typeface="Cordia New" panose="020B0304020202020204" pitchFamily="34" charset="-34"/>
      <p:regular r:id="rId26"/>
      <p:bold r:id="rId27"/>
      <p:italic r:id="rId28"/>
      <p:boldItalic r:id="rId29"/>
    </p:embeddedFont>
    <p:embeddedFont>
      <p:font typeface="Simply City Light" panose="020B0303020202080204" pitchFamily="34" charset="0"/>
      <p:regular r:id="rId30"/>
    </p:embeddedFont>
    <p:embeddedFont>
      <p:font typeface="Century Gothic" panose="020B0502020202020204"/>
      <p:regular r:id="rId31"/>
      <p:bold r:id="rId32"/>
      <p:italic r:id="rId33"/>
      <p:boldItalic r:id="rId34"/>
    </p:embeddedFont>
    <p:embeddedFont>
      <p:font typeface="等线 Light" panose="02010600030101010101" charset="-122"/>
      <p:regular r:id="rId35"/>
    </p:embeddedFont>
    <p:embeddedFont>
      <p:font typeface="Calibri" panose="020F0502020204030204" charset="0"/>
      <p:regular r:id="rId36"/>
      <p:bold r:id="rId37"/>
      <p:italic r:id="rId38"/>
      <p:boldItalic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AA8270-52C3-48AB-BFFE-DDCF57085F8E}">
          <p14:sldIdLst>
            <p14:sldId id="256"/>
            <p14:sldId id="259"/>
          </p14:sldIdLst>
        </p14:section>
        <p14:section name="1" id="{5441346C-2BBC-4FF6-B2F7-AF732D341B02}">
          <p14:sldIdLst>
            <p14:sldId id="261"/>
            <p14:sldId id="260"/>
            <p14:sldId id="282"/>
            <p14:sldId id="303"/>
            <p14:sldId id="285"/>
          </p14:sldIdLst>
        </p14:section>
        <p14:section name="2" id="{9BDEB37B-9265-4428-8710-4BAB255538EB}">
          <p14:sldIdLst>
            <p14:sldId id="269"/>
            <p14:sldId id="304"/>
            <p14:sldId id="263"/>
            <p14:sldId id="264"/>
          </p14:sldIdLst>
        </p14:section>
        <p14:section name="3" id="{90C93F1B-F4C1-40C4-B679-D881C8B4959B}">
          <p14:sldIdLst/>
        </p14:section>
        <p14:section name="4" id="{B6053E16-3918-43B7-BC8F-C4B4F30F3277}">
          <p14:sldIdLst>
            <p14:sldId id="27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DED5"/>
    <a:srgbClr val="64CAEA"/>
    <a:srgbClr val="FFAB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55" d="100"/>
          <a:sy n="55" d="100"/>
        </p:scale>
        <p:origin x="758" y="48"/>
      </p:cViewPr>
      <p:guideLst/>
    </p:cSldViewPr>
  </p:slideViewPr>
  <p:notesTextViewPr>
    <p:cViewPr>
      <p:scale>
        <a:sx n="1" d="1"/>
        <a:sy n="1" d="1"/>
      </p:scale>
      <p:origin x="0" y="0"/>
    </p:cViewPr>
  </p:notesTextViewPr>
  <p:notesViewPr>
    <p:cSldViewPr snapToGrid="0">
      <p:cViewPr varScale="1">
        <p:scale>
          <a:sx n="59" d="100"/>
          <a:sy n="59" d="100"/>
        </p:scale>
        <p:origin x="2586"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font" Target="fonts/font16.fntdata"/><Relationship Id="rId38" Type="http://schemas.openxmlformats.org/officeDocument/2006/relationships/font" Target="fonts/font15.fntdata"/><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Master" Target="slideMasters/slideMaster2.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EA445-A314-443A-91A1-DD2E4B8D5E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45110-AD2D-4F77-AA5A-D21C42F2A9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tags" Target="../tags/tag95.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1AA4816-2745-4EBC-8AB4-AFA6880D97B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6617C-58B8-4A71-93CD-6ED6A5943E23}"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spc="6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F902FA3-D443-4B26-A751-CAD23A67B7D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E384B-213F-42BB-A26E-AEAF6B13804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5" Type="http://schemas.openxmlformats.org/officeDocument/2006/relationships/theme" Target="../theme/theme4.xml"/><Relationship Id="rId24" Type="http://schemas.openxmlformats.org/officeDocument/2006/relationships/tags" Target="../tags/tag107.xml"/><Relationship Id="rId23" Type="http://schemas.openxmlformats.org/officeDocument/2006/relationships/tags" Target="../tags/tag106.xml"/><Relationship Id="rId22" Type="http://schemas.openxmlformats.org/officeDocument/2006/relationships/tags" Target="../tags/tag105.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slideLayout" Target="../slideLayouts/slideLayout35.xml"/><Relationship Id="rId19" Type="http://schemas.openxmlformats.org/officeDocument/2006/relationships/tags" Target="../tags/tag102.xml"/><Relationship Id="rId18" Type="http://schemas.openxmlformats.org/officeDocument/2006/relationships/slideLayout" Target="../slideLayouts/slideLayout51.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02FA3-D443-4B26-A751-CAD23A67B7D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E384B-213F-42BB-A26E-AEAF6B1380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A4816-2745-4EBC-8AB4-AFA6880D97B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6617C-58B8-4A71-93CD-6ED6A5943E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02FA3-D443-4B26-A751-CAD23A67B7D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E384B-213F-42BB-A26E-AEAF6B1380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wrap="square"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images/&#30005;&#21830;-&#30331;&#24405;_02.png" TargetMode="External"/><Relationship Id="rId4" Type="http://schemas.openxmlformats.org/officeDocument/2006/relationships/hyperlink" Target="images/&#30005;&#21830;-&#27880;&#20876;_02.png" TargetMode="External"/><Relationship Id="rId3" Type="http://schemas.openxmlformats.org/officeDocument/2006/relationships/hyperlink" Target="images/list.png" TargetMode="External"/><Relationship Id="rId2" Type="http://schemas.openxmlformats.org/officeDocument/2006/relationships/hyperlink" Target="images/01-&#30005;&#21830;-&#20027;&#39029;-gai_02.png" TargetMode="Externa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hyperlink" Target="Name.txt" TargetMode="Externa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40.xml"/><Relationship Id="rId7" Type="http://schemas.openxmlformats.org/officeDocument/2006/relationships/tags" Target="../tags/tag115.xml"/><Relationship Id="rId6" Type="http://schemas.openxmlformats.org/officeDocument/2006/relationships/hyperlink" Target="https://www.sina.com.cn/" TargetMode="Externa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images/&#39029;&#38754;&#32467;&#26500;" TargetMode="Externa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hyperlink" Target="http://www.bitbug.net" TargetMode="Externa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88900" y="0"/>
            <a:ext cx="12192000" cy="6858000"/>
          </a:xfrm>
          <a:prstGeom prst="rect">
            <a:avLst/>
          </a:prstGeom>
          <a:gradFill>
            <a:gsLst>
              <a:gs pos="0">
                <a:schemeClr val="tx1">
                  <a:alpha val="5000"/>
                </a:schemeClr>
              </a:gs>
              <a:gs pos="89000">
                <a:schemeClr val="tx1">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5"/>
          <p:cNvSpPr/>
          <p:nvPr/>
        </p:nvSpPr>
        <p:spPr>
          <a:xfrm rot="16200000">
            <a:off x="7657505" y="2323504"/>
            <a:ext cx="2649978" cy="6419013"/>
          </a:xfrm>
          <a:prstGeom prst="triangle">
            <a:avLst>
              <a:gd name="adj" fmla="val 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4"/>
          <p:cNvSpPr/>
          <p:nvPr/>
        </p:nvSpPr>
        <p:spPr>
          <a:xfrm rot="5400000">
            <a:off x="3631572" y="-3631572"/>
            <a:ext cx="5106656" cy="12369800"/>
          </a:xfrm>
          <a:prstGeom prst="triangle">
            <a:avLst>
              <a:gd name="adj" fmla="val 0"/>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 name="组合 25"/>
          <p:cNvGrpSpPr/>
          <p:nvPr/>
        </p:nvGrpSpPr>
        <p:grpSpPr>
          <a:xfrm rot="10800000">
            <a:off x="4733678" y="2553328"/>
            <a:ext cx="795635" cy="795635"/>
            <a:chOff x="5641559" y="8807588"/>
            <a:chExt cx="1430611" cy="1430611"/>
          </a:xfrm>
          <a:effectLst>
            <a:outerShdw blurRad="50800" dist="38100" dir="5400000" algn="t" rotWithShape="0">
              <a:prstClr val="black">
                <a:alpha val="40000"/>
              </a:prstClr>
            </a:outerShdw>
          </a:effectLst>
        </p:grpSpPr>
        <p:sp>
          <p:nvSpPr>
            <p:cNvPr id="13" name="椭圆 12"/>
            <p:cNvSpPr/>
            <p:nvPr/>
          </p:nvSpPr>
          <p:spPr>
            <a:xfrm>
              <a:off x="5641559" y="8807588"/>
              <a:ext cx="1430611" cy="1430611"/>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燕尾形 13"/>
            <p:cNvSpPr/>
            <p:nvPr/>
          </p:nvSpPr>
          <p:spPr>
            <a:xfrm rot="5400000">
              <a:off x="6158444" y="9076922"/>
              <a:ext cx="396837" cy="891949"/>
            </a:xfrm>
            <a:prstGeom prst="chevron">
              <a:avLst>
                <a:gd name="adj" fmla="val 4145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5" name="文本框 14"/>
          <p:cNvSpPr txBox="1"/>
          <p:nvPr/>
        </p:nvSpPr>
        <p:spPr>
          <a:xfrm>
            <a:off x="632857" y="918560"/>
            <a:ext cx="5498926" cy="829945"/>
          </a:xfrm>
          <a:prstGeom prst="rect">
            <a:avLst/>
          </a:prstGeom>
          <a:noFill/>
        </p:spPr>
        <p:txBody>
          <a:bodyPr wrap="square" rtlCol="0">
            <a:spAutoFit/>
          </a:bodyPr>
          <a:lstStyle/>
          <a:p>
            <a:pPr algn="dist"/>
            <a:r>
              <a:rPr lang="en-US" altLang="zh-CN" sz="4800" b="1" dirty="0">
                <a:latin typeface="等线" panose="02010600030101010101" pitchFamily="2" charset="-122"/>
                <a:ea typeface="等线" panose="02010600030101010101" pitchFamily="2" charset="-122"/>
              </a:rPr>
              <a:t>Web</a:t>
            </a:r>
            <a:r>
              <a:rPr lang="zh-CN" altLang="en-US" sz="4800" b="1" dirty="0">
                <a:latin typeface="等线" panose="02010600030101010101" pitchFamily="2" charset="-122"/>
                <a:ea typeface="等线" panose="02010600030101010101" pitchFamily="2" charset="-122"/>
              </a:rPr>
              <a:t>前端开发答辩</a:t>
            </a:r>
            <a:endParaRPr lang="zh-CN" altLang="en-US" sz="4800" b="1" dirty="0">
              <a:latin typeface="等线" panose="02010600030101010101" pitchFamily="2" charset="-122"/>
              <a:ea typeface="等线" panose="02010600030101010101" pitchFamily="2" charset="-122"/>
            </a:endParaRPr>
          </a:p>
        </p:txBody>
      </p:sp>
      <p:sp>
        <p:nvSpPr>
          <p:cNvPr id="16" name="文本占位符 2"/>
          <p:cNvSpPr txBox="1"/>
          <p:nvPr/>
        </p:nvSpPr>
        <p:spPr>
          <a:xfrm>
            <a:off x="633492" y="2067543"/>
            <a:ext cx="5498926" cy="14327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t>《</a:t>
            </a:r>
            <a:r>
              <a:rPr kumimoji="1" lang="zh-CN" altLang="en-US" dirty="0"/>
              <a:t>品优购商城</a:t>
            </a:r>
            <a:r>
              <a:rPr kumimoji="1" lang="en-US" altLang="zh-CN" dirty="0"/>
              <a:t>》</a:t>
            </a:r>
            <a:endParaRPr kumimoji="1" lang="zh-CN" altLang="en-US" dirty="0"/>
          </a:p>
        </p:txBody>
      </p:sp>
      <p:sp>
        <p:nvSpPr>
          <p:cNvPr id="18" name="文本占位符 3"/>
          <p:cNvSpPr txBox="1"/>
          <p:nvPr/>
        </p:nvSpPr>
        <p:spPr>
          <a:xfrm>
            <a:off x="825008" y="5106353"/>
            <a:ext cx="3520410" cy="1102981"/>
          </a:xfrm>
          <a:prstGeom prst="rect">
            <a:avLst/>
          </a:prstGeom>
        </p:spPr>
        <p:txBody>
          <a:bodyPr anchor="t"/>
          <a:lstStyle>
            <a:lvl1pPr marL="285750" indent="-285750" algn="l" defTabSz="914400" rtl="0" eaLnBrk="1" latinLnBrk="0" hangingPunct="1">
              <a:lnSpc>
                <a:spcPct val="100000"/>
              </a:lnSpc>
              <a:spcBef>
                <a:spcPts val="1000"/>
              </a:spcBef>
              <a:buFont typeface="Arial" panose="020B0604020202020204" pitchFamily="34" charset="0"/>
              <a:buChar char="•"/>
              <a:defRPr sz="1400" b="0" kern="1200">
                <a:solidFill>
                  <a:schemeClr val="bg1"/>
                </a:solidFill>
                <a:latin typeface="微软雅黑" panose="020B0503020204020204" charset="-122"/>
                <a:ea typeface="微软雅黑" panose="020B0503020204020204" charset="-122"/>
                <a:cs typeface="微软雅黑" panose="020B0503020204020204" charset="-122"/>
              </a:defRPr>
            </a:lvl1pPr>
            <a:lvl2pPr marL="685800" indent="-228600" algn="ctr"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微软雅黑" panose="020B0503020204020204" charset="-122"/>
                <a:ea typeface="微软雅黑" panose="020B0503020204020204" charset="-122"/>
                <a:cs typeface="微软雅黑" panose="020B0503020204020204" charset="-122"/>
              </a:defRPr>
            </a:lvl2pPr>
            <a:lvl3pPr marL="1143000" indent="-228600" algn="ctr"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微软雅黑" panose="020B0503020204020204" charset="-122"/>
                <a:ea typeface="微软雅黑" panose="020B0503020204020204" charset="-122"/>
                <a:cs typeface="微软雅黑" panose="020B0503020204020204" charset="-122"/>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charset="-122"/>
                <a:ea typeface="微软雅黑" panose="020B0503020204020204" charset="-122"/>
                <a:cs typeface="微软雅黑" panose="020B0503020204020204" charset="-122"/>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None/>
              <a:defRPr/>
            </a:pPr>
            <a:r>
              <a:rPr kumimoji="1" lang="zh-CN" altLang="en-US" sz="14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rPr>
              <a:t>答辩人：郑佩乾</a:t>
            </a:r>
            <a:endParaRPr kumimoji="1" lang="zh-CN" altLang="en-US" sz="14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ts val="1000"/>
              </a:spcBef>
              <a:spcAft>
                <a:spcPts val="0"/>
              </a:spcAft>
              <a:buClrTx/>
              <a:buSzTx/>
              <a:buNone/>
              <a:defRPr/>
            </a:pPr>
            <a:endParaRPr kumimoji="1" lang="en-US" altLang="zh-CN" sz="14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ts val="1000"/>
              </a:spcBef>
              <a:spcAft>
                <a:spcPts val="0"/>
              </a:spcAft>
              <a:buClrTx/>
              <a:buSzTx/>
              <a:buNone/>
              <a:defRPr/>
            </a:pPr>
            <a:r>
              <a:rPr kumimoji="1" lang="zh-CN" altLang="en-US" sz="14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rPr>
              <a:t>学校名称：临沂科技职业学院</a:t>
            </a:r>
            <a:endParaRPr kumimoji="1" lang="zh-CN" altLang="en-US" sz="14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占位符 1"/>
          <p:cNvSpPr txBox="1"/>
          <p:nvPr/>
        </p:nvSpPr>
        <p:spPr>
          <a:xfrm>
            <a:off x="334249" y="279500"/>
            <a:ext cx="2858894"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04</a:t>
            </a:r>
            <a:r>
              <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 元素详解</a:t>
            </a:r>
            <a:endPar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sp>
        <p:nvSpPr>
          <p:cNvPr id="14" name="文本框 13"/>
          <p:cNvSpPr txBox="1"/>
          <p:nvPr/>
        </p:nvSpPr>
        <p:spPr>
          <a:xfrm>
            <a:off x="876300" y="1171575"/>
            <a:ext cx="6972300" cy="583565"/>
          </a:xfrm>
          <a:prstGeom prst="rect">
            <a:avLst/>
          </a:prstGeom>
          <a:noFill/>
        </p:spPr>
        <p:txBody>
          <a:bodyPr wrap="square" rtlCol="0">
            <a:spAutoFit/>
          </a:bodyPr>
          <a:lstStyle/>
          <a:p>
            <a:r>
              <a:rPr lang="en-US" altLang="zh-CN" sz="3200" b="1"/>
              <a:t>2</a:t>
            </a:r>
            <a:r>
              <a:rPr lang="zh-CN" altLang="en-US" sz="3200" b="1"/>
              <a:t> 网站TDK三大标签SEO优化</a:t>
            </a:r>
            <a:endParaRPr lang="zh-CN" altLang="en-US" sz="3200" b="1"/>
          </a:p>
        </p:txBody>
      </p:sp>
      <p:sp>
        <p:nvSpPr>
          <p:cNvPr id="18" name="文本框 17"/>
          <p:cNvSpPr txBox="1"/>
          <p:nvPr/>
        </p:nvSpPr>
        <p:spPr>
          <a:xfrm>
            <a:off x="981075" y="1894840"/>
            <a:ext cx="10229850" cy="2030095"/>
          </a:xfrm>
          <a:prstGeom prst="rect">
            <a:avLst/>
          </a:prstGeom>
          <a:noFill/>
        </p:spPr>
        <p:txBody>
          <a:bodyPr wrap="square" rtlCol="0">
            <a:spAutoFit/>
          </a:bodyPr>
          <a:lstStyle/>
          <a:p>
            <a:r>
              <a:rPr lang="zh-CN" altLang="en-US"/>
              <a:t>SEO（Search Engine Optimization）汉译为搜索引擎优化，是一种利用搜索引擎的规则提高网站在有关搜索引擎内自然排名的方式。</a:t>
            </a:r>
            <a:endParaRPr lang="zh-CN" altLang="en-US"/>
          </a:p>
          <a:p>
            <a:endParaRPr lang="zh-CN" altLang="en-US"/>
          </a:p>
          <a:p>
            <a:r>
              <a:rPr lang="zh-CN" altLang="en-US"/>
              <a:t>SEO 的目的是对网站进行深度的优化，从而帮助网站获取免费的流量，进而在搜索引擎上提升网站的排名，提高网站的知名度。</a:t>
            </a:r>
            <a:endParaRPr lang="zh-CN" altLang="en-US"/>
          </a:p>
          <a:p>
            <a:endParaRPr lang="zh-CN" altLang="en-US"/>
          </a:p>
          <a:p>
            <a:r>
              <a:rPr lang="zh-CN" altLang="en-US"/>
              <a:t>页面有三个标签用来符合SEO 优化。</a:t>
            </a:r>
            <a:endParaRPr lang="en-US" altLang="zh-CN"/>
          </a:p>
        </p:txBody>
      </p:sp>
      <p:pic>
        <p:nvPicPr>
          <p:cNvPr id="19" name="图片 18" descr="SEO优化"/>
          <p:cNvPicPr>
            <a:picLocks noChangeAspect="1"/>
          </p:cNvPicPr>
          <p:nvPr/>
        </p:nvPicPr>
        <p:blipFill>
          <a:blip r:embed="rId2"/>
          <a:stretch>
            <a:fillRect/>
          </a:stretch>
        </p:blipFill>
        <p:spPr>
          <a:xfrm>
            <a:off x="3116580" y="3924935"/>
            <a:ext cx="5140325" cy="2933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占位符 1"/>
          <p:cNvSpPr txBox="1"/>
          <p:nvPr/>
        </p:nvSpPr>
        <p:spPr>
          <a:xfrm>
            <a:off x="334249" y="279500"/>
            <a:ext cx="2858894"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04</a:t>
            </a:r>
            <a:r>
              <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 元素详解</a:t>
            </a:r>
            <a:endPar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sp>
        <p:nvSpPr>
          <p:cNvPr id="18" name="文本框 17"/>
          <p:cNvSpPr txBox="1"/>
          <p:nvPr/>
        </p:nvSpPr>
        <p:spPr>
          <a:xfrm>
            <a:off x="789940" y="972185"/>
            <a:ext cx="10229850" cy="2861310"/>
          </a:xfrm>
          <a:prstGeom prst="rect">
            <a:avLst/>
          </a:prstGeom>
          <a:noFill/>
        </p:spPr>
        <p:txBody>
          <a:bodyPr wrap="square" rtlCol="0">
            <a:spAutoFit/>
          </a:bodyPr>
          <a:lstStyle/>
          <a:p>
            <a:r>
              <a:rPr lang="zh-CN" altLang="en-US" b="1"/>
              <a:t>1. title 网站标题：</a:t>
            </a:r>
            <a:endParaRPr lang="zh-CN" altLang="en-US" b="1"/>
          </a:p>
          <a:p>
            <a:r>
              <a:rPr lang="zh-CN" altLang="en-US"/>
              <a:t>title 具有不可替代性，是我们内页的第一个重要标签，是搜索引擎了解网页的入口和对网页主题归属的最佳判</a:t>
            </a:r>
            <a:endParaRPr lang="zh-CN" altLang="en-US"/>
          </a:p>
          <a:p>
            <a:r>
              <a:rPr lang="zh-CN" altLang="en-US"/>
              <a:t>断点。</a:t>
            </a:r>
            <a:endParaRPr lang="zh-CN" altLang="en-US"/>
          </a:p>
          <a:p>
            <a:endParaRPr lang="zh-CN" altLang="en-US"/>
          </a:p>
          <a:p>
            <a:r>
              <a:rPr lang="zh-CN" altLang="en-US" b="1"/>
              <a:t>2. description 网站说明：</a:t>
            </a:r>
            <a:endParaRPr lang="zh-CN" altLang="en-US" b="1"/>
          </a:p>
          <a:p>
            <a:r>
              <a:rPr lang="zh-CN" altLang="en-US"/>
              <a:t>简要说明我们网站主要是做什么的。</a:t>
            </a:r>
            <a:endParaRPr lang="zh-CN" altLang="en-US"/>
          </a:p>
          <a:p>
            <a:endParaRPr lang="zh-CN" altLang="en-US"/>
          </a:p>
          <a:p>
            <a:r>
              <a:rPr lang="zh-CN" altLang="en-US" b="1"/>
              <a:t>3. keywords 关键字符合SEO 优化：</a:t>
            </a:r>
            <a:endParaRPr lang="zh-CN" altLang="en-US" b="1"/>
          </a:p>
          <a:p>
            <a:r>
              <a:rPr lang="en-US" altLang="zh-CN"/>
              <a:t>keywords 是页面关键词，是搜索引擎的关注点之一。</a:t>
            </a:r>
            <a:endParaRPr lang="en-US" altLang="zh-CN"/>
          </a:p>
        </p:txBody>
      </p:sp>
      <p:sp>
        <p:nvSpPr>
          <p:cNvPr id="2" name="文本框 1"/>
          <p:cNvSpPr txBox="1"/>
          <p:nvPr/>
        </p:nvSpPr>
        <p:spPr>
          <a:xfrm>
            <a:off x="730250" y="5586095"/>
            <a:ext cx="11461750" cy="368300"/>
          </a:xfrm>
          <a:prstGeom prst="rect">
            <a:avLst/>
          </a:prstGeom>
          <a:noFill/>
        </p:spPr>
        <p:txBody>
          <a:bodyPr wrap="square" rtlCol="0">
            <a:spAutoFit/>
          </a:bodyPr>
          <a:lstStyle/>
          <a:p>
            <a:r>
              <a:rPr lang="zh-CN" altLang="en-US">
                <a:solidFill>
                  <a:srgbClr val="FF0000"/>
                </a:solidFill>
              </a:rPr>
              <a:t>注：对于前端人员来说，我们只需要准备好这三个标签，具体里面的内容，有专门的 SEO 人员准备</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占位符 1"/>
          <p:cNvSpPr txBox="1"/>
          <p:nvPr/>
        </p:nvSpPr>
        <p:spPr>
          <a:xfrm>
            <a:off x="334249" y="279500"/>
            <a:ext cx="2858894"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04</a:t>
            </a:r>
            <a:r>
              <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 元素详解</a:t>
            </a:r>
            <a:endPar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sp>
        <p:nvSpPr>
          <p:cNvPr id="2" name="文本框 1"/>
          <p:cNvSpPr txBox="1"/>
          <p:nvPr/>
        </p:nvSpPr>
        <p:spPr>
          <a:xfrm>
            <a:off x="1514475" y="971550"/>
            <a:ext cx="7800975" cy="2306955"/>
          </a:xfrm>
          <a:prstGeom prst="rect">
            <a:avLst/>
          </a:prstGeom>
          <a:noFill/>
        </p:spPr>
        <p:txBody>
          <a:bodyPr wrap="square" rtlCol="0">
            <a:spAutoFit/>
          </a:bodyPr>
          <a:lstStyle/>
          <a:p>
            <a:r>
              <a:rPr lang="en-US" altLang="zh-CN"/>
              <a:t>3.</a:t>
            </a:r>
            <a:r>
              <a:rPr lang="zh-CN" altLang="en-US"/>
              <a:t>网页性能优化</a:t>
            </a:r>
            <a:endParaRPr lang="zh-CN" altLang="en-US"/>
          </a:p>
          <a:p>
            <a:endParaRPr lang="zh-CN" altLang="en-US"/>
          </a:p>
          <a:p>
            <a:r>
              <a:rPr lang="zh-CN" altLang="en-US"/>
              <a:t>精灵图（雪碧图）的使用</a:t>
            </a:r>
            <a:endParaRPr lang="zh-CN" altLang="en-US"/>
          </a:p>
          <a:p>
            <a:endParaRPr lang="zh-CN" altLang="en-US"/>
          </a:p>
          <a:p>
            <a:r>
              <a:rPr lang="en-US" altLang="zh-CN"/>
              <a:t>web</a:t>
            </a:r>
            <a:r>
              <a:rPr lang="zh-CN" altLang="en-US"/>
              <a:t>字体图标</a:t>
            </a:r>
            <a:endParaRPr lang="zh-CN" altLang="en-US"/>
          </a:p>
          <a:p>
            <a:endParaRPr lang="zh-CN" altLang="en-US"/>
          </a:p>
          <a:p>
            <a:r>
              <a:rPr lang="zh-CN" altLang="en-US"/>
              <a:t>代码压缩</a:t>
            </a:r>
            <a:endParaRPr lang="zh-CN" altLang="en-US"/>
          </a:p>
          <a:p>
            <a:endParaRPr lang="zh-CN" altLang="en-US"/>
          </a:p>
        </p:txBody>
      </p:sp>
      <p:sp>
        <p:nvSpPr>
          <p:cNvPr id="3" name="文本框 2"/>
          <p:cNvSpPr txBox="1"/>
          <p:nvPr/>
        </p:nvSpPr>
        <p:spPr>
          <a:xfrm>
            <a:off x="9010650" y="5838825"/>
            <a:ext cx="2637155" cy="368300"/>
          </a:xfrm>
          <a:prstGeom prst="rect">
            <a:avLst/>
          </a:prstGeom>
          <a:noFill/>
        </p:spPr>
        <p:txBody>
          <a:bodyPr wrap="square" rtlCol="0">
            <a:spAutoFit/>
          </a:bodyPr>
          <a:lstStyle/>
          <a:p>
            <a:r>
              <a:rPr lang="en-US" altLang="zh-CN"/>
              <a:t>END</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98191"/>
            <a:ext cx="12192000" cy="1207008"/>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1"/>
            <a:endCxn id="2" idx="3"/>
          </p:cNvCxnSpPr>
          <p:nvPr/>
        </p:nvCxnSpPr>
        <p:spPr>
          <a:xfrm>
            <a:off x="0" y="3402330"/>
            <a:ext cx="12192000" cy="0"/>
          </a:xfrm>
          <a:prstGeom prst="line">
            <a:avLst/>
          </a:prstGeom>
          <a:ln w="31750">
            <a:solidFill>
              <a:srgbClr val="2ADED5"/>
            </a:solidFill>
            <a:prstDash val="dash"/>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641173" y="1626061"/>
            <a:ext cx="3293684" cy="1020078"/>
            <a:chOff x="5289845" y="1044411"/>
            <a:chExt cx="3293684" cy="1020078"/>
          </a:xfrm>
        </p:grpSpPr>
        <p:sp>
          <p:nvSpPr>
            <p:cNvPr id="6" name="文本框 5"/>
            <p:cNvSpPr txBox="1"/>
            <p:nvPr/>
          </p:nvSpPr>
          <p:spPr>
            <a:xfrm>
              <a:off x="5289845" y="1044411"/>
              <a:ext cx="2550922" cy="521970"/>
            </a:xfrm>
            <a:prstGeom prst="rect">
              <a:avLst/>
            </a:prstGeom>
            <a:noFill/>
          </p:spPr>
          <p:txBody>
            <a:bodyPr wrap="square" rtlCol="0">
              <a:spAutoFit/>
            </a:bodyPr>
            <a:lstStyle/>
            <a:p>
              <a:r>
                <a:rPr lang="zh-CN" altLang="en-US" sz="2800" dirty="0">
                  <a:latin typeface="微软雅黑" panose="020B0503020204020204" charset="-122"/>
                  <a:ea typeface="微软雅黑" panose="020B0503020204020204" charset="-122"/>
                  <a:cs typeface="经典细隶书简" panose="02010609000101010101" pitchFamily="49" charset="-122"/>
                </a:rPr>
                <a:t>项目介绍</a:t>
              </a:r>
              <a:endParaRPr lang="zh-CN" altLang="en-US" sz="2800" dirty="0">
                <a:latin typeface="微软雅黑" panose="020B0503020204020204" charset="-122"/>
                <a:ea typeface="微软雅黑" panose="020B0503020204020204" charset="-122"/>
                <a:cs typeface="经典细隶书简" panose="02010609000101010101" pitchFamily="49" charset="-122"/>
              </a:endParaRPr>
            </a:p>
          </p:txBody>
        </p:sp>
        <p:sp>
          <p:nvSpPr>
            <p:cNvPr id="7" name="文本框 6"/>
            <p:cNvSpPr txBox="1"/>
            <p:nvPr/>
          </p:nvSpPr>
          <p:spPr>
            <a:xfrm>
              <a:off x="5289845" y="1529302"/>
              <a:ext cx="3293684" cy="460375"/>
            </a:xfrm>
            <a:prstGeom prst="rect">
              <a:avLst/>
            </a:prstGeom>
            <a:noFill/>
          </p:spPr>
          <p:txBody>
            <a:bodyPr wrap="square" rtlCol="0">
              <a:spAutoFit/>
            </a:bodyPr>
            <a:lstStyle/>
            <a:p>
              <a:r>
                <a:rPr lang="en-US" altLang="zh-CN" sz="2400" dirty="0">
                  <a:latin typeface="Cordia New" panose="020B0304020202020204" pitchFamily="34" charset="-34"/>
                  <a:ea typeface="经典细隶书简" panose="02010609000101010101" pitchFamily="49" charset="-122"/>
                  <a:cs typeface="Cordia New" panose="020B0304020202020204" pitchFamily="34" charset="-34"/>
                </a:rPr>
                <a:t>Project introduction</a:t>
              </a:r>
              <a:endParaRPr lang="en-US" altLang="zh-CN" sz="2400" dirty="0">
                <a:latin typeface="Cordia New" panose="020B0304020202020204" pitchFamily="34" charset="-34"/>
                <a:ea typeface="经典细隶书简" panose="02010609000101010101" pitchFamily="49" charset="-122"/>
                <a:cs typeface="Cordia New" panose="020B0304020202020204" pitchFamily="34" charset="-34"/>
              </a:endParaRPr>
            </a:p>
          </p:txBody>
        </p:sp>
        <p:cxnSp>
          <p:nvCxnSpPr>
            <p:cNvPr id="8" name="直接连接符 7"/>
            <p:cNvCxnSpPr/>
            <p:nvPr/>
          </p:nvCxnSpPr>
          <p:spPr>
            <a:xfrm>
              <a:off x="5404145" y="2064489"/>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72646" y="3429000"/>
            <a:ext cx="133954" cy="1398874"/>
            <a:chOff x="1771046" y="3429000"/>
            <a:chExt cx="133954" cy="1398874"/>
          </a:xfrm>
        </p:grpSpPr>
        <p:cxnSp>
          <p:nvCxnSpPr>
            <p:cNvPr id="11" name="直接连接符 10"/>
            <p:cNvCxnSpPr/>
            <p:nvPr/>
          </p:nvCxnSpPr>
          <p:spPr>
            <a:xfrm>
              <a:off x="1838023" y="3429000"/>
              <a:ext cx="0" cy="1264920"/>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771046" y="4693920"/>
              <a:ext cx="133954" cy="13395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4540401" y="3429000"/>
            <a:ext cx="133954" cy="1921388"/>
            <a:chOff x="1771046" y="3429000"/>
            <a:chExt cx="133954" cy="1921388"/>
          </a:xfrm>
        </p:grpSpPr>
        <p:cxnSp>
          <p:nvCxnSpPr>
            <p:cNvPr id="15" name="直接连接符 14"/>
            <p:cNvCxnSpPr>
              <a:endCxn id="16" idx="0"/>
            </p:cNvCxnSpPr>
            <p:nvPr/>
          </p:nvCxnSpPr>
          <p:spPr>
            <a:xfrm>
              <a:off x="1838023" y="3429000"/>
              <a:ext cx="0" cy="1787434"/>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771046" y="5216434"/>
              <a:ext cx="133954" cy="13395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626100" y="2030126"/>
            <a:ext cx="133954" cy="1398874"/>
            <a:chOff x="1771046" y="3429000"/>
            <a:chExt cx="133954" cy="1398874"/>
          </a:xfrm>
          <a:scene3d>
            <a:camera prst="orthographicFront">
              <a:rot lat="0" lon="0" rev="10800000"/>
            </a:camera>
            <a:lightRig rig="threePt" dir="t"/>
          </a:scene3d>
        </p:grpSpPr>
        <p:cxnSp>
          <p:nvCxnSpPr>
            <p:cNvPr id="19" name="直接连接符 18"/>
            <p:cNvCxnSpPr/>
            <p:nvPr/>
          </p:nvCxnSpPr>
          <p:spPr>
            <a:xfrm>
              <a:off x="1838023" y="3429000"/>
              <a:ext cx="0" cy="1264920"/>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771046" y="4693920"/>
              <a:ext cx="133954" cy="13395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9085111" y="1499860"/>
            <a:ext cx="133954" cy="1921388"/>
            <a:chOff x="1771046" y="3429000"/>
            <a:chExt cx="133954" cy="1921388"/>
          </a:xfrm>
          <a:scene3d>
            <a:camera prst="orthographicFront">
              <a:rot lat="0" lon="0" rev="10800000"/>
            </a:camera>
            <a:lightRig rig="threePt" dir="t"/>
          </a:scene3d>
        </p:grpSpPr>
        <p:cxnSp>
          <p:nvCxnSpPr>
            <p:cNvPr id="22" name="直接连接符 21"/>
            <p:cNvCxnSpPr>
              <a:endCxn id="23" idx="0"/>
            </p:cNvCxnSpPr>
            <p:nvPr/>
          </p:nvCxnSpPr>
          <p:spPr>
            <a:xfrm>
              <a:off x="1838023" y="3429000"/>
              <a:ext cx="0" cy="1787434"/>
            </a:xfrm>
            <a:prstGeom prst="line">
              <a:avLst/>
            </a:prstGeom>
            <a:ln w="12700">
              <a:solidFill>
                <a:srgbClr val="2ADED5"/>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771046" y="5216434"/>
              <a:ext cx="133954" cy="133954"/>
            </a:xfrm>
            <a:prstGeom prst="ellipse">
              <a:avLst/>
            </a:prstGeom>
            <a:noFill/>
            <a:ln>
              <a:solidFill>
                <a:srgbClr val="2ADE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4915038" y="4724525"/>
            <a:ext cx="3583244" cy="1525185"/>
            <a:chOff x="5289845" y="1001067"/>
            <a:chExt cx="3583244" cy="1525185"/>
          </a:xfrm>
        </p:grpSpPr>
        <p:sp>
          <p:nvSpPr>
            <p:cNvPr id="25" name="文本框 24"/>
            <p:cNvSpPr txBox="1"/>
            <p:nvPr/>
          </p:nvSpPr>
          <p:spPr>
            <a:xfrm>
              <a:off x="5289845" y="1001067"/>
              <a:ext cx="2550922" cy="521970"/>
            </a:xfrm>
            <a:prstGeom prst="rect">
              <a:avLst/>
            </a:prstGeom>
            <a:noFill/>
          </p:spPr>
          <p:txBody>
            <a:bodyPr wrap="square" rtlCol="0">
              <a:spAutoFit/>
            </a:bodyPr>
            <a:lstStyle/>
            <a:p>
              <a:pPr lvl="0"/>
              <a:r>
                <a:rPr lang="zh-CN" altLang="en-US" sz="2800" dirty="0">
                  <a:solidFill>
                    <a:prstClr val="black"/>
                  </a:solidFill>
                  <a:latin typeface="微软雅黑" panose="020B0503020204020204" charset="-122"/>
                  <a:ea typeface="微软雅黑" panose="020B0503020204020204" charset="-122"/>
                  <a:cs typeface="经典细隶书简" panose="02010609000101010101" pitchFamily="49" charset="-122"/>
                </a:rPr>
                <a:t>项目规划</a:t>
              </a:r>
              <a:endParaRPr lang="zh-CN" altLang="en-US" sz="2800" dirty="0">
                <a:solidFill>
                  <a:prstClr val="black"/>
                </a:solidFill>
                <a:latin typeface="微软雅黑" panose="020B0503020204020204" charset="-122"/>
                <a:ea typeface="微软雅黑" panose="020B0503020204020204" charset="-122"/>
                <a:cs typeface="经典细隶书简" panose="02010609000101010101" pitchFamily="49" charset="-122"/>
              </a:endParaRPr>
            </a:p>
          </p:txBody>
        </p:sp>
        <p:sp>
          <p:nvSpPr>
            <p:cNvPr id="26" name="文本框 25"/>
            <p:cNvSpPr txBox="1"/>
            <p:nvPr/>
          </p:nvSpPr>
          <p:spPr>
            <a:xfrm>
              <a:off x="5579405" y="2065877"/>
              <a:ext cx="3293684" cy="460375"/>
            </a:xfrm>
            <a:prstGeom prst="rect">
              <a:avLst/>
            </a:prstGeom>
            <a:noFill/>
          </p:spPr>
          <p:txBody>
            <a:bodyPr wrap="square" rtlCol="0">
              <a:spAutoFit/>
            </a:bodyPr>
            <a:lstStyle/>
            <a:p>
              <a:r>
                <a:rPr lang="en-US" altLang="zh-CN" sz="2400" dirty="0">
                  <a:latin typeface="Cordia New" panose="020B0304020202020204" pitchFamily="34" charset="-34"/>
                  <a:ea typeface="经典细隶书简" panose="02010609000101010101" pitchFamily="49" charset="-122"/>
                  <a:cs typeface="Cordia New" panose="020B0304020202020204" pitchFamily="34" charset="-34"/>
                </a:rPr>
                <a:t> gggg</a:t>
              </a:r>
              <a:endParaRPr lang="en-US" altLang="zh-CN" sz="2400" dirty="0">
                <a:latin typeface="Cordia New" panose="020B0304020202020204" pitchFamily="34" charset="-34"/>
                <a:ea typeface="经典细隶书简" panose="02010609000101010101" pitchFamily="49" charset="-122"/>
                <a:cs typeface="Cordia New" panose="020B0304020202020204" pitchFamily="34" charset="-34"/>
              </a:endParaRPr>
            </a:p>
          </p:txBody>
        </p:sp>
        <p:cxnSp>
          <p:nvCxnSpPr>
            <p:cNvPr id="27" name="直接连接符 26"/>
            <p:cNvCxnSpPr/>
            <p:nvPr/>
          </p:nvCxnSpPr>
          <p:spPr>
            <a:xfrm>
              <a:off x="5404145" y="2064489"/>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765769" y="1033543"/>
            <a:ext cx="2550922" cy="993455"/>
            <a:chOff x="5289845" y="1071034"/>
            <a:chExt cx="2550922" cy="993455"/>
          </a:xfrm>
        </p:grpSpPr>
        <p:sp>
          <p:nvSpPr>
            <p:cNvPr id="30" name="文本框 29"/>
            <p:cNvSpPr txBox="1"/>
            <p:nvPr/>
          </p:nvSpPr>
          <p:spPr>
            <a:xfrm>
              <a:off x="5289845" y="1071034"/>
              <a:ext cx="2550922" cy="521970"/>
            </a:xfrm>
            <a:prstGeom prst="rect">
              <a:avLst/>
            </a:prstGeom>
            <a:noFill/>
          </p:spPr>
          <p:txBody>
            <a:bodyPr wrap="square" rtlCol="0">
              <a:spAutoFit/>
            </a:bodyPr>
            <a:lstStyle/>
            <a:p>
              <a:r>
                <a:rPr lang="zh-CN" altLang="en-US" sz="2800" dirty="0">
                  <a:latin typeface="微软雅黑" panose="020B0503020204020204" charset="-122"/>
                  <a:ea typeface="微软雅黑" panose="020B0503020204020204" charset="-122"/>
                  <a:cs typeface="经典细隶书简" panose="02010609000101010101" pitchFamily="49" charset="-122"/>
                </a:rPr>
                <a:t>页面结构</a:t>
              </a:r>
              <a:r>
                <a:rPr lang="en-US" altLang="zh-CN" sz="2800" dirty="0">
                  <a:latin typeface="微软雅黑" panose="020B0503020204020204" charset="-122"/>
                  <a:ea typeface="微软雅黑" panose="020B0503020204020204" charset="-122"/>
                  <a:cs typeface="经典细隶书简" panose="02010609000101010101" pitchFamily="49" charset="-122"/>
                </a:rPr>
                <a:t> </a:t>
              </a:r>
              <a:endParaRPr lang="en-US" altLang="zh-CN" sz="2800" dirty="0">
                <a:latin typeface="微软雅黑" panose="020B0503020204020204" charset="-122"/>
                <a:ea typeface="微软雅黑" panose="020B0503020204020204" charset="-122"/>
                <a:cs typeface="经典细隶书简" panose="02010609000101010101" pitchFamily="49" charset="-122"/>
              </a:endParaRPr>
            </a:p>
          </p:txBody>
        </p:sp>
        <p:cxnSp>
          <p:nvCxnSpPr>
            <p:cNvPr id="32" name="直接连接符 31"/>
            <p:cNvCxnSpPr/>
            <p:nvPr/>
          </p:nvCxnSpPr>
          <p:spPr>
            <a:xfrm>
              <a:off x="5404145" y="2064489"/>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289845" y="1545081"/>
              <a:ext cx="2171700" cy="368300"/>
            </a:xfrm>
            <a:prstGeom prst="rect">
              <a:avLst/>
            </a:prstGeom>
            <a:noFill/>
          </p:spPr>
          <p:txBody>
            <a:bodyPr wrap="square" rtlCol="0">
              <a:spAutoFit/>
            </a:bodyPr>
            <a:lstStyle/>
            <a:p>
              <a:endParaRPr lang="en-US" altLang="zh-CN" dirty="0">
                <a:latin typeface="Cordia New" panose="020B0304020202020204" pitchFamily="34" charset="-34"/>
                <a:cs typeface="Cordia New" panose="020B0304020202020204" pitchFamily="34" charset="-34"/>
              </a:endParaRPr>
            </a:p>
          </p:txBody>
        </p:sp>
      </p:grpSp>
      <p:grpSp>
        <p:nvGrpSpPr>
          <p:cNvPr id="34" name="组合 33"/>
          <p:cNvGrpSpPr/>
          <p:nvPr/>
        </p:nvGrpSpPr>
        <p:grpSpPr>
          <a:xfrm>
            <a:off x="8336376" y="3821054"/>
            <a:ext cx="2550922" cy="1053860"/>
            <a:chOff x="5289845" y="1010629"/>
            <a:chExt cx="2550922" cy="1053860"/>
          </a:xfrm>
        </p:grpSpPr>
        <p:sp>
          <p:nvSpPr>
            <p:cNvPr id="35" name="文本框 34"/>
            <p:cNvSpPr txBox="1"/>
            <p:nvPr/>
          </p:nvSpPr>
          <p:spPr>
            <a:xfrm>
              <a:off x="5289845" y="1010629"/>
              <a:ext cx="2550922" cy="521970"/>
            </a:xfrm>
            <a:prstGeom prst="rect">
              <a:avLst/>
            </a:prstGeom>
            <a:noFill/>
          </p:spPr>
          <p:txBody>
            <a:bodyPr wrap="square" rtlCol="0">
              <a:spAutoFit/>
            </a:bodyPr>
            <a:lstStyle/>
            <a:p>
              <a:pPr lvl="0"/>
              <a:r>
                <a:rPr lang="zh-CN" altLang="en-US" sz="2800" dirty="0">
                  <a:solidFill>
                    <a:prstClr val="black"/>
                  </a:solidFill>
                  <a:latin typeface="微软雅黑" panose="020B0503020204020204" charset="-122"/>
                  <a:ea typeface="微软雅黑" panose="020B0503020204020204" charset="-122"/>
                  <a:cs typeface="经典细隶书简" panose="02010609000101010101" pitchFamily="49" charset="-122"/>
                </a:rPr>
                <a:t>元素详解</a:t>
              </a:r>
              <a:endParaRPr lang="zh-CN" altLang="en-US" sz="2800" dirty="0">
                <a:solidFill>
                  <a:prstClr val="black"/>
                </a:solidFill>
                <a:latin typeface="微软雅黑" panose="020B0503020204020204" charset="-122"/>
                <a:ea typeface="微软雅黑" panose="020B0503020204020204" charset="-122"/>
                <a:cs typeface="经典细隶书简" panose="02010609000101010101" pitchFamily="49" charset="-122"/>
              </a:endParaRPr>
            </a:p>
          </p:txBody>
        </p:sp>
        <p:cxnSp>
          <p:nvCxnSpPr>
            <p:cNvPr id="37" name="直接连接符 36"/>
            <p:cNvCxnSpPr/>
            <p:nvPr/>
          </p:nvCxnSpPr>
          <p:spPr>
            <a:xfrm>
              <a:off x="5404145" y="2064489"/>
              <a:ext cx="596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0" y="0"/>
            <a:ext cx="6400800" cy="152400"/>
          </a:xfrm>
          <a:prstGeom prst="rect">
            <a:avLst/>
          </a:prstGeom>
          <a:solidFill>
            <a:srgbClr val="10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0" y="61387"/>
            <a:ext cx="6400800" cy="523220"/>
          </a:xfrm>
          <a:prstGeom prst="rect">
            <a:avLst/>
          </a:prstGeom>
          <a:noFill/>
        </p:spPr>
        <p:txBody>
          <a:bodyPr wrap="square" rtlCol="0">
            <a:spAutoFit/>
          </a:bodyPr>
          <a:lstStyle/>
          <a:p>
            <a:pPr algn="dist"/>
            <a:r>
              <a:rPr lang="en-US" altLang="zh-CN" sz="2800" dirty="0">
                <a:latin typeface="Simply City Light" panose="020B0303020202080204" pitchFamily="34" charset="0"/>
                <a:ea typeface="经典细隶书简" panose="02010609000101010101" pitchFamily="49" charset="-122"/>
                <a:cs typeface="Cordia New" panose="020B0304020202020204" pitchFamily="34" charset="-34"/>
              </a:rPr>
              <a:t>CONTENT</a:t>
            </a:r>
            <a:endParaRPr lang="zh-CN" altLang="en-US" sz="2800" dirty="0">
              <a:latin typeface="Simply City Light" panose="020B0303020202080204" pitchFamily="34" charset="0"/>
              <a:ea typeface="经典细隶书简" panose="02010609000101010101" pitchFamily="49" charset="-122"/>
              <a:cs typeface="Cordia New" panose="020B0304020202020204" pitchFamily="34" charset="-34"/>
            </a:endParaRPr>
          </a:p>
        </p:txBody>
      </p:sp>
      <p:sp>
        <p:nvSpPr>
          <p:cNvPr id="41" name="椭圆 40"/>
          <p:cNvSpPr/>
          <p:nvPr/>
        </p:nvSpPr>
        <p:spPr>
          <a:xfrm>
            <a:off x="926849" y="1592540"/>
            <a:ext cx="641374" cy="641374"/>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01</a:t>
            </a:r>
            <a:endParaRPr lang="zh-CN" altLang="en-US" sz="2000" dirty="0"/>
          </a:p>
        </p:txBody>
      </p:sp>
      <p:sp>
        <p:nvSpPr>
          <p:cNvPr id="42" name="椭圆 41"/>
          <p:cNvSpPr/>
          <p:nvPr/>
        </p:nvSpPr>
        <p:spPr>
          <a:xfrm>
            <a:off x="3848486" y="4709014"/>
            <a:ext cx="641374" cy="641374"/>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43" name="椭圆 42"/>
          <p:cNvSpPr/>
          <p:nvPr/>
        </p:nvSpPr>
        <p:spPr>
          <a:xfrm>
            <a:off x="5118680" y="1028738"/>
            <a:ext cx="641374" cy="641374"/>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44" name="椭圆 43"/>
          <p:cNvSpPr/>
          <p:nvPr/>
        </p:nvSpPr>
        <p:spPr>
          <a:xfrm>
            <a:off x="7659371" y="3761977"/>
            <a:ext cx="641374" cy="641374"/>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04</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1000"/>
                                        <p:tgtEl>
                                          <p:spTgt spid="39"/>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 calcmode="lin" valueType="num">
                                      <p:cBhvr>
                                        <p:cTn id="10" dur="1000" fill="hold"/>
                                        <p:tgtEl>
                                          <p:spTgt spid="40"/>
                                        </p:tgtEl>
                                        <p:attrNameLst>
                                          <p:attrName>ppt_w</p:attrName>
                                        </p:attrNameLst>
                                      </p:cBhvr>
                                      <p:tavLst>
                                        <p:tav tm="0">
                                          <p:val>
                                            <p:strVal val="#ppt_w*0.70"/>
                                          </p:val>
                                        </p:tav>
                                        <p:tav tm="100000">
                                          <p:val>
                                            <p:strVal val="#ppt_w"/>
                                          </p:val>
                                        </p:tav>
                                      </p:tavLst>
                                    </p:anim>
                                    <p:anim calcmode="lin" valueType="num">
                                      <p:cBhvr>
                                        <p:cTn id="11" dur="1000" fill="hold"/>
                                        <p:tgtEl>
                                          <p:spTgt spid="40"/>
                                        </p:tgtEl>
                                        <p:attrNameLst>
                                          <p:attrName>ppt_h</p:attrName>
                                        </p:attrNameLst>
                                      </p:cBhvr>
                                      <p:tavLst>
                                        <p:tav tm="0">
                                          <p:val>
                                            <p:strVal val="#ppt_h"/>
                                          </p:val>
                                        </p:tav>
                                        <p:tav tm="100000">
                                          <p:val>
                                            <p:strVal val="#ppt_h"/>
                                          </p:val>
                                        </p:tav>
                                      </p:tavLst>
                                    </p:anim>
                                    <p:animEffect transition="in" filter="fade">
                                      <p:cBhvr>
                                        <p:cTn id="12" dur="1000"/>
                                        <p:tgtEl>
                                          <p:spTgt spid="4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2000"/>
                                        <p:tgtEl>
                                          <p:spTgt spid="2"/>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000"/>
                                        <p:tgtEl>
                                          <p:spTgt spid="4"/>
                                        </p:tgtEl>
                                      </p:cBhvr>
                                    </p:animEffect>
                                  </p:childTnLst>
                                </p:cTn>
                              </p:par>
                              <p:par>
                                <p:cTn id="20" presetID="22" presetClass="entr" presetSubtype="1" fill="hold" nodeType="withEffect">
                                  <p:stCondLst>
                                    <p:cond delay="50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8" fill="hold" nodeType="withEffect">
                                  <p:stCondLst>
                                    <p:cond delay="50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par>
                                <p:cTn id="29" presetID="22" presetClass="entr" presetSubtype="1" fill="hold" nodeType="withEffect">
                                  <p:stCondLst>
                                    <p:cond delay="1000"/>
                                  </p:stCondLst>
                                  <p:childTnLst>
                                    <p:set>
                                      <p:cBhvr>
                                        <p:cTn id="30" dur="1" fill="hold">
                                          <p:stCondLst>
                                            <p:cond delay="0"/>
                                          </p:stCondLst>
                                        </p:cTn>
                                        <p:tgtEl>
                                          <p:spTgt spid="14"/>
                                        </p:tgtEl>
                                        <p:attrNameLst>
                                          <p:attrName>style.visibility</p:attrName>
                                        </p:attrNameLst>
                                      </p:cBhvr>
                                      <p:to>
                                        <p:strVal val="visible"/>
                                      </p:to>
                                    </p:set>
                                    <p:animEffect transition="in" filter="wipe(up)">
                                      <p:cBhvr>
                                        <p:cTn id="31" dur="500"/>
                                        <p:tgtEl>
                                          <p:spTgt spid="14"/>
                                        </p:tgtEl>
                                      </p:cBhvr>
                                    </p:animEffect>
                                  </p:childTnLst>
                                </p:cTn>
                              </p:par>
                              <p:par>
                                <p:cTn id="32" presetID="22" presetClass="entr" presetSubtype="8" fill="hold" nodeType="withEffect">
                                  <p:stCondLst>
                                    <p:cond delay="100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500"/>
                                        <p:tgtEl>
                                          <p:spTgt spid="24"/>
                                        </p:tgtEl>
                                      </p:cBhvr>
                                    </p:animEffect>
                                  </p:childTnLst>
                                </p:cTn>
                              </p:par>
                              <p:par>
                                <p:cTn id="35" presetID="22" presetClass="entr" presetSubtype="8" fill="hold" grpId="0" nodeType="withEffect">
                                  <p:stCondLst>
                                    <p:cond delay="100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par>
                                <p:cTn id="38" presetID="22" presetClass="entr" presetSubtype="4" fill="hold" nodeType="withEffect">
                                  <p:stCondLst>
                                    <p:cond delay="120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8" fill="hold" nodeType="withEffect">
                                  <p:stCondLst>
                                    <p:cond delay="120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par>
                                <p:cTn id="44" presetID="22" presetClass="entr" presetSubtype="8" fill="hold" grpId="0" nodeType="withEffect">
                                  <p:stCondLst>
                                    <p:cond delay="120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4" fill="hold" nodeType="withEffect">
                                  <p:stCondLst>
                                    <p:cond delay="200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8" fill="hold" nodeType="withEffect">
                                  <p:stCondLst>
                                    <p:cond delay="200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500"/>
                                        <p:tgtEl>
                                          <p:spTgt spid="34"/>
                                        </p:tgtEl>
                                      </p:cBhvr>
                                    </p:animEffect>
                                  </p:childTnLst>
                                </p:cTn>
                              </p:par>
                              <p:par>
                                <p:cTn id="53" presetID="22" presetClass="entr" presetSubtype="8" fill="hold" grpId="0" nodeType="withEffect">
                                  <p:stCondLst>
                                    <p:cond delay="2000"/>
                                  </p:stCondLst>
                                  <p:childTnLst>
                                    <p:set>
                                      <p:cBhvr>
                                        <p:cTn id="54" dur="1" fill="hold">
                                          <p:stCondLst>
                                            <p:cond delay="0"/>
                                          </p:stCondLst>
                                        </p:cTn>
                                        <p:tgtEl>
                                          <p:spTgt spid="44"/>
                                        </p:tgtEl>
                                        <p:attrNameLst>
                                          <p:attrName>style.visibility</p:attrName>
                                        </p:attrNameLst>
                                      </p:cBhvr>
                                      <p:to>
                                        <p:strVal val="visible"/>
                                      </p:to>
                                    </p:set>
                                    <p:animEffect transition="in" filter="wipe(left)">
                                      <p:cBhvr>
                                        <p:cTn id="5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animBg="1"/>
      <p:bldP spid="40" grpId="0"/>
      <p:bldP spid="41" grpId="0" animBg="1"/>
      <p:bldP spid="42"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0" y="0"/>
            <a:ext cx="12192000" cy="6858000"/>
          </a:xfrm>
          <a:prstGeom prst="rect">
            <a:avLst/>
          </a:prstGeom>
          <a:gradFill>
            <a:gsLst>
              <a:gs pos="0">
                <a:schemeClr val="tx1">
                  <a:alpha val="25000"/>
                </a:schemeClr>
              </a:gs>
              <a:gs pos="89000">
                <a:schemeClr val="tx1">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5"/>
          <p:cNvSpPr/>
          <p:nvPr/>
        </p:nvSpPr>
        <p:spPr>
          <a:xfrm rot="16200000">
            <a:off x="6198398" y="2679794"/>
            <a:ext cx="3502686" cy="8484518"/>
          </a:xfrm>
          <a:prstGeom prst="triangle">
            <a:avLst>
              <a:gd name="adj" fmla="val 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4"/>
          <p:cNvSpPr/>
          <p:nvPr/>
        </p:nvSpPr>
        <p:spPr>
          <a:xfrm rot="5400000">
            <a:off x="3542672" y="-7709957"/>
            <a:ext cx="5106656" cy="12192000"/>
          </a:xfrm>
          <a:prstGeom prst="triangle">
            <a:avLst>
              <a:gd name="adj" fmla="val 0"/>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3671" y="3599543"/>
            <a:ext cx="1203630" cy="1203628"/>
          </a:xfrm>
          <a:prstGeom prst="ellipse">
            <a:avLst/>
          </a:prstGeom>
          <a:gradFill>
            <a:gsLst>
              <a:gs pos="15000">
                <a:srgbClr val="2ADED5"/>
              </a:gs>
              <a:gs pos="31000">
                <a:srgbClr val="64CAEA">
                  <a:alpha val="69804"/>
                </a:srgbClr>
              </a:gs>
              <a:gs pos="63000">
                <a:schemeClr val="accent1">
                  <a:lumMod val="20000"/>
                  <a:lumOff val="80000"/>
                  <a:alpha val="0"/>
                </a:schemeClr>
              </a:gs>
            </a:gsLst>
            <a:path path="shape">
              <a:fillToRect l="50000" t="50000" r="50000" b="50000"/>
            </a:path>
          </a:gradFill>
          <a:ln>
            <a:noFill/>
          </a:ln>
          <a:effectLst>
            <a:glow rad="127000">
              <a:srgbClr val="5D552C">
                <a:alpha val="4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407490" y="3783361"/>
            <a:ext cx="3386915" cy="835992"/>
            <a:chOff x="5260007" y="3311412"/>
            <a:chExt cx="3386915" cy="835992"/>
          </a:xfrm>
        </p:grpSpPr>
        <p:sp>
          <p:nvSpPr>
            <p:cNvPr id="17" name="椭圆 16"/>
            <p:cNvSpPr/>
            <p:nvPr/>
          </p:nvSpPr>
          <p:spPr>
            <a:xfrm>
              <a:off x="5260007" y="3311412"/>
              <a:ext cx="835992" cy="835992"/>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01</a:t>
              </a:r>
              <a:endParaRPr lang="zh-CN" altLang="en-US" sz="2800" dirty="0"/>
            </a:p>
          </p:txBody>
        </p:sp>
        <p:sp>
          <p:nvSpPr>
            <p:cNvPr id="19" name="文本框 18"/>
            <p:cNvSpPr txBox="1"/>
            <p:nvPr/>
          </p:nvSpPr>
          <p:spPr>
            <a:xfrm>
              <a:off x="6096000" y="3375465"/>
              <a:ext cx="2550922" cy="706755"/>
            </a:xfrm>
            <a:prstGeom prst="rect">
              <a:avLst/>
            </a:prstGeom>
            <a:noFill/>
          </p:spPr>
          <p:txBody>
            <a:bodyPr wrap="square" rtlCol="0">
              <a:spAutoFit/>
            </a:bodyPr>
            <a:lstStyle/>
            <a:p>
              <a:r>
                <a:rPr lang="zh-CN" altLang="en-US" sz="4000" dirty="0">
                  <a:solidFill>
                    <a:schemeClr val="bg1"/>
                  </a:solidFill>
                  <a:latin typeface="微软雅黑" panose="020B0503020204020204" charset="-122"/>
                  <a:ea typeface="微软雅黑" panose="020B0503020204020204" charset="-122"/>
                  <a:cs typeface="经典细隶书简" panose="02010609000101010101" pitchFamily="49" charset="-122"/>
                </a:rPr>
                <a:t>项目介绍</a:t>
              </a:r>
              <a:endParaRPr lang="zh-CN" altLang="en-US" sz="4000" dirty="0">
                <a:solidFill>
                  <a:schemeClr val="bg1"/>
                </a:solidFill>
                <a:latin typeface="微软雅黑" panose="020B0503020204020204" charset="-122"/>
                <a:ea typeface="微软雅黑" panose="020B0503020204020204" charset="-122"/>
                <a:cs typeface="经典细隶书简" panose="02010609000101010101" pitchFamily="49" charset="-122"/>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3.33333E-6 L 0 0.60973 " pathEditMode="relative" rAng="0" ptsTypes="AA">
                                      <p:cBhvr>
                                        <p:cTn id="6" dur="1200" fill="hold"/>
                                        <p:tgtEl>
                                          <p:spTgt spid="11"/>
                                        </p:tgtEl>
                                        <p:attrNameLst>
                                          <p:attrName>ppt_x</p:attrName>
                                          <p:attrName>ppt_y</p:attrName>
                                        </p:attrNameLst>
                                      </p:cBhvr>
                                      <p:rCtr x="0" y="30486"/>
                                    </p:animMotion>
                                  </p:childTnLst>
                                </p:cTn>
                              </p:par>
                              <p:par>
                                <p:cTn id="7" presetID="64" presetClass="path" presetSubtype="0" accel="50000" decel="50000" fill="hold" grpId="0" nodeType="withEffect">
                                  <p:stCondLst>
                                    <p:cond delay="0"/>
                                  </p:stCondLst>
                                  <p:childTnLst>
                                    <p:animMotion origin="layout" path="M -3.33333E-6 7.40741E-7 L -0.00117 -0.18704 " pathEditMode="relative" rAng="0" ptsTypes="AA">
                                      <p:cBhvr>
                                        <p:cTn id="8" dur="1200" fill="hold"/>
                                        <p:tgtEl>
                                          <p:spTgt spid="10"/>
                                        </p:tgtEl>
                                        <p:attrNameLst>
                                          <p:attrName>ppt_x</p:attrName>
                                          <p:attrName>ppt_y</p:attrName>
                                        </p:attrNameLst>
                                      </p:cBhvr>
                                      <p:rCtr x="-65" y="-9352"/>
                                    </p:animMotion>
                                  </p:childTnLst>
                                </p:cTn>
                              </p:par>
                            </p:childTnLst>
                          </p:cTn>
                        </p:par>
                        <p:par>
                          <p:cTn id="9" fill="hold">
                            <p:stCondLst>
                              <p:cond delay="1500"/>
                            </p:stCondLst>
                            <p:childTnLst>
                              <p:par>
                                <p:cTn id="10" presetID="6" presetClass="entr" presetSubtype="32"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ircle(out)">
                                      <p:cBhvr>
                                        <p:cTn id="12" dur="500"/>
                                        <p:tgtEl>
                                          <p:spTgt spid="20"/>
                                        </p:tgtEl>
                                      </p:cBhvr>
                                    </p:animEffect>
                                  </p:childTnLst>
                                </p:cTn>
                              </p:par>
                              <p:par>
                                <p:cTn id="13" presetID="6" presetClass="emph" presetSubtype="0" fill="hold" grpId="2" nodeType="withEffect">
                                  <p:stCondLst>
                                    <p:cond delay="0"/>
                                  </p:stCondLst>
                                  <p:childTnLst>
                                    <p:animScale>
                                      <p:cBhvr>
                                        <p:cTn id="14" dur="500" fill="hold"/>
                                        <p:tgtEl>
                                          <p:spTgt spid="20"/>
                                        </p:tgtEl>
                                      </p:cBhvr>
                                      <p:by x="1000000" y="1000000"/>
                                    </p:animScale>
                                  </p:childTnLst>
                                </p:cTn>
                              </p:par>
                              <p:par>
                                <p:cTn id="15" presetID="10" presetClass="exit" presetSubtype="0" fill="hold" grpId="1" nodeType="with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animBg="1"/>
      <p:bldP spid="20" grpId="1" animBg="1"/>
      <p:bldP spid="20"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占位符 1"/>
          <p:cNvSpPr txBox="1"/>
          <p:nvPr/>
        </p:nvSpPr>
        <p:spPr>
          <a:xfrm>
            <a:off x="311389" y="288390"/>
            <a:ext cx="2858894"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01</a:t>
            </a:r>
            <a:r>
              <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 项目介绍</a:t>
            </a:r>
            <a:endPar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grpSp>
        <p:nvGrpSpPr>
          <p:cNvPr id="28" name="Group 11"/>
          <p:cNvGrpSpPr>
            <a:grpSpLocks noChangeAspect="1"/>
          </p:cNvGrpSpPr>
          <p:nvPr/>
        </p:nvGrpSpPr>
        <p:grpSpPr bwMode="auto">
          <a:xfrm>
            <a:off x="1473920" y="4674447"/>
            <a:ext cx="2071787" cy="1470969"/>
            <a:chOff x="1407" y="1098"/>
            <a:chExt cx="800" cy="568"/>
          </a:xfrm>
          <a:solidFill>
            <a:srgbClr val="00ABB4"/>
          </a:solidFill>
        </p:grpSpPr>
        <p:sp>
          <p:nvSpPr>
            <p:cNvPr id="29"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Group 41"/>
          <p:cNvGrpSpPr>
            <a:grpSpLocks noChangeAspect="1"/>
          </p:cNvGrpSpPr>
          <p:nvPr/>
        </p:nvGrpSpPr>
        <p:grpSpPr bwMode="auto">
          <a:xfrm>
            <a:off x="5541842" y="4677037"/>
            <a:ext cx="1970787" cy="1468379"/>
            <a:chOff x="5314" y="1097"/>
            <a:chExt cx="761" cy="567"/>
          </a:xfrm>
          <a:solidFill>
            <a:srgbClr val="00ABB4"/>
          </a:solidFill>
        </p:grpSpPr>
        <p:sp>
          <p:nvSpPr>
            <p:cNvPr id="38" name="Freeform 42"/>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5"/>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6"/>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Group 108"/>
          <p:cNvGrpSpPr>
            <a:grpSpLocks noChangeAspect="1"/>
          </p:cNvGrpSpPr>
          <p:nvPr/>
        </p:nvGrpSpPr>
        <p:grpSpPr bwMode="auto">
          <a:xfrm>
            <a:off x="9936069" y="4644664"/>
            <a:ext cx="846844" cy="1463201"/>
            <a:chOff x="1657" y="2103"/>
            <a:chExt cx="327" cy="565"/>
          </a:xfrm>
          <a:solidFill>
            <a:srgbClr val="00ABB4"/>
          </a:solidFill>
        </p:grpSpPr>
        <p:sp>
          <p:nvSpPr>
            <p:cNvPr id="45"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文本框 46"/>
          <p:cNvSpPr txBox="1"/>
          <p:nvPr/>
        </p:nvSpPr>
        <p:spPr>
          <a:xfrm>
            <a:off x="1798621" y="1906361"/>
            <a:ext cx="8594500" cy="1476375"/>
          </a:xfrm>
          <a:prstGeom prst="rect">
            <a:avLst/>
          </a:prstGeom>
          <a:noFill/>
        </p:spPr>
        <p:txBody>
          <a:bodyPr wrap="square" rtlCol="0">
            <a:spAutoFit/>
          </a:bodyPr>
          <a:lstStyle/>
          <a:p>
            <a:pPr marL="285750" indent="-285750">
              <a:buFont typeface="Wingdings" panose="05000000000000000000" charset="0"/>
              <a:buChar char="l"/>
            </a:pPr>
            <a:r>
              <a:rPr lang="zh-CN" altLang="en-US" dirty="0"/>
              <a:t>项目名称：</a:t>
            </a:r>
            <a:endParaRPr lang="zh-CN" altLang="en-US" dirty="0"/>
          </a:p>
          <a:p>
            <a:pPr lvl="1" indent="0">
              <a:buFont typeface="Wingdings" panose="05000000000000000000" charset="0"/>
              <a:buNone/>
            </a:pPr>
            <a:r>
              <a:rPr lang="en-US" altLang="zh-CN" dirty="0"/>
              <a:t>	</a:t>
            </a:r>
            <a:r>
              <a:rPr lang="zh-CN" altLang="en-US" dirty="0"/>
              <a:t>品优购商城</a:t>
            </a:r>
            <a:endParaRPr lang="zh-CN" altLang="en-US" dirty="0"/>
          </a:p>
          <a:p>
            <a:pPr marL="285750" indent="-285750">
              <a:buFont typeface="Wingdings" panose="05000000000000000000" charset="0"/>
              <a:buChar char="l"/>
            </a:pPr>
            <a:r>
              <a:rPr lang="zh-CN" altLang="en-US" dirty="0"/>
              <a:t>项目描述</a:t>
            </a:r>
            <a:r>
              <a:rPr lang="en-US" altLang="zh-CN" dirty="0"/>
              <a:t>:</a:t>
            </a:r>
            <a:endParaRPr lang="en-US" altLang="zh-CN" dirty="0"/>
          </a:p>
          <a:p>
            <a:pPr indent="0">
              <a:buFont typeface="Wingdings" panose="05000000000000000000" charset="0"/>
              <a:buNone/>
            </a:pPr>
            <a:r>
              <a:rPr lang="en-US" altLang="zh-CN" dirty="0"/>
              <a:t>	</a:t>
            </a:r>
            <a:r>
              <a:rPr lang="zh-CN" altLang="en-US" dirty="0"/>
              <a:t>品优购是一个电商网站，主要由</a:t>
            </a:r>
            <a:r>
              <a:rPr lang="zh-CN" altLang="en-US" dirty="0">
                <a:hlinkClick r:id="rId2" action="ppaction://hlinkfile"/>
              </a:rPr>
              <a:t>首页</a:t>
            </a:r>
            <a:r>
              <a:rPr lang="zh-CN" altLang="en-US" dirty="0"/>
              <a:t>、</a:t>
            </a:r>
            <a:r>
              <a:rPr lang="zh-CN" altLang="en-US" dirty="0">
                <a:hlinkClick r:id="rId3" action="ppaction://hlinkfile"/>
              </a:rPr>
              <a:t>列表页</a:t>
            </a:r>
            <a:r>
              <a:rPr lang="zh-CN" altLang="en-US" dirty="0"/>
              <a:t>、</a:t>
            </a:r>
            <a:r>
              <a:rPr lang="zh-CN" altLang="en-US" dirty="0">
                <a:hlinkClick r:id="rId4" action="ppaction://hlinkfile"/>
              </a:rPr>
              <a:t>注册页</a:t>
            </a:r>
            <a:r>
              <a:rPr lang="zh-CN" altLang="en-US" dirty="0"/>
              <a:t>、</a:t>
            </a:r>
            <a:r>
              <a:rPr lang="zh-CN" altLang="en-US" dirty="0">
                <a:hlinkClick r:id="rId5" action="ppaction://hlinkfile"/>
              </a:rPr>
              <a:t>登录页</a:t>
            </a:r>
            <a:r>
              <a:rPr lang="zh-CN" altLang="en-US" dirty="0"/>
              <a:t>等组成。</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占位符 1"/>
          <p:cNvSpPr txBox="1"/>
          <p:nvPr/>
        </p:nvSpPr>
        <p:spPr>
          <a:xfrm>
            <a:off x="311389" y="288390"/>
            <a:ext cx="2858894"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02</a:t>
            </a:r>
            <a:r>
              <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 项目规划</a:t>
            </a:r>
            <a:endPar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grpSp>
        <p:nvGrpSpPr>
          <p:cNvPr id="28" name="Group 11"/>
          <p:cNvGrpSpPr>
            <a:grpSpLocks noChangeAspect="1"/>
          </p:cNvGrpSpPr>
          <p:nvPr/>
        </p:nvGrpSpPr>
        <p:grpSpPr bwMode="auto">
          <a:xfrm>
            <a:off x="1473920" y="4674447"/>
            <a:ext cx="2071787" cy="1470969"/>
            <a:chOff x="1407" y="1098"/>
            <a:chExt cx="800" cy="568"/>
          </a:xfrm>
          <a:solidFill>
            <a:srgbClr val="00ABB4"/>
          </a:solidFill>
        </p:grpSpPr>
        <p:sp>
          <p:nvSpPr>
            <p:cNvPr id="29"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Group 41"/>
          <p:cNvGrpSpPr>
            <a:grpSpLocks noChangeAspect="1"/>
          </p:cNvGrpSpPr>
          <p:nvPr/>
        </p:nvGrpSpPr>
        <p:grpSpPr bwMode="auto">
          <a:xfrm>
            <a:off x="5541842" y="4677037"/>
            <a:ext cx="1970787" cy="1468379"/>
            <a:chOff x="5314" y="1097"/>
            <a:chExt cx="761" cy="567"/>
          </a:xfrm>
          <a:solidFill>
            <a:srgbClr val="00ABB4"/>
          </a:solidFill>
        </p:grpSpPr>
        <p:sp>
          <p:nvSpPr>
            <p:cNvPr id="38" name="Freeform 42"/>
            <p:cNvSpPr/>
            <p:nvPr/>
          </p:nvSpPr>
          <p:spPr bwMode="auto">
            <a:xfrm>
              <a:off x="5481" y="1573"/>
              <a:ext cx="244" cy="91"/>
            </a:xfrm>
            <a:custGeom>
              <a:avLst/>
              <a:gdLst>
                <a:gd name="T0" fmla="*/ 204 w 257"/>
                <a:gd name="T1" fmla="*/ 54 h 95"/>
                <a:gd name="T2" fmla="*/ 204 w 257"/>
                <a:gd name="T3" fmla="*/ 10 h 95"/>
                <a:gd name="T4" fmla="*/ 201 w 257"/>
                <a:gd name="T5" fmla="*/ 3 h 95"/>
                <a:gd name="T6" fmla="*/ 194 w 257"/>
                <a:gd name="T7" fmla="*/ 0 h 95"/>
                <a:gd name="T8" fmla="*/ 63 w 257"/>
                <a:gd name="T9" fmla="*/ 0 h 95"/>
                <a:gd name="T10" fmla="*/ 56 w 257"/>
                <a:gd name="T11" fmla="*/ 3 h 95"/>
                <a:gd name="T12" fmla="*/ 53 w 257"/>
                <a:gd name="T13" fmla="*/ 10 h 95"/>
                <a:gd name="T14" fmla="*/ 53 w 257"/>
                <a:gd name="T15" fmla="*/ 54 h 95"/>
                <a:gd name="T16" fmla="*/ 1 w 257"/>
                <a:gd name="T17" fmla="*/ 82 h 95"/>
                <a:gd name="T18" fmla="*/ 0 w 257"/>
                <a:gd name="T19" fmla="*/ 84 h 95"/>
                <a:gd name="T20" fmla="*/ 0 w 257"/>
                <a:gd name="T21" fmla="*/ 85 h 95"/>
                <a:gd name="T22" fmla="*/ 0 w 257"/>
                <a:gd name="T23" fmla="*/ 92 h 95"/>
                <a:gd name="T24" fmla="*/ 1 w 257"/>
                <a:gd name="T25" fmla="*/ 94 h 95"/>
                <a:gd name="T26" fmla="*/ 3 w 257"/>
                <a:gd name="T27" fmla="*/ 95 h 95"/>
                <a:gd name="T28" fmla="*/ 254 w 257"/>
                <a:gd name="T29" fmla="*/ 95 h 95"/>
                <a:gd name="T30" fmla="*/ 256 w 257"/>
                <a:gd name="T31" fmla="*/ 94 h 95"/>
                <a:gd name="T32" fmla="*/ 257 w 257"/>
                <a:gd name="T33" fmla="*/ 92 h 95"/>
                <a:gd name="T34" fmla="*/ 257 w 257"/>
                <a:gd name="T35" fmla="*/ 85 h 95"/>
                <a:gd name="T36" fmla="*/ 257 w 257"/>
                <a:gd name="T37" fmla="*/ 84 h 95"/>
                <a:gd name="T38" fmla="*/ 256 w 257"/>
                <a:gd name="T39" fmla="*/ 82 h 95"/>
                <a:gd name="T40" fmla="*/ 204 w 257"/>
                <a:gd name="T41" fmla="*/ 5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7" h="95">
                  <a:moveTo>
                    <a:pt x="204" y="54"/>
                  </a:moveTo>
                  <a:cubicBezTo>
                    <a:pt x="204" y="10"/>
                    <a:pt x="204" y="10"/>
                    <a:pt x="204" y="10"/>
                  </a:cubicBezTo>
                  <a:cubicBezTo>
                    <a:pt x="204" y="7"/>
                    <a:pt x="203" y="5"/>
                    <a:pt x="201" y="3"/>
                  </a:cubicBezTo>
                  <a:cubicBezTo>
                    <a:pt x="199" y="1"/>
                    <a:pt x="197" y="0"/>
                    <a:pt x="194" y="0"/>
                  </a:cubicBezTo>
                  <a:cubicBezTo>
                    <a:pt x="63" y="0"/>
                    <a:pt x="63" y="0"/>
                    <a:pt x="63" y="0"/>
                  </a:cubicBezTo>
                  <a:cubicBezTo>
                    <a:pt x="60" y="0"/>
                    <a:pt x="58" y="1"/>
                    <a:pt x="56" y="3"/>
                  </a:cubicBezTo>
                  <a:cubicBezTo>
                    <a:pt x="54" y="5"/>
                    <a:pt x="53" y="7"/>
                    <a:pt x="53" y="10"/>
                  </a:cubicBezTo>
                  <a:cubicBezTo>
                    <a:pt x="53" y="54"/>
                    <a:pt x="53" y="54"/>
                    <a:pt x="53" y="54"/>
                  </a:cubicBezTo>
                  <a:cubicBezTo>
                    <a:pt x="1" y="82"/>
                    <a:pt x="1" y="82"/>
                    <a:pt x="1" y="82"/>
                  </a:cubicBezTo>
                  <a:cubicBezTo>
                    <a:pt x="1" y="83"/>
                    <a:pt x="0" y="83"/>
                    <a:pt x="0" y="84"/>
                  </a:cubicBezTo>
                  <a:cubicBezTo>
                    <a:pt x="0" y="84"/>
                    <a:pt x="0" y="85"/>
                    <a:pt x="0" y="85"/>
                  </a:cubicBezTo>
                  <a:cubicBezTo>
                    <a:pt x="0" y="92"/>
                    <a:pt x="0" y="92"/>
                    <a:pt x="0" y="92"/>
                  </a:cubicBezTo>
                  <a:cubicBezTo>
                    <a:pt x="0" y="93"/>
                    <a:pt x="0" y="93"/>
                    <a:pt x="1" y="94"/>
                  </a:cubicBezTo>
                  <a:cubicBezTo>
                    <a:pt x="1" y="95"/>
                    <a:pt x="2" y="95"/>
                    <a:pt x="3" y="95"/>
                  </a:cubicBezTo>
                  <a:cubicBezTo>
                    <a:pt x="254" y="95"/>
                    <a:pt x="254" y="95"/>
                    <a:pt x="254" y="95"/>
                  </a:cubicBezTo>
                  <a:cubicBezTo>
                    <a:pt x="255" y="95"/>
                    <a:pt x="256" y="95"/>
                    <a:pt x="256" y="94"/>
                  </a:cubicBezTo>
                  <a:cubicBezTo>
                    <a:pt x="257" y="93"/>
                    <a:pt x="257" y="93"/>
                    <a:pt x="257" y="92"/>
                  </a:cubicBezTo>
                  <a:cubicBezTo>
                    <a:pt x="257" y="85"/>
                    <a:pt x="257" y="85"/>
                    <a:pt x="257" y="85"/>
                  </a:cubicBezTo>
                  <a:cubicBezTo>
                    <a:pt x="257" y="85"/>
                    <a:pt x="257" y="84"/>
                    <a:pt x="257" y="84"/>
                  </a:cubicBezTo>
                  <a:cubicBezTo>
                    <a:pt x="257" y="83"/>
                    <a:pt x="256" y="83"/>
                    <a:pt x="256" y="82"/>
                  </a:cubicBezTo>
                  <a:lnTo>
                    <a:pt x="20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3"/>
            <p:cNvSpPr>
              <a:spLocks noEditPoints="1"/>
            </p:cNvSpPr>
            <p:nvPr/>
          </p:nvSpPr>
          <p:spPr bwMode="auto">
            <a:xfrm>
              <a:off x="5314" y="1172"/>
              <a:ext cx="577" cy="390"/>
            </a:xfrm>
            <a:custGeom>
              <a:avLst/>
              <a:gdLst>
                <a:gd name="T0" fmla="*/ 600 w 607"/>
                <a:gd name="T1" fmla="*/ 7 h 409"/>
                <a:gd name="T2" fmla="*/ 584 w 607"/>
                <a:gd name="T3" fmla="*/ 0 h 409"/>
                <a:gd name="T4" fmla="*/ 23 w 607"/>
                <a:gd name="T5" fmla="*/ 0 h 409"/>
                <a:gd name="T6" fmla="*/ 7 w 607"/>
                <a:gd name="T7" fmla="*/ 7 h 409"/>
                <a:gd name="T8" fmla="*/ 0 w 607"/>
                <a:gd name="T9" fmla="*/ 23 h 409"/>
                <a:gd name="T10" fmla="*/ 0 w 607"/>
                <a:gd name="T11" fmla="*/ 386 h 409"/>
                <a:gd name="T12" fmla="*/ 7 w 607"/>
                <a:gd name="T13" fmla="*/ 403 h 409"/>
                <a:gd name="T14" fmla="*/ 23 w 607"/>
                <a:gd name="T15" fmla="*/ 409 h 409"/>
                <a:gd name="T16" fmla="*/ 584 w 607"/>
                <a:gd name="T17" fmla="*/ 409 h 409"/>
                <a:gd name="T18" fmla="*/ 600 w 607"/>
                <a:gd name="T19" fmla="*/ 403 h 409"/>
                <a:gd name="T20" fmla="*/ 607 w 607"/>
                <a:gd name="T21" fmla="*/ 386 h 409"/>
                <a:gd name="T22" fmla="*/ 607 w 607"/>
                <a:gd name="T23" fmla="*/ 23 h 409"/>
                <a:gd name="T24" fmla="*/ 600 w 607"/>
                <a:gd name="T25" fmla="*/ 7 h 409"/>
                <a:gd name="T26" fmla="*/ 304 w 607"/>
                <a:gd name="T27" fmla="*/ 400 h 409"/>
                <a:gd name="T28" fmla="*/ 293 w 607"/>
                <a:gd name="T29" fmla="*/ 390 h 409"/>
                <a:gd name="T30" fmla="*/ 304 w 607"/>
                <a:gd name="T31" fmla="*/ 379 h 409"/>
                <a:gd name="T32" fmla="*/ 314 w 607"/>
                <a:gd name="T33" fmla="*/ 390 h 409"/>
                <a:gd name="T34" fmla="*/ 304 w 607"/>
                <a:gd name="T35" fmla="*/ 400 h 409"/>
                <a:gd name="T36" fmla="*/ 567 w 607"/>
                <a:gd name="T37" fmla="*/ 370 h 409"/>
                <a:gd name="T38" fmla="*/ 40 w 607"/>
                <a:gd name="T39" fmla="*/ 370 h 409"/>
                <a:gd name="T40" fmla="*/ 40 w 607"/>
                <a:gd name="T41" fmla="*/ 40 h 409"/>
                <a:gd name="T42" fmla="*/ 567 w 607"/>
                <a:gd name="T43" fmla="*/ 40 h 409"/>
                <a:gd name="T44" fmla="*/ 567 w 607"/>
                <a:gd name="T45" fmla="*/ 370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7" h="409">
                  <a:moveTo>
                    <a:pt x="600" y="7"/>
                  </a:moveTo>
                  <a:cubicBezTo>
                    <a:pt x="596" y="2"/>
                    <a:pt x="590" y="0"/>
                    <a:pt x="584" y="0"/>
                  </a:cubicBezTo>
                  <a:cubicBezTo>
                    <a:pt x="23" y="0"/>
                    <a:pt x="23" y="0"/>
                    <a:pt x="23" y="0"/>
                  </a:cubicBezTo>
                  <a:cubicBezTo>
                    <a:pt x="17" y="0"/>
                    <a:pt x="11" y="2"/>
                    <a:pt x="7" y="7"/>
                  </a:cubicBezTo>
                  <a:cubicBezTo>
                    <a:pt x="2" y="11"/>
                    <a:pt x="0" y="17"/>
                    <a:pt x="0" y="23"/>
                  </a:cubicBezTo>
                  <a:cubicBezTo>
                    <a:pt x="0" y="386"/>
                    <a:pt x="0" y="386"/>
                    <a:pt x="0" y="386"/>
                  </a:cubicBezTo>
                  <a:cubicBezTo>
                    <a:pt x="0" y="392"/>
                    <a:pt x="2" y="398"/>
                    <a:pt x="7" y="403"/>
                  </a:cubicBezTo>
                  <a:cubicBezTo>
                    <a:pt x="11" y="407"/>
                    <a:pt x="17" y="409"/>
                    <a:pt x="23" y="409"/>
                  </a:cubicBezTo>
                  <a:cubicBezTo>
                    <a:pt x="584" y="409"/>
                    <a:pt x="584" y="409"/>
                    <a:pt x="584" y="409"/>
                  </a:cubicBezTo>
                  <a:cubicBezTo>
                    <a:pt x="590" y="409"/>
                    <a:pt x="596" y="407"/>
                    <a:pt x="600" y="403"/>
                  </a:cubicBezTo>
                  <a:cubicBezTo>
                    <a:pt x="605" y="398"/>
                    <a:pt x="607" y="392"/>
                    <a:pt x="607" y="386"/>
                  </a:cubicBezTo>
                  <a:cubicBezTo>
                    <a:pt x="607" y="23"/>
                    <a:pt x="607" y="23"/>
                    <a:pt x="607" y="23"/>
                  </a:cubicBezTo>
                  <a:cubicBezTo>
                    <a:pt x="607" y="17"/>
                    <a:pt x="605" y="11"/>
                    <a:pt x="600" y="7"/>
                  </a:cubicBezTo>
                  <a:close/>
                  <a:moveTo>
                    <a:pt x="304" y="400"/>
                  </a:moveTo>
                  <a:cubicBezTo>
                    <a:pt x="298" y="400"/>
                    <a:pt x="293" y="395"/>
                    <a:pt x="293" y="390"/>
                  </a:cubicBezTo>
                  <a:cubicBezTo>
                    <a:pt x="293" y="384"/>
                    <a:pt x="298" y="379"/>
                    <a:pt x="304" y="379"/>
                  </a:cubicBezTo>
                  <a:cubicBezTo>
                    <a:pt x="309" y="379"/>
                    <a:pt x="314" y="384"/>
                    <a:pt x="314" y="390"/>
                  </a:cubicBezTo>
                  <a:cubicBezTo>
                    <a:pt x="314" y="395"/>
                    <a:pt x="309" y="400"/>
                    <a:pt x="304" y="400"/>
                  </a:cubicBezTo>
                  <a:close/>
                  <a:moveTo>
                    <a:pt x="567" y="370"/>
                  </a:moveTo>
                  <a:cubicBezTo>
                    <a:pt x="40" y="370"/>
                    <a:pt x="40" y="370"/>
                    <a:pt x="40" y="370"/>
                  </a:cubicBezTo>
                  <a:cubicBezTo>
                    <a:pt x="40" y="40"/>
                    <a:pt x="40" y="40"/>
                    <a:pt x="40" y="40"/>
                  </a:cubicBezTo>
                  <a:cubicBezTo>
                    <a:pt x="567" y="40"/>
                    <a:pt x="567" y="40"/>
                    <a:pt x="567" y="40"/>
                  </a:cubicBezTo>
                  <a:lnTo>
                    <a:pt x="567" y="3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4"/>
            <p:cNvSpPr>
              <a:spLocks noEditPoints="1"/>
            </p:cNvSpPr>
            <p:nvPr/>
          </p:nvSpPr>
          <p:spPr bwMode="auto">
            <a:xfrm>
              <a:off x="5827" y="1118"/>
              <a:ext cx="227" cy="509"/>
            </a:xfrm>
            <a:custGeom>
              <a:avLst/>
              <a:gdLst>
                <a:gd name="T0" fmla="*/ 200 w 239"/>
                <a:gd name="T1" fmla="*/ 150 h 533"/>
                <a:gd name="T2" fmla="*/ 85 w 239"/>
                <a:gd name="T3" fmla="*/ 150 h 533"/>
                <a:gd name="T4" fmla="*/ 85 w 239"/>
                <a:gd name="T5" fmla="*/ 442 h 533"/>
                <a:gd name="T6" fmla="*/ 73 w 239"/>
                <a:gd name="T7" fmla="*/ 471 h 533"/>
                <a:gd name="T8" fmla="*/ 45 w 239"/>
                <a:gd name="T9" fmla="*/ 482 h 533"/>
                <a:gd name="T10" fmla="*/ 0 w 239"/>
                <a:gd name="T11" fmla="*/ 482 h 533"/>
                <a:gd name="T12" fmla="*/ 0 w 239"/>
                <a:gd name="T13" fmla="*/ 517 h 533"/>
                <a:gd name="T14" fmla="*/ 16 w 239"/>
                <a:gd name="T15" fmla="*/ 533 h 533"/>
                <a:gd name="T16" fmla="*/ 222 w 239"/>
                <a:gd name="T17" fmla="*/ 533 h 533"/>
                <a:gd name="T18" fmla="*/ 239 w 239"/>
                <a:gd name="T19" fmla="*/ 517 h 533"/>
                <a:gd name="T20" fmla="*/ 239 w 239"/>
                <a:gd name="T21" fmla="*/ 16 h 533"/>
                <a:gd name="T22" fmla="*/ 222 w 239"/>
                <a:gd name="T23" fmla="*/ 0 h 533"/>
                <a:gd name="T24" fmla="*/ 16 w 239"/>
                <a:gd name="T25" fmla="*/ 0 h 533"/>
                <a:gd name="T26" fmla="*/ 0 w 239"/>
                <a:gd name="T27" fmla="*/ 16 h 533"/>
                <a:gd name="T28" fmla="*/ 0 w 239"/>
                <a:gd name="T29" fmla="*/ 39 h 533"/>
                <a:gd name="T30" fmla="*/ 26 w 239"/>
                <a:gd name="T31" fmla="*/ 39 h 533"/>
                <a:gd name="T32" fmla="*/ 26 w 239"/>
                <a:gd name="T33" fmla="*/ 39 h 533"/>
                <a:gd name="T34" fmla="*/ 39 w 239"/>
                <a:gd name="T35" fmla="*/ 26 h 533"/>
                <a:gd name="T36" fmla="*/ 200 w 239"/>
                <a:gd name="T37" fmla="*/ 26 h 533"/>
                <a:gd name="T38" fmla="*/ 213 w 239"/>
                <a:gd name="T39" fmla="*/ 39 h 533"/>
                <a:gd name="T40" fmla="*/ 200 w 239"/>
                <a:gd name="T41" fmla="*/ 52 h 533"/>
                <a:gd name="T42" fmla="*/ 74 w 239"/>
                <a:gd name="T43" fmla="*/ 52 h 533"/>
                <a:gd name="T44" fmla="*/ 85 w 239"/>
                <a:gd name="T45" fmla="*/ 75 h 533"/>
                <a:gd name="T46" fmla="*/ 200 w 239"/>
                <a:gd name="T47" fmla="*/ 75 h 533"/>
                <a:gd name="T48" fmla="*/ 213 w 239"/>
                <a:gd name="T49" fmla="*/ 88 h 533"/>
                <a:gd name="T50" fmla="*/ 200 w 239"/>
                <a:gd name="T51" fmla="*/ 101 h 533"/>
                <a:gd name="T52" fmla="*/ 85 w 239"/>
                <a:gd name="T53" fmla="*/ 101 h 533"/>
                <a:gd name="T54" fmla="*/ 85 w 239"/>
                <a:gd name="T55" fmla="*/ 125 h 533"/>
                <a:gd name="T56" fmla="*/ 200 w 239"/>
                <a:gd name="T57" fmla="*/ 125 h 533"/>
                <a:gd name="T58" fmla="*/ 213 w 239"/>
                <a:gd name="T59" fmla="*/ 138 h 533"/>
                <a:gd name="T60" fmla="*/ 200 w 239"/>
                <a:gd name="T61" fmla="*/ 150 h 533"/>
                <a:gd name="T62" fmla="*/ 126 w 239"/>
                <a:gd name="T63" fmla="*/ 448 h 533"/>
                <a:gd name="T64" fmla="*/ 119 w 239"/>
                <a:gd name="T65" fmla="*/ 454 h 533"/>
                <a:gd name="T66" fmla="*/ 113 w 239"/>
                <a:gd name="T67" fmla="*/ 448 h 533"/>
                <a:gd name="T68" fmla="*/ 113 w 239"/>
                <a:gd name="T69" fmla="*/ 428 h 533"/>
                <a:gd name="T70" fmla="*/ 119 w 239"/>
                <a:gd name="T71" fmla="*/ 422 h 533"/>
                <a:gd name="T72" fmla="*/ 126 w 239"/>
                <a:gd name="T73" fmla="*/ 428 h 533"/>
                <a:gd name="T74" fmla="*/ 126 w 239"/>
                <a:gd name="T75" fmla="*/ 448 h 533"/>
                <a:gd name="T76" fmla="*/ 119 w 239"/>
                <a:gd name="T77" fmla="*/ 399 h 533"/>
                <a:gd name="T78" fmla="*/ 100 w 239"/>
                <a:gd name="T79" fmla="*/ 380 h 533"/>
                <a:gd name="T80" fmla="*/ 119 w 239"/>
                <a:gd name="T81" fmla="*/ 361 h 533"/>
                <a:gd name="T82" fmla="*/ 139 w 239"/>
                <a:gd name="T83" fmla="*/ 380 h 533"/>
                <a:gd name="T84" fmla="*/ 119 w 239"/>
                <a:gd name="T85" fmla="*/ 39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9" h="533">
                  <a:moveTo>
                    <a:pt x="200" y="150"/>
                  </a:moveTo>
                  <a:cubicBezTo>
                    <a:pt x="85" y="150"/>
                    <a:pt x="85" y="150"/>
                    <a:pt x="85" y="150"/>
                  </a:cubicBezTo>
                  <a:cubicBezTo>
                    <a:pt x="85" y="442"/>
                    <a:pt x="85" y="442"/>
                    <a:pt x="85" y="442"/>
                  </a:cubicBezTo>
                  <a:cubicBezTo>
                    <a:pt x="85" y="453"/>
                    <a:pt x="81" y="463"/>
                    <a:pt x="73" y="471"/>
                  </a:cubicBezTo>
                  <a:cubicBezTo>
                    <a:pt x="66" y="478"/>
                    <a:pt x="56" y="482"/>
                    <a:pt x="45" y="482"/>
                  </a:cubicBezTo>
                  <a:cubicBezTo>
                    <a:pt x="0" y="482"/>
                    <a:pt x="0" y="482"/>
                    <a:pt x="0" y="482"/>
                  </a:cubicBezTo>
                  <a:cubicBezTo>
                    <a:pt x="0" y="517"/>
                    <a:pt x="0" y="517"/>
                    <a:pt x="0" y="517"/>
                  </a:cubicBezTo>
                  <a:cubicBezTo>
                    <a:pt x="0" y="526"/>
                    <a:pt x="7" y="533"/>
                    <a:pt x="16" y="533"/>
                  </a:cubicBezTo>
                  <a:cubicBezTo>
                    <a:pt x="222" y="533"/>
                    <a:pt x="222" y="533"/>
                    <a:pt x="222" y="533"/>
                  </a:cubicBezTo>
                  <a:cubicBezTo>
                    <a:pt x="231" y="533"/>
                    <a:pt x="239" y="526"/>
                    <a:pt x="239" y="517"/>
                  </a:cubicBezTo>
                  <a:cubicBezTo>
                    <a:pt x="239" y="16"/>
                    <a:pt x="239" y="16"/>
                    <a:pt x="239" y="16"/>
                  </a:cubicBezTo>
                  <a:cubicBezTo>
                    <a:pt x="239" y="8"/>
                    <a:pt x="231" y="0"/>
                    <a:pt x="222" y="0"/>
                  </a:cubicBezTo>
                  <a:cubicBezTo>
                    <a:pt x="16" y="0"/>
                    <a:pt x="16" y="0"/>
                    <a:pt x="16" y="0"/>
                  </a:cubicBezTo>
                  <a:cubicBezTo>
                    <a:pt x="7" y="0"/>
                    <a:pt x="0" y="8"/>
                    <a:pt x="0" y="16"/>
                  </a:cubicBezTo>
                  <a:cubicBezTo>
                    <a:pt x="0" y="39"/>
                    <a:pt x="0" y="39"/>
                    <a:pt x="0" y="39"/>
                  </a:cubicBezTo>
                  <a:cubicBezTo>
                    <a:pt x="26" y="39"/>
                    <a:pt x="26" y="39"/>
                    <a:pt x="26" y="39"/>
                  </a:cubicBezTo>
                  <a:cubicBezTo>
                    <a:pt x="26" y="39"/>
                    <a:pt x="26" y="39"/>
                    <a:pt x="26" y="39"/>
                  </a:cubicBezTo>
                  <a:cubicBezTo>
                    <a:pt x="26" y="32"/>
                    <a:pt x="32" y="26"/>
                    <a:pt x="39" y="26"/>
                  </a:cubicBezTo>
                  <a:cubicBezTo>
                    <a:pt x="200" y="26"/>
                    <a:pt x="200" y="26"/>
                    <a:pt x="200" y="26"/>
                  </a:cubicBezTo>
                  <a:cubicBezTo>
                    <a:pt x="207" y="26"/>
                    <a:pt x="213" y="32"/>
                    <a:pt x="213" y="39"/>
                  </a:cubicBezTo>
                  <a:cubicBezTo>
                    <a:pt x="213" y="46"/>
                    <a:pt x="207" y="52"/>
                    <a:pt x="200" y="52"/>
                  </a:cubicBezTo>
                  <a:cubicBezTo>
                    <a:pt x="74" y="52"/>
                    <a:pt x="74" y="52"/>
                    <a:pt x="74" y="52"/>
                  </a:cubicBezTo>
                  <a:cubicBezTo>
                    <a:pt x="80" y="58"/>
                    <a:pt x="84" y="67"/>
                    <a:pt x="85" y="75"/>
                  </a:cubicBezTo>
                  <a:cubicBezTo>
                    <a:pt x="200" y="75"/>
                    <a:pt x="200" y="75"/>
                    <a:pt x="200" y="75"/>
                  </a:cubicBezTo>
                  <a:cubicBezTo>
                    <a:pt x="207" y="75"/>
                    <a:pt x="213" y="81"/>
                    <a:pt x="213" y="88"/>
                  </a:cubicBezTo>
                  <a:cubicBezTo>
                    <a:pt x="213" y="95"/>
                    <a:pt x="207" y="101"/>
                    <a:pt x="200" y="101"/>
                  </a:cubicBezTo>
                  <a:cubicBezTo>
                    <a:pt x="85" y="101"/>
                    <a:pt x="85" y="101"/>
                    <a:pt x="85" y="101"/>
                  </a:cubicBezTo>
                  <a:cubicBezTo>
                    <a:pt x="85" y="125"/>
                    <a:pt x="85" y="125"/>
                    <a:pt x="85" y="125"/>
                  </a:cubicBezTo>
                  <a:cubicBezTo>
                    <a:pt x="200" y="125"/>
                    <a:pt x="200" y="125"/>
                    <a:pt x="200" y="125"/>
                  </a:cubicBezTo>
                  <a:cubicBezTo>
                    <a:pt x="207" y="125"/>
                    <a:pt x="213" y="131"/>
                    <a:pt x="213" y="138"/>
                  </a:cubicBezTo>
                  <a:cubicBezTo>
                    <a:pt x="213" y="145"/>
                    <a:pt x="207" y="150"/>
                    <a:pt x="200" y="150"/>
                  </a:cubicBezTo>
                  <a:close/>
                  <a:moveTo>
                    <a:pt x="126" y="448"/>
                  </a:moveTo>
                  <a:cubicBezTo>
                    <a:pt x="126" y="451"/>
                    <a:pt x="123" y="454"/>
                    <a:pt x="119" y="454"/>
                  </a:cubicBezTo>
                  <a:cubicBezTo>
                    <a:pt x="116" y="454"/>
                    <a:pt x="113" y="451"/>
                    <a:pt x="113" y="448"/>
                  </a:cubicBezTo>
                  <a:cubicBezTo>
                    <a:pt x="113" y="428"/>
                    <a:pt x="113" y="428"/>
                    <a:pt x="113" y="428"/>
                  </a:cubicBezTo>
                  <a:cubicBezTo>
                    <a:pt x="113" y="425"/>
                    <a:pt x="116" y="422"/>
                    <a:pt x="119" y="422"/>
                  </a:cubicBezTo>
                  <a:cubicBezTo>
                    <a:pt x="123" y="422"/>
                    <a:pt x="126" y="425"/>
                    <a:pt x="126" y="428"/>
                  </a:cubicBezTo>
                  <a:lnTo>
                    <a:pt x="126" y="448"/>
                  </a:lnTo>
                  <a:close/>
                  <a:moveTo>
                    <a:pt x="119" y="399"/>
                  </a:moveTo>
                  <a:cubicBezTo>
                    <a:pt x="109" y="399"/>
                    <a:pt x="100" y="391"/>
                    <a:pt x="100" y="380"/>
                  </a:cubicBezTo>
                  <a:cubicBezTo>
                    <a:pt x="100" y="370"/>
                    <a:pt x="109" y="361"/>
                    <a:pt x="119" y="361"/>
                  </a:cubicBezTo>
                  <a:cubicBezTo>
                    <a:pt x="130" y="361"/>
                    <a:pt x="139" y="370"/>
                    <a:pt x="139" y="380"/>
                  </a:cubicBezTo>
                  <a:cubicBezTo>
                    <a:pt x="139" y="391"/>
                    <a:pt x="130" y="399"/>
                    <a:pt x="119" y="3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5"/>
            <p:cNvSpPr/>
            <p:nvPr/>
          </p:nvSpPr>
          <p:spPr bwMode="auto">
            <a:xfrm>
              <a:off x="5806" y="1097"/>
              <a:ext cx="269" cy="567"/>
            </a:xfrm>
            <a:custGeom>
              <a:avLst/>
              <a:gdLst>
                <a:gd name="T0" fmla="*/ 244 w 283"/>
                <a:gd name="T1" fmla="*/ 0 h 594"/>
                <a:gd name="T2" fmla="*/ 38 w 283"/>
                <a:gd name="T3" fmla="*/ 0 h 594"/>
                <a:gd name="T4" fmla="*/ 0 w 283"/>
                <a:gd name="T5" fmla="*/ 38 h 594"/>
                <a:gd name="T6" fmla="*/ 0 w 283"/>
                <a:gd name="T7" fmla="*/ 61 h 594"/>
                <a:gd name="T8" fmla="*/ 16 w 283"/>
                <a:gd name="T9" fmla="*/ 61 h 594"/>
                <a:gd name="T10" fmla="*/ 16 w 283"/>
                <a:gd name="T11" fmla="*/ 38 h 594"/>
                <a:gd name="T12" fmla="*/ 38 w 283"/>
                <a:gd name="T13" fmla="*/ 16 h 594"/>
                <a:gd name="T14" fmla="*/ 244 w 283"/>
                <a:gd name="T15" fmla="*/ 16 h 594"/>
                <a:gd name="T16" fmla="*/ 267 w 283"/>
                <a:gd name="T17" fmla="*/ 38 h 594"/>
                <a:gd name="T18" fmla="*/ 267 w 283"/>
                <a:gd name="T19" fmla="*/ 539 h 594"/>
                <a:gd name="T20" fmla="*/ 244 w 283"/>
                <a:gd name="T21" fmla="*/ 562 h 594"/>
                <a:gd name="T22" fmla="*/ 38 w 283"/>
                <a:gd name="T23" fmla="*/ 562 h 594"/>
                <a:gd name="T24" fmla="*/ 16 w 283"/>
                <a:gd name="T25" fmla="*/ 539 h 594"/>
                <a:gd name="T26" fmla="*/ 16 w 283"/>
                <a:gd name="T27" fmla="*/ 504 h 594"/>
                <a:gd name="T28" fmla="*/ 0 w 283"/>
                <a:gd name="T29" fmla="*/ 504 h 594"/>
                <a:gd name="T30" fmla="*/ 0 w 283"/>
                <a:gd name="T31" fmla="*/ 539 h 594"/>
                <a:gd name="T32" fmla="*/ 38 w 283"/>
                <a:gd name="T33" fmla="*/ 578 h 594"/>
                <a:gd name="T34" fmla="*/ 51 w 283"/>
                <a:gd name="T35" fmla="*/ 578 h 594"/>
                <a:gd name="T36" fmla="*/ 51 w 283"/>
                <a:gd name="T37" fmla="*/ 581 h 594"/>
                <a:gd name="T38" fmla="*/ 55 w 283"/>
                <a:gd name="T39" fmla="*/ 590 h 594"/>
                <a:gd name="T40" fmla="*/ 64 w 283"/>
                <a:gd name="T41" fmla="*/ 594 h 594"/>
                <a:gd name="T42" fmla="*/ 71 w 283"/>
                <a:gd name="T43" fmla="*/ 594 h 594"/>
                <a:gd name="T44" fmla="*/ 80 w 283"/>
                <a:gd name="T45" fmla="*/ 590 h 594"/>
                <a:gd name="T46" fmla="*/ 83 w 283"/>
                <a:gd name="T47" fmla="*/ 581 h 594"/>
                <a:gd name="T48" fmla="*/ 83 w 283"/>
                <a:gd name="T49" fmla="*/ 578 h 594"/>
                <a:gd name="T50" fmla="*/ 199 w 283"/>
                <a:gd name="T51" fmla="*/ 578 h 594"/>
                <a:gd name="T52" fmla="*/ 199 w 283"/>
                <a:gd name="T53" fmla="*/ 581 h 594"/>
                <a:gd name="T54" fmla="*/ 203 w 283"/>
                <a:gd name="T55" fmla="*/ 590 h 594"/>
                <a:gd name="T56" fmla="*/ 212 w 283"/>
                <a:gd name="T57" fmla="*/ 594 h 594"/>
                <a:gd name="T58" fmla="*/ 218 w 283"/>
                <a:gd name="T59" fmla="*/ 594 h 594"/>
                <a:gd name="T60" fmla="*/ 227 w 283"/>
                <a:gd name="T61" fmla="*/ 590 h 594"/>
                <a:gd name="T62" fmla="*/ 231 w 283"/>
                <a:gd name="T63" fmla="*/ 581 h 594"/>
                <a:gd name="T64" fmla="*/ 231 w 283"/>
                <a:gd name="T65" fmla="*/ 578 h 594"/>
                <a:gd name="T66" fmla="*/ 244 w 283"/>
                <a:gd name="T67" fmla="*/ 578 h 594"/>
                <a:gd name="T68" fmla="*/ 283 w 283"/>
                <a:gd name="T69" fmla="*/ 539 h 594"/>
                <a:gd name="T70" fmla="*/ 283 w 283"/>
                <a:gd name="T71" fmla="*/ 38 h 594"/>
                <a:gd name="T72" fmla="*/ 244 w 283"/>
                <a:gd name="T73" fmla="*/ 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3" h="594">
                  <a:moveTo>
                    <a:pt x="244" y="0"/>
                  </a:moveTo>
                  <a:cubicBezTo>
                    <a:pt x="38" y="0"/>
                    <a:pt x="38" y="0"/>
                    <a:pt x="38" y="0"/>
                  </a:cubicBezTo>
                  <a:cubicBezTo>
                    <a:pt x="17" y="0"/>
                    <a:pt x="0" y="17"/>
                    <a:pt x="0" y="38"/>
                  </a:cubicBezTo>
                  <a:cubicBezTo>
                    <a:pt x="0" y="61"/>
                    <a:pt x="0" y="61"/>
                    <a:pt x="0" y="61"/>
                  </a:cubicBezTo>
                  <a:cubicBezTo>
                    <a:pt x="16" y="61"/>
                    <a:pt x="16" y="61"/>
                    <a:pt x="16" y="61"/>
                  </a:cubicBezTo>
                  <a:cubicBezTo>
                    <a:pt x="16" y="38"/>
                    <a:pt x="16" y="38"/>
                    <a:pt x="16" y="38"/>
                  </a:cubicBezTo>
                  <a:cubicBezTo>
                    <a:pt x="16" y="26"/>
                    <a:pt x="26" y="16"/>
                    <a:pt x="38" y="16"/>
                  </a:cubicBezTo>
                  <a:cubicBezTo>
                    <a:pt x="244" y="16"/>
                    <a:pt x="244" y="16"/>
                    <a:pt x="244" y="16"/>
                  </a:cubicBezTo>
                  <a:cubicBezTo>
                    <a:pt x="257" y="16"/>
                    <a:pt x="267" y="26"/>
                    <a:pt x="267" y="38"/>
                  </a:cubicBezTo>
                  <a:cubicBezTo>
                    <a:pt x="267" y="539"/>
                    <a:pt x="267" y="539"/>
                    <a:pt x="267" y="539"/>
                  </a:cubicBezTo>
                  <a:cubicBezTo>
                    <a:pt x="267" y="552"/>
                    <a:pt x="257" y="562"/>
                    <a:pt x="244" y="562"/>
                  </a:cubicBezTo>
                  <a:cubicBezTo>
                    <a:pt x="38" y="562"/>
                    <a:pt x="38" y="562"/>
                    <a:pt x="38" y="562"/>
                  </a:cubicBezTo>
                  <a:cubicBezTo>
                    <a:pt x="26" y="562"/>
                    <a:pt x="16" y="552"/>
                    <a:pt x="16" y="539"/>
                  </a:cubicBezTo>
                  <a:cubicBezTo>
                    <a:pt x="16" y="504"/>
                    <a:pt x="16" y="504"/>
                    <a:pt x="16" y="504"/>
                  </a:cubicBezTo>
                  <a:cubicBezTo>
                    <a:pt x="0" y="504"/>
                    <a:pt x="0" y="504"/>
                    <a:pt x="0" y="504"/>
                  </a:cubicBezTo>
                  <a:cubicBezTo>
                    <a:pt x="0" y="539"/>
                    <a:pt x="0" y="539"/>
                    <a:pt x="0" y="539"/>
                  </a:cubicBezTo>
                  <a:cubicBezTo>
                    <a:pt x="0" y="560"/>
                    <a:pt x="17" y="578"/>
                    <a:pt x="38" y="578"/>
                  </a:cubicBezTo>
                  <a:cubicBezTo>
                    <a:pt x="51" y="578"/>
                    <a:pt x="51" y="578"/>
                    <a:pt x="51" y="578"/>
                  </a:cubicBezTo>
                  <a:cubicBezTo>
                    <a:pt x="51" y="581"/>
                    <a:pt x="51" y="581"/>
                    <a:pt x="51" y="581"/>
                  </a:cubicBezTo>
                  <a:cubicBezTo>
                    <a:pt x="51" y="584"/>
                    <a:pt x="53" y="588"/>
                    <a:pt x="55" y="590"/>
                  </a:cubicBezTo>
                  <a:cubicBezTo>
                    <a:pt x="58" y="593"/>
                    <a:pt x="61" y="594"/>
                    <a:pt x="64" y="594"/>
                  </a:cubicBezTo>
                  <a:cubicBezTo>
                    <a:pt x="71" y="594"/>
                    <a:pt x="71" y="594"/>
                    <a:pt x="71" y="594"/>
                  </a:cubicBezTo>
                  <a:cubicBezTo>
                    <a:pt x="74" y="594"/>
                    <a:pt x="77" y="593"/>
                    <a:pt x="80" y="590"/>
                  </a:cubicBezTo>
                  <a:cubicBezTo>
                    <a:pt x="82" y="588"/>
                    <a:pt x="83" y="584"/>
                    <a:pt x="83" y="581"/>
                  </a:cubicBezTo>
                  <a:cubicBezTo>
                    <a:pt x="83" y="578"/>
                    <a:pt x="83" y="578"/>
                    <a:pt x="83" y="578"/>
                  </a:cubicBezTo>
                  <a:cubicBezTo>
                    <a:pt x="199" y="578"/>
                    <a:pt x="199" y="578"/>
                    <a:pt x="199" y="578"/>
                  </a:cubicBezTo>
                  <a:cubicBezTo>
                    <a:pt x="199" y="581"/>
                    <a:pt x="199" y="581"/>
                    <a:pt x="199" y="581"/>
                  </a:cubicBezTo>
                  <a:cubicBezTo>
                    <a:pt x="199" y="584"/>
                    <a:pt x="200" y="588"/>
                    <a:pt x="203" y="590"/>
                  </a:cubicBezTo>
                  <a:cubicBezTo>
                    <a:pt x="205" y="593"/>
                    <a:pt x="209" y="594"/>
                    <a:pt x="212" y="594"/>
                  </a:cubicBezTo>
                  <a:cubicBezTo>
                    <a:pt x="218" y="594"/>
                    <a:pt x="218" y="594"/>
                    <a:pt x="218" y="594"/>
                  </a:cubicBezTo>
                  <a:cubicBezTo>
                    <a:pt x="222" y="594"/>
                    <a:pt x="225" y="593"/>
                    <a:pt x="227" y="590"/>
                  </a:cubicBezTo>
                  <a:cubicBezTo>
                    <a:pt x="230" y="588"/>
                    <a:pt x="231" y="584"/>
                    <a:pt x="231" y="581"/>
                  </a:cubicBezTo>
                  <a:cubicBezTo>
                    <a:pt x="231" y="578"/>
                    <a:pt x="231" y="578"/>
                    <a:pt x="231" y="578"/>
                  </a:cubicBezTo>
                  <a:cubicBezTo>
                    <a:pt x="244" y="578"/>
                    <a:pt x="244" y="578"/>
                    <a:pt x="244" y="578"/>
                  </a:cubicBezTo>
                  <a:cubicBezTo>
                    <a:pt x="266" y="578"/>
                    <a:pt x="283" y="560"/>
                    <a:pt x="283" y="539"/>
                  </a:cubicBezTo>
                  <a:cubicBezTo>
                    <a:pt x="283" y="38"/>
                    <a:pt x="283" y="38"/>
                    <a:pt x="283" y="38"/>
                  </a:cubicBezTo>
                  <a:cubicBezTo>
                    <a:pt x="283" y="17"/>
                    <a:pt x="266" y="0"/>
                    <a:pt x="2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6"/>
            <p:cNvSpPr/>
            <p:nvPr/>
          </p:nvSpPr>
          <p:spPr bwMode="auto">
            <a:xfrm>
              <a:off x="5545" y="1315"/>
              <a:ext cx="114" cy="143"/>
            </a:xfrm>
            <a:custGeom>
              <a:avLst/>
              <a:gdLst>
                <a:gd name="T0" fmla="*/ 117 w 120"/>
                <a:gd name="T1" fmla="*/ 54 h 150"/>
                <a:gd name="T2" fmla="*/ 108 w 120"/>
                <a:gd name="T3" fmla="*/ 50 h 150"/>
                <a:gd name="T4" fmla="*/ 99 w 120"/>
                <a:gd name="T5" fmla="*/ 54 h 150"/>
                <a:gd name="T6" fmla="*/ 96 w 120"/>
                <a:gd name="T7" fmla="*/ 48 h 150"/>
                <a:gd name="T8" fmla="*/ 87 w 120"/>
                <a:gd name="T9" fmla="*/ 44 h 150"/>
                <a:gd name="T10" fmla="*/ 78 w 120"/>
                <a:gd name="T11" fmla="*/ 48 h 150"/>
                <a:gd name="T12" fmla="*/ 75 w 120"/>
                <a:gd name="T13" fmla="*/ 42 h 150"/>
                <a:gd name="T14" fmla="*/ 66 w 120"/>
                <a:gd name="T15" fmla="*/ 38 h 150"/>
                <a:gd name="T16" fmla="*/ 58 w 120"/>
                <a:gd name="T17" fmla="*/ 41 h 150"/>
                <a:gd name="T18" fmla="*/ 58 w 120"/>
                <a:gd name="T19" fmla="*/ 13 h 150"/>
                <a:gd name="T20" fmla="*/ 54 w 120"/>
                <a:gd name="T21" fmla="*/ 4 h 150"/>
                <a:gd name="T22" fmla="*/ 45 w 120"/>
                <a:gd name="T23" fmla="*/ 0 h 150"/>
                <a:gd name="T24" fmla="*/ 36 w 120"/>
                <a:gd name="T25" fmla="*/ 4 h 150"/>
                <a:gd name="T26" fmla="*/ 33 w 120"/>
                <a:gd name="T27" fmla="*/ 13 h 150"/>
                <a:gd name="T28" fmla="*/ 33 w 120"/>
                <a:gd name="T29" fmla="*/ 84 h 150"/>
                <a:gd name="T30" fmla="*/ 23 w 120"/>
                <a:gd name="T31" fmla="*/ 73 h 150"/>
                <a:gd name="T32" fmla="*/ 15 w 120"/>
                <a:gd name="T33" fmla="*/ 69 h 150"/>
                <a:gd name="T34" fmla="*/ 14 w 120"/>
                <a:gd name="T35" fmla="*/ 69 h 150"/>
                <a:gd name="T36" fmla="*/ 6 w 120"/>
                <a:gd name="T37" fmla="*/ 72 h 150"/>
                <a:gd name="T38" fmla="*/ 5 w 120"/>
                <a:gd name="T39" fmla="*/ 73 h 150"/>
                <a:gd name="T40" fmla="*/ 1 w 120"/>
                <a:gd name="T41" fmla="*/ 81 h 150"/>
                <a:gd name="T42" fmla="*/ 3 w 120"/>
                <a:gd name="T43" fmla="*/ 90 h 150"/>
                <a:gd name="T44" fmla="*/ 37 w 120"/>
                <a:gd name="T45" fmla="*/ 137 h 150"/>
                <a:gd name="T46" fmla="*/ 41 w 120"/>
                <a:gd name="T47" fmla="*/ 146 h 150"/>
                <a:gd name="T48" fmla="*/ 52 w 120"/>
                <a:gd name="T49" fmla="*/ 150 h 150"/>
                <a:gd name="T50" fmla="*/ 95 w 120"/>
                <a:gd name="T51" fmla="*/ 150 h 150"/>
                <a:gd name="T52" fmla="*/ 105 w 120"/>
                <a:gd name="T53" fmla="*/ 146 h 150"/>
                <a:gd name="T54" fmla="*/ 110 w 120"/>
                <a:gd name="T55" fmla="*/ 136 h 150"/>
                <a:gd name="T56" fmla="*/ 118 w 120"/>
                <a:gd name="T57" fmla="*/ 108 h 150"/>
                <a:gd name="T58" fmla="*/ 120 w 120"/>
                <a:gd name="T59" fmla="*/ 101 h 150"/>
                <a:gd name="T60" fmla="*/ 120 w 120"/>
                <a:gd name="T61" fmla="*/ 94 h 150"/>
                <a:gd name="T62" fmla="*/ 120 w 120"/>
                <a:gd name="T63" fmla="*/ 63 h 150"/>
                <a:gd name="T64" fmla="*/ 117 w 120"/>
                <a:gd name="T65" fmla="*/ 5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150">
                  <a:moveTo>
                    <a:pt x="117" y="54"/>
                  </a:moveTo>
                  <a:cubicBezTo>
                    <a:pt x="114" y="52"/>
                    <a:pt x="111" y="50"/>
                    <a:pt x="108" y="50"/>
                  </a:cubicBezTo>
                  <a:cubicBezTo>
                    <a:pt x="104" y="50"/>
                    <a:pt x="101" y="51"/>
                    <a:pt x="99" y="54"/>
                  </a:cubicBezTo>
                  <a:cubicBezTo>
                    <a:pt x="98" y="52"/>
                    <a:pt x="97" y="50"/>
                    <a:pt x="96" y="48"/>
                  </a:cubicBezTo>
                  <a:cubicBezTo>
                    <a:pt x="93" y="46"/>
                    <a:pt x="90" y="44"/>
                    <a:pt x="87" y="44"/>
                  </a:cubicBezTo>
                  <a:cubicBezTo>
                    <a:pt x="83" y="44"/>
                    <a:pt x="80" y="46"/>
                    <a:pt x="78" y="48"/>
                  </a:cubicBezTo>
                  <a:cubicBezTo>
                    <a:pt x="77" y="46"/>
                    <a:pt x="76" y="44"/>
                    <a:pt x="75" y="42"/>
                  </a:cubicBezTo>
                  <a:cubicBezTo>
                    <a:pt x="72" y="40"/>
                    <a:pt x="69" y="38"/>
                    <a:pt x="66" y="38"/>
                  </a:cubicBezTo>
                  <a:cubicBezTo>
                    <a:pt x="63" y="38"/>
                    <a:pt x="60" y="39"/>
                    <a:pt x="58" y="41"/>
                  </a:cubicBezTo>
                  <a:cubicBezTo>
                    <a:pt x="58" y="13"/>
                    <a:pt x="58" y="13"/>
                    <a:pt x="58" y="13"/>
                  </a:cubicBezTo>
                  <a:cubicBezTo>
                    <a:pt x="58" y="9"/>
                    <a:pt x="56" y="6"/>
                    <a:pt x="54" y="4"/>
                  </a:cubicBezTo>
                  <a:cubicBezTo>
                    <a:pt x="52" y="1"/>
                    <a:pt x="49" y="0"/>
                    <a:pt x="45" y="0"/>
                  </a:cubicBezTo>
                  <a:cubicBezTo>
                    <a:pt x="42" y="0"/>
                    <a:pt x="39" y="1"/>
                    <a:pt x="36" y="4"/>
                  </a:cubicBezTo>
                  <a:cubicBezTo>
                    <a:pt x="34" y="6"/>
                    <a:pt x="33" y="9"/>
                    <a:pt x="33" y="13"/>
                  </a:cubicBezTo>
                  <a:cubicBezTo>
                    <a:pt x="33" y="84"/>
                    <a:pt x="33" y="84"/>
                    <a:pt x="33" y="84"/>
                  </a:cubicBezTo>
                  <a:cubicBezTo>
                    <a:pt x="23" y="73"/>
                    <a:pt x="23" y="73"/>
                    <a:pt x="23" y="73"/>
                  </a:cubicBezTo>
                  <a:cubicBezTo>
                    <a:pt x="21" y="71"/>
                    <a:pt x="18" y="70"/>
                    <a:pt x="15" y="69"/>
                  </a:cubicBezTo>
                  <a:cubicBezTo>
                    <a:pt x="14" y="69"/>
                    <a:pt x="14" y="69"/>
                    <a:pt x="14" y="69"/>
                  </a:cubicBezTo>
                  <a:cubicBezTo>
                    <a:pt x="11" y="69"/>
                    <a:pt x="8" y="70"/>
                    <a:pt x="6" y="72"/>
                  </a:cubicBezTo>
                  <a:cubicBezTo>
                    <a:pt x="5" y="73"/>
                    <a:pt x="5" y="73"/>
                    <a:pt x="5" y="73"/>
                  </a:cubicBezTo>
                  <a:cubicBezTo>
                    <a:pt x="3" y="75"/>
                    <a:pt x="1" y="78"/>
                    <a:pt x="1" y="81"/>
                  </a:cubicBezTo>
                  <a:cubicBezTo>
                    <a:pt x="0" y="84"/>
                    <a:pt x="1" y="87"/>
                    <a:pt x="3" y="90"/>
                  </a:cubicBezTo>
                  <a:cubicBezTo>
                    <a:pt x="37" y="137"/>
                    <a:pt x="37" y="137"/>
                    <a:pt x="37" y="137"/>
                  </a:cubicBezTo>
                  <a:cubicBezTo>
                    <a:pt x="37" y="141"/>
                    <a:pt x="39" y="144"/>
                    <a:pt x="41" y="146"/>
                  </a:cubicBezTo>
                  <a:cubicBezTo>
                    <a:pt x="44" y="149"/>
                    <a:pt x="48" y="150"/>
                    <a:pt x="52" y="150"/>
                  </a:cubicBezTo>
                  <a:cubicBezTo>
                    <a:pt x="95" y="150"/>
                    <a:pt x="95" y="150"/>
                    <a:pt x="95" y="150"/>
                  </a:cubicBezTo>
                  <a:cubicBezTo>
                    <a:pt x="99" y="150"/>
                    <a:pt x="103" y="149"/>
                    <a:pt x="105" y="146"/>
                  </a:cubicBezTo>
                  <a:cubicBezTo>
                    <a:pt x="108" y="143"/>
                    <a:pt x="110" y="140"/>
                    <a:pt x="110" y="136"/>
                  </a:cubicBezTo>
                  <a:cubicBezTo>
                    <a:pt x="118" y="108"/>
                    <a:pt x="118" y="108"/>
                    <a:pt x="118" y="108"/>
                  </a:cubicBezTo>
                  <a:cubicBezTo>
                    <a:pt x="119" y="105"/>
                    <a:pt x="119" y="103"/>
                    <a:pt x="120" y="101"/>
                  </a:cubicBezTo>
                  <a:cubicBezTo>
                    <a:pt x="120" y="98"/>
                    <a:pt x="120" y="96"/>
                    <a:pt x="120" y="94"/>
                  </a:cubicBezTo>
                  <a:cubicBezTo>
                    <a:pt x="120" y="63"/>
                    <a:pt x="120" y="63"/>
                    <a:pt x="120" y="63"/>
                  </a:cubicBezTo>
                  <a:cubicBezTo>
                    <a:pt x="120" y="59"/>
                    <a:pt x="119" y="56"/>
                    <a:pt x="117"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7"/>
            <p:cNvSpPr>
              <a:spLocks noEditPoints="1"/>
            </p:cNvSpPr>
            <p:nvPr/>
          </p:nvSpPr>
          <p:spPr bwMode="auto">
            <a:xfrm>
              <a:off x="5549" y="1276"/>
              <a:ext cx="78" cy="75"/>
            </a:xfrm>
            <a:custGeom>
              <a:avLst/>
              <a:gdLst>
                <a:gd name="T0" fmla="*/ 0 w 82"/>
                <a:gd name="T1" fmla="*/ 41 h 79"/>
                <a:gd name="T2" fmla="*/ 41 w 82"/>
                <a:gd name="T3" fmla="*/ 0 h 79"/>
                <a:gd name="T4" fmla="*/ 82 w 82"/>
                <a:gd name="T5" fmla="*/ 41 h 79"/>
                <a:gd name="T6" fmla="*/ 62 w 82"/>
                <a:gd name="T7" fmla="*/ 76 h 79"/>
                <a:gd name="T8" fmla="*/ 62 w 82"/>
                <a:gd name="T9" fmla="*/ 76 h 79"/>
                <a:gd name="T10" fmla="*/ 57 w 82"/>
                <a:gd name="T11" fmla="*/ 77 h 79"/>
                <a:gd name="T12" fmla="*/ 57 w 82"/>
                <a:gd name="T13" fmla="*/ 70 h 79"/>
                <a:gd name="T14" fmla="*/ 74 w 82"/>
                <a:gd name="T15" fmla="*/ 41 h 79"/>
                <a:gd name="T16" fmla="*/ 41 w 82"/>
                <a:gd name="T17" fmla="*/ 8 h 79"/>
                <a:gd name="T18" fmla="*/ 8 w 82"/>
                <a:gd name="T19" fmla="*/ 41 h 79"/>
                <a:gd name="T20" fmla="*/ 25 w 82"/>
                <a:gd name="T21" fmla="*/ 70 h 79"/>
                <a:gd name="T22" fmla="*/ 25 w 82"/>
                <a:gd name="T23" fmla="*/ 79 h 79"/>
                <a:gd name="T24" fmla="*/ 0 w 82"/>
                <a:gd name="T25" fmla="*/ 41 h 79"/>
                <a:gd name="T26" fmla="*/ 63 w 82"/>
                <a:gd name="T27" fmla="*/ 41 h 79"/>
                <a:gd name="T28" fmla="*/ 41 w 82"/>
                <a:gd name="T29" fmla="*/ 19 h 79"/>
                <a:gd name="T30" fmla="*/ 19 w 82"/>
                <a:gd name="T31" fmla="*/ 41 h 79"/>
                <a:gd name="T32" fmla="*/ 25 w 82"/>
                <a:gd name="T33" fmla="*/ 56 h 79"/>
                <a:gd name="T34" fmla="*/ 25 w 82"/>
                <a:gd name="T35" fmla="*/ 54 h 79"/>
                <a:gd name="T36" fmla="*/ 27 w 82"/>
                <a:gd name="T37" fmla="*/ 46 h 79"/>
                <a:gd name="T38" fmla="*/ 26 w 82"/>
                <a:gd name="T39" fmla="*/ 41 h 79"/>
                <a:gd name="T40" fmla="*/ 41 w 82"/>
                <a:gd name="T41" fmla="*/ 26 h 79"/>
                <a:gd name="T42" fmla="*/ 56 w 82"/>
                <a:gd name="T43" fmla="*/ 41 h 79"/>
                <a:gd name="T44" fmla="*/ 55 w 82"/>
                <a:gd name="T45" fmla="*/ 46 h 79"/>
                <a:gd name="T46" fmla="*/ 57 w 82"/>
                <a:gd name="T47" fmla="*/ 54 h 79"/>
                <a:gd name="T48" fmla="*/ 57 w 82"/>
                <a:gd name="T49" fmla="*/ 57 h 79"/>
                <a:gd name="T50" fmla="*/ 63 w 82"/>
                <a:gd name="T5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79">
                  <a:moveTo>
                    <a:pt x="0" y="41"/>
                  </a:moveTo>
                  <a:cubicBezTo>
                    <a:pt x="0" y="18"/>
                    <a:pt x="19" y="0"/>
                    <a:pt x="41" y="0"/>
                  </a:cubicBezTo>
                  <a:cubicBezTo>
                    <a:pt x="64" y="0"/>
                    <a:pt x="82" y="18"/>
                    <a:pt x="82" y="41"/>
                  </a:cubicBezTo>
                  <a:cubicBezTo>
                    <a:pt x="82" y="56"/>
                    <a:pt x="74" y="69"/>
                    <a:pt x="62" y="76"/>
                  </a:cubicBezTo>
                  <a:cubicBezTo>
                    <a:pt x="62" y="76"/>
                    <a:pt x="62" y="76"/>
                    <a:pt x="62" y="76"/>
                  </a:cubicBezTo>
                  <a:cubicBezTo>
                    <a:pt x="60" y="76"/>
                    <a:pt x="59" y="76"/>
                    <a:pt x="57" y="77"/>
                  </a:cubicBezTo>
                  <a:cubicBezTo>
                    <a:pt x="57" y="70"/>
                    <a:pt x="57" y="70"/>
                    <a:pt x="57" y="70"/>
                  </a:cubicBezTo>
                  <a:cubicBezTo>
                    <a:pt x="67" y="64"/>
                    <a:pt x="74" y="54"/>
                    <a:pt x="74" y="41"/>
                  </a:cubicBezTo>
                  <a:cubicBezTo>
                    <a:pt x="74" y="23"/>
                    <a:pt x="60" y="8"/>
                    <a:pt x="41" y="8"/>
                  </a:cubicBezTo>
                  <a:cubicBezTo>
                    <a:pt x="23" y="8"/>
                    <a:pt x="8" y="23"/>
                    <a:pt x="8" y="41"/>
                  </a:cubicBezTo>
                  <a:cubicBezTo>
                    <a:pt x="8" y="54"/>
                    <a:pt x="15" y="64"/>
                    <a:pt x="25" y="70"/>
                  </a:cubicBezTo>
                  <a:cubicBezTo>
                    <a:pt x="25" y="79"/>
                    <a:pt x="25" y="79"/>
                    <a:pt x="25" y="79"/>
                  </a:cubicBezTo>
                  <a:cubicBezTo>
                    <a:pt x="11" y="72"/>
                    <a:pt x="0" y="58"/>
                    <a:pt x="0" y="41"/>
                  </a:cubicBezTo>
                  <a:close/>
                  <a:moveTo>
                    <a:pt x="63" y="41"/>
                  </a:moveTo>
                  <a:cubicBezTo>
                    <a:pt x="63" y="29"/>
                    <a:pt x="53" y="19"/>
                    <a:pt x="41" y="19"/>
                  </a:cubicBezTo>
                  <a:cubicBezTo>
                    <a:pt x="29" y="19"/>
                    <a:pt x="19" y="29"/>
                    <a:pt x="19" y="41"/>
                  </a:cubicBezTo>
                  <a:cubicBezTo>
                    <a:pt x="19" y="47"/>
                    <a:pt x="21" y="52"/>
                    <a:pt x="25" y="56"/>
                  </a:cubicBezTo>
                  <a:cubicBezTo>
                    <a:pt x="25" y="54"/>
                    <a:pt x="25" y="54"/>
                    <a:pt x="25" y="54"/>
                  </a:cubicBezTo>
                  <a:cubicBezTo>
                    <a:pt x="25" y="51"/>
                    <a:pt x="26" y="48"/>
                    <a:pt x="27" y="46"/>
                  </a:cubicBezTo>
                  <a:cubicBezTo>
                    <a:pt x="27" y="44"/>
                    <a:pt x="26" y="43"/>
                    <a:pt x="26" y="41"/>
                  </a:cubicBezTo>
                  <a:cubicBezTo>
                    <a:pt x="26" y="33"/>
                    <a:pt x="33" y="26"/>
                    <a:pt x="41" y="26"/>
                  </a:cubicBezTo>
                  <a:cubicBezTo>
                    <a:pt x="49" y="26"/>
                    <a:pt x="56" y="33"/>
                    <a:pt x="56" y="41"/>
                  </a:cubicBezTo>
                  <a:cubicBezTo>
                    <a:pt x="56" y="43"/>
                    <a:pt x="56" y="44"/>
                    <a:pt x="55" y="46"/>
                  </a:cubicBezTo>
                  <a:cubicBezTo>
                    <a:pt x="56" y="48"/>
                    <a:pt x="57" y="51"/>
                    <a:pt x="57" y="54"/>
                  </a:cubicBezTo>
                  <a:cubicBezTo>
                    <a:pt x="57" y="57"/>
                    <a:pt x="57" y="57"/>
                    <a:pt x="57" y="57"/>
                  </a:cubicBezTo>
                  <a:cubicBezTo>
                    <a:pt x="61" y="53"/>
                    <a:pt x="63" y="47"/>
                    <a:pt x="6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Group 108"/>
          <p:cNvGrpSpPr>
            <a:grpSpLocks noChangeAspect="1"/>
          </p:cNvGrpSpPr>
          <p:nvPr/>
        </p:nvGrpSpPr>
        <p:grpSpPr bwMode="auto">
          <a:xfrm>
            <a:off x="9936069" y="4644664"/>
            <a:ext cx="846844" cy="1463201"/>
            <a:chOff x="1657" y="2103"/>
            <a:chExt cx="327" cy="565"/>
          </a:xfrm>
          <a:solidFill>
            <a:srgbClr val="00ABB4"/>
          </a:solidFill>
        </p:grpSpPr>
        <p:sp>
          <p:nvSpPr>
            <p:cNvPr id="45" name="Freeform 109"/>
            <p:cNvSpPr>
              <a:spLocks noEditPoints="1"/>
            </p:cNvSpPr>
            <p:nvPr/>
          </p:nvSpPr>
          <p:spPr bwMode="auto">
            <a:xfrm>
              <a:off x="1657" y="2103"/>
              <a:ext cx="327" cy="565"/>
            </a:xfrm>
            <a:custGeom>
              <a:avLst/>
              <a:gdLst>
                <a:gd name="T0" fmla="*/ 406 w 462"/>
                <a:gd name="T1" fmla="*/ 0 h 800"/>
                <a:gd name="T2" fmla="*/ 56 w 462"/>
                <a:gd name="T3" fmla="*/ 0 h 800"/>
                <a:gd name="T4" fmla="*/ 0 w 462"/>
                <a:gd name="T5" fmla="*/ 56 h 800"/>
                <a:gd name="T6" fmla="*/ 0 w 462"/>
                <a:gd name="T7" fmla="*/ 744 h 800"/>
                <a:gd name="T8" fmla="*/ 56 w 462"/>
                <a:gd name="T9" fmla="*/ 800 h 800"/>
                <a:gd name="T10" fmla="*/ 406 w 462"/>
                <a:gd name="T11" fmla="*/ 800 h 800"/>
                <a:gd name="T12" fmla="*/ 462 w 462"/>
                <a:gd name="T13" fmla="*/ 744 h 800"/>
                <a:gd name="T14" fmla="*/ 462 w 462"/>
                <a:gd name="T15" fmla="*/ 56 h 800"/>
                <a:gd name="T16" fmla="*/ 406 w 462"/>
                <a:gd name="T17" fmla="*/ 0 h 800"/>
                <a:gd name="T18" fmla="*/ 451 w 462"/>
                <a:gd name="T19" fmla="*/ 744 h 800"/>
                <a:gd name="T20" fmla="*/ 406 w 462"/>
                <a:gd name="T21" fmla="*/ 789 h 800"/>
                <a:gd name="T22" fmla="*/ 56 w 462"/>
                <a:gd name="T23" fmla="*/ 789 h 800"/>
                <a:gd name="T24" fmla="*/ 11 w 462"/>
                <a:gd name="T25" fmla="*/ 744 h 800"/>
                <a:gd name="T26" fmla="*/ 11 w 462"/>
                <a:gd name="T27" fmla="*/ 56 h 800"/>
                <a:gd name="T28" fmla="*/ 56 w 462"/>
                <a:gd name="T29" fmla="*/ 11 h 800"/>
                <a:gd name="T30" fmla="*/ 406 w 462"/>
                <a:gd name="T31" fmla="*/ 11 h 800"/>
                <a:gd name="T32" fmla="*/ 451 w 462"/>
                <a:gd name="T33" fmla="*/ 56 h 800"/>
                <a:gd name="T34" fmla="*/ 451 w 462"/>
                <a:gd name="T35" fmla="*/ 744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800">
                  <a:moveTo>
                    <a:pt x="406" y="0"/>
                  </a:moveTo>
                  <a:cubicBezTo>
                    <a:pt x="56" y="0"/>
                    <a:pt x="56" y="0"/>
                    <a:pt x="56" y="0"/>
                  </a:cubicBezTo>
                  <a:cubicBezTo>
                    <a:pt x="25" y="0"/>
                    <a:pt x="0" y="25"/>
                    <a:pt x="0" y="56"/>
                  </a:cubicBezTo>
                  <a:cubicBezTo>
                    <a:pt x="0" y="744"/>
                    <a:pt x="0" y="744"/>
                    <a:pt x="0" y="744"/>
                  </a:cubicBezTo>
                  <a:cubicBezTo>
                    <a:pt x="0" y="775"/>
                    <a:pt x="25" y="800"/>
                    <a:pt x="56" y="800"/>
                  </a:cubicBezTo>
                  <a:cubicBezTo>
                    <a:pt x="406" y="800"/>
                    <a:pt x="406" y="800"/>
                    <a:pt x="406" y="800"/>
                  </a:cubicBezTo>
                  <a:cubicBezTo>
                    <a:pt x="437" y="800"/>
                    <a:pt x="462" y="775"/>
                    <a:pt x="462" y="744"/>
                  </a:cubicBezTo>
                  <a:cubicBezTo>
                    <a:pt x="462" y="56"/>
                    <a:pt x="462" y="56"/>
                    <a:pt x="462" y="56"/>
                  </a:cubicBezTo>
                  <a:cubicBezTo>
                    <a:pt x="462" y="25"/>
                    <a:pt x="437" y="0"/>
                    <a:pt x="406" y="0"/>
                  </a:cubicBezTo>
                  <a:close/>
                  <a:moveTo>
                    <a:pt x="451" y="744"/>
                  </a:moveTo>
                  <a:cubicBezTo>
                    <a:pt x="451" y="769"/>
                    <a:pt x="431" y="789"/>
                    <a:pt x="406" y="789"/>
                  </a:cubicBezTo>
                  <a:cubicBezTo>
                    <a:pt x="56" y="789"/>
                    <a:pt x="56" y="789"/>
                    <a:pt x="56" y="789"/>
                  </a:cubicBezTo>
                  <a:cubicBezTo>
                    <a:pt x="31" y="789"/>
                    <a:pt x="11" y="769"/>
                    <a:pt x="11" y="744"/>
                  </a:cubicBezTo>
                  <a:cubicBezTo>
                    <a:pt x="11" y="56"/>
                    <a:pt x="11" y="56"/>
                    <a:pt x="11" y="56"/>
                  </a:cubicBezTo>
                  <a:cubicBezTo>
                    <a:pt x="11" y="31"/>
                    <a:pt x="31" y="11"/>
                    <a:pt x="56" y="11"/>
                  </a:cubicBezTo>
                  <a:cubicBezTo>
                    <a:pt x="406" y="11"/>
                    <a:pt x="406" y="11"/>
                    <a:pt x="406" y="11"/>
                  </a:cubicBezTo>
                  <a:cubicBezTo>
                    <a:pt x="431" y="11"/>
                    <a:pt x="451" y="31"/>
                    <a:pt x="451" y="56"/>
                  </a:cubicBezTo>
                  <a:lnTo>
                    <a:pt x="451" y="7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10"/>
            <p:cNvSpPr>
              <a:spLocks noEditPoints="1"/>
            </p:cNvSpPr>
            <p:nvPr/>
          </p:nvSpPr>
          <p:spPr bwMode="auto">
            <a:xfrm>
              <a:off x="1670" y="2116"/>
              <a:ext cx="300" cy="539"/>
            </a:xfrm>
            <a:custGeom>
              <a:avLst/>
              <a:gdLst>
                <a:gd name="T0" fmla="*/ 387 w 424"/>
                <a:gd name="T1" fmla="*/ 0 h 762"/>
                <a:gd name="T2" fmla="*/ 286 w 424"/>
                <a:gd name="T3" fmla="*/ 0 h 762"/>
                <a:gd name="T4" fmla="*/ 286 w 424"/>
                <a:gd name="T5" fmla="*/ 7 h 762"/>
                <a:gd name="T6" fmla="*/ 283 w 424"/>
                <a:gd name="T7" fmla="*/ 15 h 762"/>
                <a:gd name="T8" fmla="*/ 275 w 424"/>
                <a:gd name="T9" fmla="*/ 18 h 762"/>
                <a:gd name="T10" fmla="*/ 149 w 424"/>
                <a:gd name="T11" fmla="*/ 18 h 762"/>
                <a:gd name="T12" fmla="*/ 141 w 424"/>
                <a:gd name="T13" fmla="*/ 15 h 762"/>
                <a:gd name="T14" fmla="*/ 138 w 424"/>
                <a:gd name="T15" fmla="*/ 7 h 762"/>
                <a:gd name="T16" fmla="*/ 138 w 424"/>
                <a:gd name="T17" fmla="*/ 0 h 762"/>
                <a:gd name="T18" fmla="*/ 37 w 424"/>
                <a:gd name="T19" fmla="*/ 0 h 762"/>
                <a:gd name="T20" fmla="*/ 0 w 424"/>
                <a:gd name="T21" fmla="*/ 37 h 762"/>
                <a:gd name="T22" fmla="*/ 0 w 424"/>
                <a:gd name="T23" fmla="*/ 725 h 762"/>
                <a:gd name="T24" fmla="*/ 37 w 424"/>
                <a:gd name="T25" fmla="*/ 762 h 762"/>
                <a:gd name="T26" fmla="*/ 387 w 424"/>
                <a:gd name="T27" fmla="*/ 762 h 762"/>
                <a:gd name="T28" fmla="*/ 424 w 424"/>
                <a:gd name="T29" fmla="*/ 725 h 762"/>
                <a:gd name="T30" fmla="*/ 424 w 424"/>
                <a:gd name="T31" fmla="*/ 37 h 762"/>
                <a:gd name="T32" fmla="*/ 387 w 424"/>
                <a:gd name="T33" fmla="*/ 0 h 762"/>
                <a:gd name="T34" fmla="*/ 82 w 424"/>
                <a:gd name="T35" fmla="*/ 30 h 762"/>
                <a:gd name="T36" fmla="*/ 95 w 424"/>
                <a:gd name="T37" fmla="*/ 44 h 762"/>
                <a:gd name="T38" fmla="*/ 82 w 424"/>
                <a:gd name="T39" fmla="*/ 57 h 762"/>
                <a:gd name="T40" fmla="*/ 69 w 424"/>
                <a:gd name="T41" fmla="*/ 44 h 762"/>
                <a:gd name="T42" fmla="*/ 82 w 424"/>
                <a:gd name="T43" fmla="*/ 30 h 762"/>
                <a:gd name="T44" fmla="*/ 212 w 424"/>
                <a:gd name="T45" fmla="*/ 749 h 762"/>
                <a:gd name="T46" fmla="*/ 185 w 424"/>
                <a:gd name="T47" fmla="*/ 723 h 762"/>
                <a:gd name="T48" fmla="*/ 212 w 424"/>
                <a:gd name="T49" fmla="*/ 696 h 762"/>
                <a:gd name="T50" fmla="*/ 239 w 424"/>
                <a:gd name="T51" fmla="*/ 723 h 762"/>
                <a:gd name="T52" fmla="*/ 212 w 424"/>
                <a:gd name="T53" fmla="*/ 749 h 762"/>
                <a:gd name="T54" fmla="*/ 398 w 424"/>
                <a:gd name="T55" fmla="*/ 683 h 762"/>
                <a:gd name="T56" fmla="*/ 26 w 424"/>
                <a:gd name="T57" fmla="*/ 683 h 762"/>
                <a:gd name="T58" fmla="*/ 26 w 424"/>
                <a:gd name="T59" fmla="*/ 88 h 762"/>
                <a:gd name="T60" fmla="*/ 398 w 424"/>
                <a:gd name="T61" fmla="*/ 88 h 762"/>
                <a:gd name="T62" fmla="*/ 398 w 424"/>
                <a:gd name="T63" fmla="*/ 68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24" h="762">
                  <a:moveTo>
                    <a:pt x="387" y="0"/>
                  </a:moveTo>
                  <a:cubicBezTo>
                    <a:pt x="286" y="0"/>
                    <a:pt x="286" y="0"/>
                    <a:pt x="286" y="0"/>
                  </a:cubicBezTo>
                  <a:cubicBezTo>
                    <a:pt x="286" y="7"/>
                    <a:pt x="286" y="7"/>
                    <a:pt x="286" y="7"/>
                  </a:cubicBezTo>
                  <a:cubicBezTo>
                    <a:pt x="286" y="10"/>
                    <a:pt x="285" y="13"/>
                    <a:pt x="283" y="15"/>
                  </a:cubicBezTo>
                  <a:cubicBezTo>
                    <a:pt x="281" y="17"/>
                    <a:pt x="278" y="18"/>
                    <a:pt x="275" y="18"/>
                  </a:cubicBezTo>
                  <a:cubicBezTo>
                    <a:pt x="149" y="18"/>
                    <a:pt x="149" y="18"/>
                    <a:pt x="149" y="18"/>
                  </a:cubicBezTo>
                  <a:cubicBezTo>
                    <a:pt x="146" y="18"/>
                    <a:pt x="143" y="17"/>
                    <a:pt x="141" y="15"/>
                  </a:cubicBezTo>
                  <a:cubicBezTo>
                    <a:pt x="139" y="13"/>
                    <a:pt x="138" y="10"/>
                    <a:pt x="138" y="7"/>
                  </a:cubicBezTo>
                  <a:cubicBezTo>
                    <a:pt x="138" y="0"/>
                    <a:pt x="138" y="0"/>
                    <a:pt x="138" y="0"/>
                  </a:cubicBezTo>
                  <a:cubicBezTo>
                    <a:pt x="37" y="0"/>
                    <a:pt x="37" y="0"/>
                    <a:pt x="37" y="0"/>
                  </a:cubicBezTo>
                  <a:cubicBezTo>
                    <a:pt x="17" y="0"/>
                    <a:pt x="0" y="16"/>
                    <a:pt x="0" y="37"/>
                  </a:cubicBezTo>
                  <a:cubicBezTo>
                    <a:pt x="0" y="725"/>
                    <a:pt x="0" y="725"/>
                    <a:pt x="0" y="725"/>
                  </a:cubicBezTo>
                  <a:cubicBezTo>
                    <a:pt x="0" y="746"/>
                    <a:pt x="17" y="762"/>
                    <a:pt x="37" y="762"/>
                  </a:cubicBezTo>
                  <a:cubicBezTo>
                    <a:pt x="387" y="762"/>
                    <a:pt x="387" y="762"/>
                    <a:pt x="387" y="762"/>
                  </a:cubicBezTo>
                  <a:cubicBezTo>
                    <a:pt x="407" y="762"/>
                    <a:pt x="424" y="746"/>
                    <a:pt x="424" y="725"/>
                  </a:cubicBezTo>
                  <a:cubicBezTo>
                    <a:pt x="424" y="37"/>
                    <a:pt x="424" y="37"/>
                    <a:pt x="424" y="37"/>
                  </a:cubicBezTo>
                  <a:cubicBezTo>
                    <a:pt x="424" y="16"/>
                    <a:pt x="407" y="0"/>
                    <a:pt x="387" y="0"/>
                  </a:cubicBezTo>
                  <a:close/>
                  <a:moveTo>
                    <a:pt x="82" y="30"/>
                  </a:moveTo>
                  <a:cubicBezTo>
                    <a:pt x="89" y="30"/>
                    <a:pt x="95" y="36"/>
                    <a:pt x="95" y="44"/>
                  </a:cubicBezTo>
                  <a:cubicBezTo>
                    <a:pt x="95" y="51"/>
                    <a:pt x="89" y="57"/>
                    <a:pt x="82" y="57"/>
                  </a:cubicBezTo>
                  <a:cubicBezTo>
                    <a:pt x="74" y="57"/>
                    <a:pt x="69" y="51"/>
                    <a:pt x="69" y="44"/>
                  </a:cubicBezTo>
                  <a:cubicBezTo>
                    <a:pt x="69" y="36"/>
                    <a:pt x="74" y="30"/>
                    <a:pt x="82" y="30"/>
                  </a:cubicBezTo>
                  <a:close/>
                  <a:moveTo>
                    <a:pt x="212" y="749"/>
                  </a:moveTo>
                  <a:cubicBezTo>
                    <a:pt x="197" y="749"/>
                    <a:pt x="185" y="737"/>
                    <a:pt x="185" y="723"/>
                  </a:cubicBezTo>
                  <a:cubicBezTo>
                    <a:pt x="185" y="708"/>
                    <a:pt x="197" y="696"/>
                    <a:pt x="212" y="696"/>
                  </a:cubicBezTo>
                  <a:cubicBezTo>
                    <a:pt x="227" y="696"/>
                    <a:pt x="239" y="708"/>
                    <a:pt x="239" y="723"/>
                  </a:cubicBezTo>
                  <a:cubicBezTo>
                    <a:pt x="239" y="737"/>
                    <a:pt x="227" y="749"/>
                    <a:pt x="212" y="749"/>
                  </a:cubicBezTo>
                  <a:close/>
                  <a:moveTo>
                    <a:pt x="398" y="683"/>
                  </a:moveTo>
                  <a:cubicBezTo>
                    <a:pt x="26" y="683"/>
                    <a:pt x="26" y="683"/>
                    <a:pt x="26" y="683"/>
                  </a:cubicBezTo>
                  <a:cubicBezTo>
                    <a:pt x="26" y="88"/>
                    <a:pt x="26" y="88"/>
                    <a:pt x="26" y="88"/>
                  </a:cubicBezTo>
                  <a:cubicBezTo>
                    <a:pt x="398" y="88"/>
                    <a:pt x="398" y="88"/>
                    <a:pt x="398" y="88"/>
                  </a:cubicBezTo>
                  <a:cubicBezTo>
                    <a:pt x="398" y="683"/>
                    <a:pt x="398" y="683"/>
                    <a:pt x="398" y="6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7" name="文本框 46"/>
          <p:cNvSpPr txBox="1"/>
          <p:nvPr/>
        </p:nvSpPr>
        <p:spPr>
          <a:xfrm>
            <a:off x="1849421" y="1005296"/>
            <a:ext cx="8594500" cy="3723005"/>
          </a:xfrm>
          <a:prstGeom prst="rect">
            <a:avLst/>
          </a:prstGeom>
          <a:noFill/>
        </p:spPr>
        <p:txBody>
          <a:bodyPr wrap="square" rtlCol="0">
            <a:spAutoFit/>
          </a:bodyPr>
          <a:lstStyle/>
          <a:p>
            <a:pPr marL="285750" indent="-285750">
              <a:buFont typeface="Wingdings" panose="05000000000000000000" charset="0"/>
              <a:buChar char="l"/>
            </a:pPr>
            <a:r>
              <a:rPr lang="zh-CN" altLang="en-US" sz="2800" dirty="0"/>
              <a:t>开发工具</a:t>
            </a:r>
            <a:r>
              <a:rPr lang="zh-CN" altLang="en-US" dirty="0"/>
              <a:t>：</a:t>
            </a:r>
            <a:endParaRPr lang="zh-CN" altLang="en-US" dirty="0"/>
          </a:p>
          <a:p>
            <a:pPr marL="285750" indent="-285750">
              <a:buFont typeface="Wingdings" panose="05000000000000000000" charset="0"/>
              <a:buChar char="l"/>
            </a:pPr>
            <a:endParaRPr lang="zh-CN" altLang="en-US" dirty="0"/>
          </a:p>
          <a:p>
            <a:pPr lvl="1" indent="0">
              <a:buFont typeface="Wingdings" panose="05000000000000000000" charset="0"/>
              <a:buNone/>
            </a:pPr>
            <a:r>
              <a:rPr lang="en-US" altLang="zh-CN" dirty="0"/>
              <a:t>	VScode</a:t>
            </a:r>
            <a:r>
              <a:rPr lang="zh-CN" altLang="en-US" dirty="0"/>
              <a:t>、</a:t>
            </a:r>
            <a:r>
              <a:rPr lang="en-US" altLang="zh-CN" dirty="0"/>
              <a:t>Ps</a:t>
            </a:r>
            <a:r>
              <a:rPr lang="zh-CN" altLang="en-US" dirty="0"/>
              <a:t>、</a:t>
            </a:r>
            <a:r>
              <a:rPr lang="en-US" altLang="zh-CN" dirty="0"/>
              <a:t>Firefox</a:t>
            </a:r>
            <a:endParaRPr lang="zh-CN" altLang="en-US" dirty="0"/>
          </a:p>
          <a:p>
            <a:pPr marL="285750" indent="-285750">
              <a:buFont typeface="Wingdings" panose="05000000000000000000" charset="0"/>
              <a:buChar char="l"/>
            </a:pPr>
            <a:r>
              <a:rPr lang="zh-CN" altLang="en-US" sz="2800" dirty="0"/>
              <a:t>所使用的技术</a:t>
            </a:r>
            <a:r>
              <a:rPr lang="en-US" altLang="zh-CN" sz="2800" dirty="0"/>
              <a:t>:</a:t>
            </a:r>
            <a:endParaRPr lang="en-US" altLang="zh-CN" dirty="0"/>
          </a:p>
          <a:p>
            <a:pPr indent="0">
              <a:buFont typeface="Wingdings" panose="05000000000000000000" charset="0"/>
              <a:buNone/>
            </a:pPr>
            <a:r>
              <a:rPr lang="en-US" altLang="zh-CN" dirty="0"/>
              <a:t>	1.</a:t>
            </a:r>
            <a:r>
              <a:rPr lang="zh-CN" altLang="en-US" dirty="0"/>
              <a:t>使用了</a:t>
            </a:r>
            <a:r>
              <a:rPr lang="en-US" altLang="zh-CN" dirty="0"/>
              <a:t>HTML5+CSS3</a:t>
            </a:r>
            <a:r>
              <a:rPr lang="zh-CN" altLang="en-US" dirty="0"/>
              <a:t>的布局及其</a:t>
            </a:r>
            <a:r>
              <a:rPr lang="en-US" altLang="zh-CN" dirty="0"/>
              <a:t>JS</a:t>
            </a:r>
            <a:r>
              <a:rPr lang="zh-CN" altLang="en-US" dirty="0"/>
              <a:t>脚本</a:t>
            </a:r>
            <a:endParaRPr lang="zh-CN" altLang="en-US" dirty="0"/>
          </a:p>
          <a:p>
            <a:pPr indent="0">
              <a:buFont typeface="Wingdings" panose="05000000000000000000" charset="0"/>
              <a:buNone/>
            </a:pPr>
            <a:endParaRPr lang="zh-CN" altLang="en-US" dirty="0"/>
          </a:p>
          <a:p>
            <a:pPr indent="0">
              <a:buFont typeface="Wingdings" panose="05000000000000000000" charset="0"/>
              <a:buNone/>
            </a:pPr>
            <a:r>
              <a:rPr lang="en-US" altLang="zh-CN" dirty="0"/>
              <a:t>	2.采取结构与样式相分离</a:t>
            </a:r>
            <a:r>
              <a:rPr lang="zh-CN" altLang="en-US" dirty="0"/>
              <a:t>的手法（当前主要为外部样式表）</a:t>
            </a:r>
            <a:endParaRPr lang="zh-CN" altLang="en-US" dirty="0"/>
          </a:p>
          <a:p>
            <a:pPr indent="0">
              <a:buFont typeface="Wingdings" panose="05000000000000000000" charset="0"/>
              <a:buNone/>
            </a:pPr>
            <a:endParaRPr lang="en-US" altLang="zh-CN" dirty="0"/>
          </a:p>
          <a:p>
            <a:pPr indent="0">
              <a:buFont typeface="Wingdings" panose="05000000000000000000" charset="0"/>
              <a:buNone/>
            </a:pPr>
            <a:r>
              <a:rPr lang="en-US" altLang="zh-CN" dirty="0"/>
              <a:t>	3.</a:t>
            </a:r>
            <a:r>
              <a:rPr lang="zh-CN" altLang="en-US" dirty="0"/>
              <a:t>遵循</a:t>
            </a:r>
            <a:r>
              <a:rPr lang="en-US" altLang="zh-CN" dirty="0"/>
              <a:t>模块化开发</a:t>
            </a:r>
            <a:r>
              <a:rPr lang="zh-CN" altLang="en-US" dirty="0"/>
              <a:t>的原则</a:t>
            </a:r>
            <a:endParaRPr lang="zh-CN" altLang="en-US" dirty="0"/>
          </a:p>
          <a:p>
            <a:pPr indent="0">
              <a:buFont typeface="Wingdings" panose="05000000000000000000" charset="0"/>
              <a:buNone/>
            </a:pPr>
            <a:endParaRPr lang="zh-CN" altLang="en-US" dirty="0"/>
          </a:p>
          <a:p>
            <a:pPr indent="0">
              <a:buFont typeface="Wingdings" panose="05000000000000000000" charset="0"/>
              <a:buNone/>
            </a:pPr>
            <a:r>
              <a:rPr lang="en-US" altLang="zh-CN" dirty="0"/>
              <a:t>	</a:t>
            </a:r>
            <a:r>
              <a:rPr lang="en-US" altLang="zh-CN" dirty="0">
                <a:hlinkClick r:id="rId2" action="ppaction://hlinkfile"/>
              </a:rPr>
              <a:t>4.</a:t>
            </a:r>
            <a:r>
              <a:rPr lang="zh-CN" altLang="en-US" dirty="0">
                <a:hlinkClick r:id="rId2" action="ppaction://hlinkfile"/>
              </a:rPr>
              <a:t>代码书写规范（</a:t>
            </a:r>
            <a:r>
              <a:rPr lang="en-US" altLang="zh-CN" dirty="0">
                <a:hlinkClick r:id="rId2" action="ppaction://hlinkfile"/>
              </a:rPr>
              <a:t>Name.txt</a:t>
            </a:r>
            <a:r>
              <a:rPr lang="zh-CN" altLang="en-US" dirty="0">
                <a:hlinkClick r:id="rId2" action="ppaction://hlinkfile"/>
              </a:rPr>
              <a:t>）</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占位符 1"/>
          <p:cNvSpPr txBox="1"/>
          <p:nvPr/>
        </p:nvSpPr>
        <p:spPr>
          <a:xfrm>
            <a:off x="334249" y="279500"/>
            <a:ext cx="2858894"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pPr>
            <a:r>
              <a:rPr kumimoji="1"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02</a:t>
            </a:r>
            <a:r>
              <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 </a:t>
            </a:r>
            <a:r>
              <a:rPr kumimoji="1" lang="zh-CN" altLang="en-US" sz="2800" noProof="0" dirty="0">
                <a:ln>
                  <a:noFill/>
                </a:ln>
                <a:solidFill>
                  <a:srgbClr val="000000">
                    <a:lumMod val="75000"/>
                    <a:lumOff val="25000"/>
                  </a:srgbClr>
                </a:solidFill>
                <a:effectLst/>
                <a:uLnTx/>
                <a:uFillTx/>
                <a:sym typeface="+mn-ea"/>
              </a:rPr>
              <a:t> 项目规划</a:t>
            </a:r>
            <a:endPar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sp>
        <p:nvSpPr>
          <p:cNvPr id="6" name="文本框 5"/>
          <p:cNvSpPr txBox="1"/>
          <p:nvPr>
            <p:custDataLst>
              <p:tags r:id="rId2"/>
            </p:custDataLst>
          </p:nvPr>
        </p:nvSpPr>
        <p:spPr>
          <a:xfrm>
            <a:off x="1056005" y="1052195"/>
            <a:ext cx="3776980" cy="460375"/>
          </a:xfrm>
          <a:prstGeom prst="rect">
            <a:avLst/>
          </a:prstGeom>
          <a:noFill/>
        </p:spPr>
        <p:txBody>
          <a:bodyPr wrap="square" rtlCol="0">
            <a:spAutoFit/>
          </a:bodyPr>
          <a:lstStyle/>
          <a:p>
            <a:r>
              <a:rPr lang="zh-CN" altLang="en-US" sz="2400" b="1">
                <a:solidFill>
                  <a:schemeClr val="tx1"/>
                </a:solidFill>
              </a:rPr>
              <a:t> </a:t>
            </a:r>
            <a:r>
              <a:rPr lang="en-US" altLang="zh-CN" sz="2400" b="1">
                <a:solidFill>
                  <a:schemeClr val="tx1"/>
                </a:solidFill>
              </a:rPr>
              <a:t>2.2</a:t>
            </a:r>
            <a:r>
              <a:rPr lang="zh-CN" altLang="en-US" sz="2400" b="1">
                <a:solidFill>
                  <a:schemeClr val="tx1"/>
                </a:solidFill>
              </a:rPr>
              <a:t>品优购项目搭建</a:t>
            </a:r>
            <a:endParaRPr lang="zh-CN" altLang="en-US" sz="2400" b="1">
              <a:solidFill>
                <a:schemeClr val="tx1"/>
              </a:solidFill>
            </a:endParaRPr>
          </a:p>
        </p:txBody>
      </p:sp>
      <p:graphicFrame>
        <p:nvGraphicFramePr>
          <p:cNvPr id="18" name="表格 17"/>
          <p:cNvGraphicFramePr/>
          <p:nvPr>
            <p:custDataLst>
              <p:tags r:id="rId3"/>
            </p:custDataLst>
          </p:nvPr>
        </p:nvGraphicFramePr>
        <p:xfrm>
          <a:off x="1828800" y="2095500"/>
          <a:ext cx="8533130" cy="3429000"/>
        </p:xfrm>
        <a:graphic>
          <a:graphicData uri="http://schemas.openxmlformats.org/drawingml/2006/table">
            <a:tbl>
              <a:tblPr firstRow="1" bandRow="1">
                <a:tableStyleId>{5C22544A-7EE6-4342-B048-85BDC9FD1C3A}</a:tableStyleId>
              </a:tblPr>
              <a:tblGrid>
                <a:gridCol w="4266565"/>
                <a:gridCol w="4266565"/>
              </a:tblGrid>
              <a:tr h="381000">
                <a:tc>
                  <a:txBody>
                    <a:bodyPr/>
                    <a:lstStyle/>
                    <a:p>
                      <a:pPr algn="ctr">
                        <a:buNone/>
                      </a:pPr>
                      <a:r>
                        <a:rPr lang="zh-CN" altLang="en-US">
                          <a:solidFill>
                            <a:srgbClr val="FFFFFF"/>
                          </a:solidFill>
                        </a:rPr>
                        <a:t>名称</a:t>
                      </a:r>
                      <a:endParaRPr lang="zh-CN" altLang="en-US">
                        <a:solidFill>
                          <a:srgbClr val="FFFFFF"/>
                        </a:solidFill>
                      </a:endParaRPr>
                    </a:p>
                  </a:txBody>
                  <a:tcPr>
                    <a:lnL>
                      <a:noFill/>
                    </a:lnL>
                    <a:lnR w="19050">
                      <a:solidFill>
                        <a:srgbClr val="FFFFFF"/>
                      </a:solidFill>
                      <a:prstDash val="solid"/>
                    </a:lnR>
                    <a:lnT>
                      <a:noFill/>
                    </a:lnT>
                    <a:lnB>
                      <a:noFill/>
                    </a:lnB>
                    <a:solidFill>
                      <a:srgbClr val="404040"/>
                    </a:solidFill>
                  </a:tcPr>
                </a:tc>
                <a:tc>
                  <a:txBody>
                    <a:bodyPr/>
                    <a:lstStyle/>
                    <a:p>
                      <a:pPr algn="ctr">
                        <a:buNone/>
                      </a:pPr>
                      <a:r>
                        <a:rPr lang="zh-CN" altLang="en-US">
                          <a:solidFill>
                            <a:srgbClr val="FFFFFF"/>
                          </a:solidFill>
                        </a:rPr>
                        <a:t>说明</a:t>
                      </a:r>
                      <a:endParaRPr lang="zh-CN" altLang="en-US">
                        <a:solidFill>
                          <a:srgbClr val="FFFFFF"/>
                        </a:solidFill>
                      </a:endParaRPr>
                    </a:p>
                  </a:txBody>
                  <a:tcPr>
                    <a:lnL w="19050">
                      <a:solidFill>
                        <a:srgbClr val="FFFFFF"/>
                      </a:solidFill>
                      <a:prstDash val="solid"/>
                    </a:lnL>
                    <a:lnR>
                      <a:noFill/>
                    </a:lnR>
                    <a:lnT>
                      <a:noFill/>
                    </a:lnT>
                    <a:lnB>
                      <a:noFill/>
                    </a:lnB>
                    <a:solidFill>
                      <a:srgbClr val="E34D4D"/>
                    </a:solidFill>
                  </a:tcPr>
                </a:tc>
              </a:tr>
              <a:tr h="381000">
                <a:tc>
                  <a:txBody>
                    <a:bodyPr/>
                    <a:lstStyle/>
                    <a:p>
                      <a:pPr algn="ctr">
                        <a:buNone/>
                      </a:pPr>
                      <a:r>
                        <a:rPr lang="zh-CN" altLang="en-US">
                          <a:solidFill>
                            <a:srgbClr val="404040"/>
                          </a:solidFill>
                        </a:rPr>
                        <a:t>项目文件夹</a:t>
                      </a:r>
                      <a:endParaRPr lang="zh-CN" altLang="en-US">
                        <a:solidFill>
                          <a:srgbClr val="404040"/>
                        </a:solidFill>
                      </a:endParaRPr>
                    </a:p>
                  </a:txBody>
                  <a:tcPr>
                    <a:lnL>
                      <a:noFill/>
                    </a:lnL>
                    <a:lnR w="19050">
                      <a:solidFill>
                        <a:srgbClr val="FFFFFF"/>
                      </a:solidFill>
                      <a:prstDash val="solid"/>
                    </a:lnR>
                    <a:lnT>
                      <a:noFill/>
                    </a:lnT>
                    <a:lnB>
                      <a:noFill/>
                    </a:lnB>
                    <a:solidFill>
                      <a:srgbClr val="FFFFFF"/>
                    </a:solidFill>
                  </a:tcPr>
                </a:tc>
                <a:tc>
                  <a:txBody>
                    <a:bodyPr/>
                    <a:lstStyle/>
                    <a:p>
                      <a:pPr algn="ctr">
                        <a:buNone/>
                      </a:pPr>
                      <a:r>
                        <a:rPr lang="zh-CN" altLang="en-US">
                          <a:solidFill>
                            <a:srgbClr val="404040"/>
                          </a:solidFill>
                        </a:rPr>
                        <a:t>计算机</a:t>
                      </a:r>
                      <a:r>
                        <a:rPr lang="en-US" altLang="zh-CN">
                          <a:solidFill>
                            <a:srgbClr val="404040"/>
                          </a:solidFill>
                        </a:rPr>
                        <a:t>20010339</a:t>
                      </a:r>
                      <a:r>
                        <a:rPr lang="zh-CN" altLang="en-US">
                          <a:solidFill>
                            <a:srgbClr val="404040"/>
                          </a:solidFill>
                        </a:rPr>
                        <a:t>郑佩乾</a:t>
                      </a:r>
                      <a:endParaRPr lang="zh-CN" altLang="en-US">
                        <a:solidFill>
                          <a:srgbClr val="404040"/>
                        </a:solidFill>
                      </a:endParaRPr>
                    </a:p>
                  </a:txBody>
                  <a:tcPr>
                    <a:lnL w="19050">
                      <a:solidFill>
                        <a:srgbClr val="FFFFFF"/>
                      </a:solidFill>
                      <a:prstDash val="solid"/>
                    </a:lnL>
                    <a:lnR>
                      <a:noFill/>
                    </a:lnR>
                    <a:lnT>
                      <a:noFill/>
                    </a:lnT>
                    <a:lnB>
                      <a:noFill/>
                    </a:lnB>
                    <a:solidFill>
                      <a:srgbClr val="FFFFFF"/>
                    </a:solidFill>
                  </a:tcPr>
                </a:tc>
              </a:tr>
              <a:tr h="381000">
                <a:tc>
                  <a:txBody>
                    <a:bodyPr/>
                    <a:lstStyle/>
                    <a:p>
                      <a:pPr algn="ctr">
                        <a:buNone/>
                      </a:pPr>
                      <a:r>
                        <a:rPr lang="zh-CN" altLang="en-US">
                          <a:solidFill>
                            <a:srgbClr val="404040"/>
                          </a:solidFill>
                        </a:rPr>
                        <a:t>普通代码</a:t>
                      </a:r>
                      <a:endParaRPr lang="zh-CN" altLang="en-US">
                        <a:solidFill>
                          <a:srgbClr val="404040"/>
                        </a:solidFill>
                      </a:endParaRPr>
                    </a:p>
                  </a:txBody>
                  <a:tcPr>
                    <a:lnL>
                      <a:noFill/>
                    </a:lnL>
                    <a:lnR w="19050">
                      <a:solidFill>
                        <a:srgbClr val="FFFFFF"/>
                      </a:solidFill>
                      <a:prstDash val="solid"/>
                    </a:lnR>
                    <a:lnT>
                      <a:noFill/>
                    </a:lnT>
                    <a:lnB>
                      <a:noFill/>
                    </a:lnB>
                    <a:solidFill>
                      <a:srgbClr val="F2F2F2"/>
                    </a:solidFill>
                  </a:tcPr>
                </a:tc>
                <a:tc>
                  <a:txBody>
                    <a:bodyPr/>
                    <a:lstStyle/>
                    <a:p>
                      <a:pPr algn="ctr">
                        <a:buNone/>
                      </a:pPr>
                      <a:r>
                        <a:rPr lang="zh-CN" altLang="en-US">
                          <a:solidFill>
                            <a:srgbClr val="404040"/>
                          </a:solidFill>
                        </a:rPr>
                        <a:t>没有压缩</a:t>
                      </a:r>
                      <a:endParaRPr lang="zh-CN" altLang="en-US">
                        <a:solidFill>
                          <a:srgbClr val="404040"/>
                        </a:solidFill>
                      </a:endParaRPr>
                    </a:p>
                  </a:txBody>
                  <a:tcPr>
                    <a:lnL w="19050">
                      <a:solidFill>
                        <a:srgbClr val="FFFFFF"/>
                      </a:solidFill>
                      <a:prstDash val="solid"/>
                    </a:lnL>
                    <a:lnR>
                      <a:noFill/>
                    </a:lnR>
                    <a:lnT>
                      <a:noFill/>
                    </a:lnT>
                    <a:lnB>
                      <a:noFill/>
                    </a:lnB>
                    <a:solidFill>
                      <a:srgbClr val="F2F2F2"/>
                    </a:solidFill>
                  </a:tcPr>
                </a:tc>
              </a:tr>
              <a:tr h="381000">
                <a:tc>
                  <a:txBody>
                    <a:bodyPr/>
                    <a:lstStyle/>
                    <a:p>
                      <a:pPr algn="ctr">
                        <a:buNone/>
                      </a:pPr>
                      <a:r>
                        <a:rPr lang="zh-CN" altLang="en-US">
                          <a:solidFill>
                            <a:srgbClr val="404040"/>
                          </a:solidFill>
                        </a:rPr>
                        <a:t>压缩代码</a:t>
                      </a:r>
                      <a:endParaRPr lang="zh-CN" altLang="en-US">
                        <a:solidFill>
                          <a:srgbClr val="404040"/>
                        </a:solidFill>
                      </a:endParaRPr>
                    </a:p>
                  </a:txBody>
                  <a:tcPr>
                    <a:lnL>
                      <a:noFill/>
                    </a:lnL>
                    <a:lnR w="19050">
                      <a:solidFill>
                        <a:srgbClr val="FFFFFF"/>
                      </a:solidFill>
                      <a:prstDash val="solid"/>
                    </a:lnR>
                    <a:lnT>
                      <a:noFill/>
                    </a:lnT>
                    <a:lnB>
                      <a:noFill/>
                    </a:lnB>
                    <a:solidFill>
                      <a:srgbClr val="FFFFFF"/>
                    </a:solidFill>
                  </a:tcPr>
                </a:tc>
                <a:tc>
                  <a:txBody>
                    <a:bodyPr/>
                    <a:lstStyle/>
                    <a:p>
                      <a:pPr algn="ctr">
                        <a:buNone/>
                      </a:pPr>
                      <a:r>
                        <a:rPr lang="zh-CN" altLang="en-US">
                          <a:solidFill>
                            <a:srgbClr val="404040"/>
                          </a:solidFill>
                        </a:rPr>
                        <a:t>压缩后的代码</a:t>
                      </a:r>
                      <a:endParaRPr lang="zh-CN" altLang="en-US">
                        <a:solidFill>
                          <a:srgbClr val="404040"/>
                        </a:solidFill>
                      </a:endParaRPr>
                    </a:p>
                  </a:txBody>
                  <a:tcPr>
                    <a:lnL w="19050">
                      <a:solidFill>
                        <a:srgbClr val="FFFFFF"/>
                      </a:solidFill>
                      <a:prstDash val="solid"/>
                    </a:lnL>
                    <a:lnR>
                      <a:noFill/>
                    </a:lnR>
                    <a:lnT>
                      <a:noFill/>
                    </a:lnT>
                    <a:lnB>
                      <a:noFill/>
                    </a:lnB>
                    <a:solidFill>
                      <a:srgbClr val="FFFFFF"/>
                    </a:solidFill>
                  </a:tcPr>
                </a:tc>
              </a:tr>
              <a:tr h="381000">
                <a:tc>
                  <a:txBody>
                    <a:bodyPr/>
                    <a:lstStyle/>
                    <a:p>
                      <a:pPr algn="ctr">
                        <a:buNone/>
                      </a:pPr>
                      <a:r>
                        <a:rPr lang="zh-CN" altLang="en-US">
                          <a:solidFill>
                            <a:srgbClr val="404040"/>
                          </a:solidFill>
                        </a:rPr>
                        <a:t>样式类图片文件夹</a:t>
                      </a:r>
                      <a:endParaRPr lang="zh-CN" altLang="en-US">
                        <a:solidFill>
                          <a:srgbClr val="404040"/>
                        </a:solidFill>
                      </a:endParaRPr>
                    </a:p>
                  </a:txBody>
                  <a:tcPr>
                    <a:lnL>
                      <a:noFill/>
                    </a:lnL>
                    <a:lnR w="19050">
                      <a:solidFill>
                        <a:srgbClr val="FFFFFF"/>
                      </a:solidFill>
                      <a:prstDash val="solid"/>
                    </a:lnR>
                    <a:lnT>
                      <a:noFill/>
                    </a:lnT>
                    <a:lnB>
                      <a:noFill/>
                    </a:lnB>
                    <a:solidFill>
                      <a:srgbClr val="F2F2F2"/>
                    </a:solidFill>
                  </a:tcPr>
                </a:tc>
                <a:tc>
                  <a:txBody>
                    <a:bodyPr/>
                    <a:lstStyle/>
                    <a:p>
                      <a:pPr algn="ctr">
                        <a:buNone/>
                      </a:pPr>
                      <a:r>
                        <a:rPr lang="en-US" altLang="zh-CN">
                          <a:solidFill>
                            <a:srgbClr val="404040"/>
                          </a:solidFill>
                        </a:rPr>
                        <a:t>images</a:t>
                      </a:r>
                      <a:endParaRPr lang="en-US" altLang="zh-CN">
                        <a:solidFill>
                          <a:srgbClr val="404040"/>
                        </a:solidFill>
                      </a:endParaRPr>
                    </a:p>
                  </a:txBody>
                  <a:tcPr>
                    <a:lnL w="19050">
                      <a:solidFill>
                        <a:srgbClr val="FFFFFF"/>
                      </a:solidFill>
                      <a:prstDash val="solid"/>
                    </a:lnL>
                    <a:lnR>
                      <a:noFill/>
                    </a:lnR>
                    <a:lnT>
                      <a:noFill/>
                    </a:lnT>
                    <a:lnB>
                      <a:noFill/>
                    </a:lnB>
                    <a:solidFill>
                      <a:srgbClr val="F2F2F2"/>
                    </a:solidFill>
                  </a:tcPr>
                </a:tc>
              </a:tr>
              <a:tr h="381000">
                <a:tc>
                  <a:txBody>
                    <a:bodyPr/>
                    <a:lstStyle/>
                    <a:p>
                      <a:pPr algn="ctr">
                        <a:buNone/>
                      </a:pPr>
                      <a:r>
                        <a:rPr lang="zh-CN" altLang="en-US">
                          <a:solidFill>
                            <a:srgbClr val="404040"/>
                          </a:solidFill>
                        </a:rPr>
                        <a:t>样式文件夹</a:t>
                      </a:r>
                      <a:endParaRPr lang="zh-CN" altLang="en-US">
                        <a:solidFill>
                          <a:srgbClr val="404040"/>
                        </a:solidFill>
                      </a:endParaRPr>
                    </a:p>
                  </a:txBody>
                  <a:tcPr>
                    <a:lnL>
                      <a:noFill/>
                    </a:lnL>
                    <a:lnR w="19050">
                      <a:solidFill>
                        <a:srgbClr val="FFFFFF"/>
                      </a:solidFill>
                      <a:prstDash val="solid"/>
                    </a:lnR>
                    <a:lnT>
                      <a:noFill/>
                    </a:lnT>
                    <a:lnB>
                      <a:noFill/>
                    </a:lnB>
                    <a:solidFill>
                      <a:srgbClr val="FFFFFF"/>
                    </a:solidFill>
                  </a:tcPr>
                </a:tc>
                <a:tc>
                  <a:txBody>
                    <a:bodyPr/>
                    <a:lstStyle/>
                    <a:p>
                      <a:pPr algn="ctr">
                        <a:buNone/>
                      </a:pPr>
                      <a:r>
                        <a:rPr lang="en-US" altLang="zh-CN">
                          <a:solidFill>
                            <a:srgbClr val="404040"/>
                          </a:solidFill>
                        </a:rPr>
                        <a:t>css</a:t>
                      </a:r>
                      <a:endParaRPr lang="en-US" altLang="zh-CN">
                        <a:solidFill>
                          <a:srgbClr val="404040"/>
                        </a:solidFill>
                      </a:endParaRPr>
                    </a:p>
                  </a:txBody>
                  <a:tcPr>
                    <a:lnL w="19050">
                      <a:solidFill>
                        <a:srgbClr val="FFFFFF"/>
                      </a:solidFill>
                      <a:prstDash val="solid"/>
                    </a:lnL>
                    <a:lnR>
                      <a:noFill/>
                    </a:lnR>
                    <a:lnT>
                      <a:noFill/>
                    </a:lnT>
                    <a:lnB>
                      <a:noFill/>
                    </a:lnB>
                    <a:solidFill>
                      <a:srgbClr val="FFFFFF"/>
                    </a:solidFill>
                  </a:tcPr>
                </a:tc>
              </a:tr>
              <a:tr h="381000">
                <a:tc>
                  <a:txBody>
                    <a:bodyPr/>
                    <a:lstStyle/>
                    <a:p>
                      <a:pPr algn="ctr">
                        <a:buNone/>
                      </a:pPr>
                      <a:r>
                        <a:rPr lang="zh-CN" altLang="en-US">
                          <a:solidFill>
                            <a:srgbClr val="404040"/>
                          </a:solidFill>
                        </a:rPr>
                        <a:t>产品类图片文件夹</a:t>
                      </a:r>
                      <a:endParaRPr lang="zh-CN" altLang="en-US">
                        <a:solidFill>
                          <a:srgbClr val="404040"/>
                        </a:solidFill>
                      </a:endParaRPr>
                    </a:p>
                  </a:txBody>
                  <a:tcPr>
                    <a:lnL>
                      <a:noFill/>
                    </a:lnL>
                    <a:lnR w="19050">
                      <a:solidFill>
                        <a:srgbClr val="FFFFFF"/>
                      </a:solidFill>
                      <a:prstDash val="solid"/>
                    </a:lnR>
                    <a:lnT>
                      <a:noFill/>
                    </a:lnT>
                    <a:lnB>
                      <a:noFill/>
                    </a:lnB>
                    <a:solidFill>
                      <a:srgbClr val="F2F2F2"/>
                    </a:solidFill>
                  </a:tcPr>
                </a:tc>
                <a:tc>
                  <a:txBody>
                    <a:bodyPr/>
                    <a:lstStyle/>
                    <a:p>
                      <a:pPr algn="ctr">
                        <a:buNone/>
                      </a:pPr>
                      <a:r>
                        <a:rPr lang="en-US" altLang="zh-CN">
                          <a:solidFill>
                            <a:srgbClr val="404040"/>
                          </a:solidFill>
                        </a:rPr>
                        <a:t>upload</a:t>
                      </a:r>
                      <a:endParaRPr lang="en-US" altLang="zh-CN">
                        <a:solidFill>
                          <a:srgbClr val="404040"/>
                        </a:solidFill>
                      </a:endParaRPr>
                    </a:p>
                  </a:txBody>
                  <a:tcPr>
                    <a:lnL w="19050">
                      <a:solidFill>
                        <a:srgbClr val="FFFFFF"/>
                      </a:solidFill>
                      <a:prstDash val="solid"/>
                    </a:lnL>
                    <a:lnR>
                      <a:noFill/>
                    </a:lnR>
                    <a:lnT>
                      <a:noFill/>
                    </a:lnT>
                    <a:lnB>
                      <a:noFill/>
                    </a:lnB>
                    <a:solidFill>
                      <a:srgbClr val="F2F2F2"/>
                    </a:solidFill>
                  </a:tcPr>
                </a:tc>
              </a:tr>
              <a:tr h="381000">
                <a:tc>
                  <a:txBody>
                    <a:bodyPr/>
                    <a:lstStyle/>
                    <a:p>
                      <a:pPr algn="ctr">
                        <a:buNone/>
                      </a:pPr>
                      <a:r>
                        <a:rPr lang="en-US" altLang="zh-CN">
                          <a:solidFill>
                            <a:srgbClr val="404040"/>
                          </a:solidFill>
                        </a:rPr>
                        <a:t>js</a:t>
                      </a:r>
                      <a:r>
                        <a:rPr lang="zh-CN" altLang="en-US">
                          <a:solidFill>
                            <a:srgbClr val="404040"/>
                          </a:solidFill>
                        </a:rPr>
                        <a:t>脚本文件夹</a:t>
                      </a:r>
                      <a:endParaRPr lang="zh-CN" altLang="en-US">
                        <a:solidFill>
                          <a:srgbClr val="404040"/>
                        </a:solidFill>
                      </a:endParaRPr>
                    </a:p>
                  </a:txBody>
                  <a:tcPr>
                    <a:lnL>
                      <a:noFill/>
                    </a:lnL>
                    <a:lnR w="19050">
                      <a:solidFill>
                        <a:srgbClr val="FFFFFF"/>
                      </a:solidFill>
                      <a:prstDash val="solid"/>
                    </a:lnR>
                    <a:lnT>
                      <a:noFill/>
                    </a:lnT>
                    <a:lnB>
                      <a:noFill/>
                    </a:lnB>
                    <a:solidFill>
                      <a:srgbClr val="FFFFFF"/>
                    </a:solidFill>
                  </a:tcPr>
                </a:tc>
                <a:tc>
                  <a:txBody>
                    <a:bodyPr/>
                    <a:lstStyle/>
                    <a:p>
                      <a:pPr algn="ctr">
                        <a:buNone/>
                      </a:pPr>
                      <a:r>
                        <a:rPr lang="en-US" altLang="zh-CN">
                          <a:solidFill>
                            <a:srgbClr val="404040"/>
                          </a:solidFill>
                        </a:rPr>
                        <a:t>js</a:t>
                      </a:r>
                      <a:endParaRPr lang="en-US" altLang="zh-CN">
                        <a:solidFill>
                          <a:srgbClr val="404040"/>
                        </a:solidFill>
                      </a:endParaRPr>
                    </a:p>
                  </a:txBody>
                  <a:tcPr>
                    <a:lnL w="19050">
                      <a:solidFill>
                        <a:srgbClr val="FFFFFF"/>
                      </a:solidFill>
                      <a:prstDash val="solid"/>
                    </a:lnL>
                    <a:lnR>
                      <a:noFill/>
                    </a:lnR>
                    <a:lnT>
                      <a:noFill/>
                    </a:lnT>
                    <a:lnB>
                      <a:noFill/>
                    </a:lnB>
                    <a:solidFill>
                      <a:srgbClr val="FFFFFF"/>
                    </a:solidFill>
                  </a:tcPr>
                </a:tc>
              </a:tr>
              <a:tr h="381000">
                <a:tc>
                  <a:txBody>
                    <a:bodyPr/>
                    <a:lstStyle/>
                    <a:p>
                      <a:pPr algn="ctr">
                        <a:buNone/>
                      </a:pPr>
                      <a:r>
                        <a:rPr lang="zh-CN" altLang="en-US">
                          <a:solidFill>
                            <a:srgbClr val="404040"/>
                          </a:solidFill>
                        </a:rPr>
                        <a:t>字体图标</a:t>
                      </a:r>
                      <a:endParaRPr lang="zh-CN" altLang="en-US">
                        <a:solidFill>
                          <a:srgbClr val="404040"/>
                        </a:solidFill>
                      </a:endParaRPr>
                    </a:p>
                  </a:txBody>
                  <a:tcPr>
                    <a:lnL>
                      <a:noFill/>
                    </a:lnL>
                    <a:lnR w="19050">
                      <a:solidFill>
                        <a:srgbClr val="FFFFFF"/>
                      </a:solidFill>
                      <a:prstDash val="solid"/>
                    </a:lnR>
                    <a:lnT>
                      <a:noFill/>
                    </a:lnT>
                    <a:lnB w="19050">
                      <a:solidFill>
                        <a:srgbClr val="E34D4D"/>
                      </a:solidFill>
                      <a:prstDash val="solid"/>
                    </a:lnB>
                    <a:solidFill>
                      <a:srgbClr val="F2F2F2"/>
                    </a:solidFill>
                  </a:tcPr>
                </a:tc>
                <a:tc>
                  <a:txBody>
                    <a:bodyPr/>
                    <a:lstStyle/>
                    <a:p>
                      <a:pPr algn="ctr">
                        <a:buNone/>
                      </a:pPr>
                      <a:r>
                        <a:rPr lang="en-US" altLang="zh-CN">
                          <a:solidFill>
                            <a:srgbClr val="404040"/>
                          </a:solidFill>
                        </a:rPr>
                        <a:t>fonts</a:t>
                      </a:r>
                      <a:endParaRPr lang="en-US" altLang="zh-CN">
                        <a:solidFill>
                          <a:srgbClr val="404040"/>
                        </a:solidFill>
                      </a:endParaRPr>
                    </a:p>
                  </a:txBody>
                  <a:tcPr>
                    <a:lnL w="19050">
                      <a:solidFill>
                        <a:srgbClr val="FFFFFF"/>
                      </a:solidFill>
                      <a:prstDash val="solid"/>
                    </a:lnL>
                    <a:lnR>
                      <a:noFill/>
                    </a:lnR>
                    <a:lnT>
                      <a:noFill/>
                    </a:lnT>
                    <a:lnB w="19050">
                      <a:solidFill>
                        <a:srgbClr val="E34D4D"/>
                      </a:solidFill>
                      <a:prstDash val="solid"/>
                    </a:lnB>
                    <a:solidFill>
                      <a:srgbClr val="F2F2F2"/>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05256"/>
          </a:xfrm>
          <a:prstGeom prst="rect">
            <a:avLst/>
          </a:prstGeom>
          <a:solidFill>
            <a:srgbClr val="F2F2F2"/>
          </a:solidFill>
          <a:ln w="12700" cap="flat" cmpd="sng" algn="ctr">
            <a:noFill/>
            <a:prstDash val="solid"/>
            <a:miter lim="800000"/>
          </a:ln>
          <a:effectLst/>
        </p:spPr>
        <p:style>
          <a:lnRef idx="2">
            <a:srgbClr val="266CBA">
              <a:shade val="50000"/>
            </a:srgbClr>
          </a:lnRef>
          <a:fillRef idx="1">
            <a:srgbClr val="266CBA"/>
          </a:fillRef>
          <a:effectRef idx="0">
            <a:srgbClr val="266CBA"/>
          </a:effectRef>
          <a:fontRef idx="minor">
            <a:srgbClr val="FFFFFF"/>
          </a:fontRef>
        </p:style>
        <p:txBody>
          <a:bodyPr wrap="square" rtlCol="0" anchor="ctr">
            <a:noAutofit/>
          </a:bodyPr>
          <a:lstStyle/>
          <a:p>
            <a:pPr lvl="0" algn="ctr"/>
            <a:endParaRPr lang="en-US" altLang="zh-CN">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8" name="矩形 10"/>
          <p:cNvSpPr/>
          <p:nvPr>
            <p:custDataLst>
              <p:tags r:id="rId2"/>
            </p:custDataLst>
          </p:nvPr>
        </p:nvSpPr>
        <p:spPr>
          <a:xfrm>
            <a:off x="0" y="2133617"/>
            <a:ext cx="12192098" cy="3505228"/>
          </a:xfrm>
          <a:prstGeom prst="rect">
            <a:avLst/>
          </a:prstGeom>
          <a:solidFill>
            <a:srgbClr val="FFFFFF"/>
          </a:solidFill>
          <a:ln>
            <a:noFill/>
          </a:ln>
          <a:effectLst>
            <a:outerShdw blurRad="88900" dist="469900" sx="103000" sy="103000" algn="ctr" rotWithShape="0">
              <a:srgbClr val="BEBEBE">
                <a:alpha val="27000"/>
              </a:srgbClr>
            </a:outerShdw>
          </a:effectLst>
        </p:spPr>
        <p:style>
          <a:lnRef idx="2">
            <a:srgbClr val="266CBA">
              <a:shade val="50000"/>
            </a:srgbClr>
          </a:lnRef>
          <a:fillRef idx="1">
            <a:srgbClr val="266CBA"/>
          </a:fillRef>
          <a:effectRef idx="0">
            <a:srgbClr val="266CBA"/>
          </a:effectRef>
          <a:fontRef idx="minor">
            <a:srgbClr val="FFFFFF"/>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57155" y="152400"/>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en-US" altLang="zh-CN" sz="3400" b="1" u="none" strike="noStrike" spc="180" baseline="0" dirty="0">
                <a:solidFill>
                  <a:schemeClr val="accent1"/>
                </a:solidFill>
                <a:uLnTx/>
                <a:uFillTx/>
                <a:latin typeface="微软雅黑" panose="020B0503020204020204" charset="-122"/>
                <a:ea typeface="微软雅黑" panose="020B0503020204020204" charset="-122"/>
              </a:rPr>
              <a:t>02 项目规划</a:t>
            </a:r>
            <a:endParaRPr lang="en-US" altLang="zh-CN" sz="3400" b="1" u="none" strike="noStrike" spc="180" baseline="0" dirty="0">
              <a:solidFill>
                <a:schemeClr val="accent1"/>
              </a:solidFill>
              <a:uLnTx/>
              <a:uFillTx/>
              <a:latin typeface="微软雅黑" panose="020B0503020204020204" charset="-122"/>
              <a:ea typeface="微软雅黑" panose="020B0503020204020204" charset="-122"/>
            </a:endParaRPr>
          </a:p>
        </p:txBody>
      </p:sp>
      <p:sp>
        <p:nvSpPr>
          <p:cNvPr id="11" name="Title 6"/>
          <p:cNvSpPr txBox="1"/>
          <p:nvPr>
            <p:custDataLst>
              <p:tags r:id="rId4"/>
            </p:custDataLst>
          </p:nvPr>
        </p:nvSpPr>
        <p:spPr>
          <a:xfrm>
            <a:off x="1066766" y="3048024"/>
            <a:ext cx="3200425" cy="16764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0" lvl="0" indent="0" algn="ctr" fontAlgn="auto">
              <a:lnSpc>
                <a:spcPct val="120000"/>
              </a:lnSpc>
              <a:spcBef>
                <a:spcPts val="0"/>
              </a:spcBef>
              <a:spcAft>
                <a:spcPts val="800"/>
              </a:spcAft>
              <a:buSzPct val="100000"/>
              <a:buNone/>
            </a:pPr>
            <a:r>
              <a:rPr lang="en-US" altLang="zh-CN" sz="2000" spc="120">
                <a:ln w="3175">
                  <a:noFill/>
                  <a:prstDash val="dash"/>
                </a:ln>
                <a:solidFill>
                  <a:srgbClr val="000000">
                    <a:lumMod val="75000"/>
                    <a:lumOff val="25000"/>
                  </a:srgbClr>
                </a:solidFill>
                <a:latin typeface="微软雅黑" panose="020B0503020204020204" charset="-122"/>
                <a:ea typeface="微软雅黑" panose="020B0503020204020204" charset="-122"/>
                <a:cs typeface="微软雅黑" panose="020B0503020204020204" charset="-122"/>
              </a:rPr>
              <a:t>2.2品优购项目搭建</a:t>
            </a:r>
            <a:endParaRPr lang="en-US" altLang="zh-CN" sz="2000" spc="120">
              <a:ln w="3175">
                <a:noFill/>
                <a:prstDash val="dash"/>
              </a:ln>
              <a:solidFill>
                <a:srgbClr val="000000">
                  <a:lumMod val="75000"/>
                  <a:lumOff val="25000"/>
                </a:srgbClr>
              </a:solidFill>
              <a:latin typeface="微软雅黑" panose="020B0503020204020204" charset="-122"/>
              <a:ea typeface="微软雅黑" panose="020B0503020204020204" charset="-122"/>
              <a:cs typeface="微软雅黑" panose="020B0503020204020204" charset="-122"/>
            </a:endParaRPr>
          </a:p>
          <a:p>
            <a:pPr marL="0" lvl="0" indent="0" algn="ctr" fontAlgn="auto">
              <a:lnSpc>
                <a:spcPct val="120000"/>
              </a:lnSpc>
              <a:spcBef>
                <a:spcPts val="0"/>
              </a:spcBef>
              <a:spcAft>
                <a:spcPts val="800"/>
              </a:spcAft>
              <a:buSzPct val="100000"/>
              <a:buNone/>
            </a:pPr>
            <a:r>
              <a:rPr lang="zh-CN" altLang="en-US" sz="2000" spc="120">
                <a:ln w="3175">
                  <a:noFill/>
                  <a:prstDash val="dash"/>
                </a:ln>
                <a:solidFill>
                  <a:srgbClr val="000000">
                    <a:lumMod val="75000"/>
                    <a:lumOff val="25000"/>
                  </a:srgbClr>
                </a:solidFill>
                <a:latin typeface="微软雅黑" panose="020B0503020204020204" charset="-122"/>
                <a:ea typeface="微软雅黑" panose="020B0503020204020204" charset="-122"/>
                <a:cs typeface="微软雅黑" panose="020B0503020204020204" charset="-122"/>
              </a:rPr>
              <a:t>所创建的文件：</a:t>
            </a:r>
            <a:endParaRPr lang="zh-CN" altLang="en-US" sz="2000" spc="120">
              <a:ln w="3175">
                <a:noFill/>
                <a:prstDash val="dash"/>
              </a:ln>
              <a:solidFill>
                <a:srgbClr val="000000">
                  <a:lumMod val="75000"/>
                  <a:lumOff val="25000"/>
                </a:srgbClr>
              </a:solidFill>
              <a:latin typeface="微软雅黑" panose="020B0503020204020204" charset="-122"/>
              <a:ea typeface="微软雅黑" panose="020B0503020204020204" charset="-122"/>
              <a:cs typeface="微软雅黑" panose="020B0503020204020204" charset="-122"/>
            </a:endParaRPr>
          </a:p>
        </p:txBody>
      </p:sp>
      <p:graphicFrame>
        <p:nvGraphicFramePr>
          <p:cNvPr id="5" name="表格 4"/>
          <p:cNvGraphicFramePr/>
          <p:nvPr>
            <p:custDataLst>
              <p:tags r:id="rId5"/>
            </p:custDataLst>
          </p:nvPr>
        </p:nvGraphicFramePr>
        <p:xfrm>
          <a:off x="5007625" y="2643373"/>
          <a:ext cx="5986780" cy="2476500"/>
        </p:xfrm>
        <a:graphic>
          <a:graphicData uri="http://schemas.openxmlformats.org/drawingml/2006/table">
            <a:tbl>
              <a:tblPr firstRow="1" bandRow="1">
                <a:effectLst/>
                <a:tableStyleId>{5940675A-B579-460E-94D1-54222C63F5DA}</a:tableStyleId>
              </a:tblPr>
              <a:tblGrid>
                <a:gridCol w="1522730"/>
                <a:gridCol w="1337945"/>
                <a:gridCol w="1489710"/>
                <a:gridCol w="1636395"/>
              </a:tblGrid>
              <a:tr h="348615">
                <a:tc>
                  <a:txBody>
                    <a:bodyPr/>
                    <a:lstStyle/>
                    <a:p>
                      <a:pPr indent="0" algn="ctr">
                        <a:lnSpc>
                          <a:spcPct val="120000"/>
                        </a:lnSpc>
                        <a:spcBef>
                          <a:spcPts val="0"/>
                        </a:spcBef>
                        <a:spcAft>
                          <a:spcPts val="0"/>
                        </a:spcAft>
                        <a:buNone/>
                      </a:pPr>
                      <a:r>
                        <a:rPr lang="zh-CN" altLang="en-US" sz="1300" b="1" spc="120">
                          <a:solidFill>
                            <a:srgbClr val="FFFFFF"/>
                          </a:solidFill>
                          <a:latin typeface="微软雅黑" panose="020B0503020204020204" charset="-122"/>
                          <a:ea typeface="微软雅黑" panose="020B0503020204020204" charset="-122"/>
                        </a:rPr>
                        <a:t>名称</a:t>
                      </a:r>
                      <a:endParaRPr lang="zh-CN" altLang="en-US" sz="1300" b="1" spc="120">
                        <a:solidFill>
                          <a:srgbClr val="FFFFFF"/>
                        </a:solidFill>
                        <a:latin typeface="微软雅黑" panose="020B0503020204020204" charset="-122"/>
                        <a:ea typeface="微软雅黑" panose="020B0503020204020204" charset="-122"/>
                      </a:endParaRPr>
                    </a:p>
                  </a:txBody>
                  <a:tcPr marL="25400" marR="25400" marT="25400" marB="25400" anchor="ctr">
                    <a:lnL>
                      <a:noFill/>
                    </a:lnL>
                    <a:lnR w="19050">
                      <a:solidFill>
                        <a:srgbClr val="FFFFFF"/>
                      </a:solidFill>
                      <a:prstDash val="solid"/>
                    </a:lnR>
                    <a:lnT>
                      <a:noFill/>
                    </a:lnT>
                    <a:lnB>
                      <a:noFill/>
                    </a:lnB>
                    <a:solidFill>
                      <a:srgbClr val="404040"/>
                    </a:solidFill>
                  </a:tcPr>
                </a:tc>
                <a:tc>
                  <a:txBody>
                    <a:bodyPr/>
                    <a:lstStyle/>
                    <a:p>
                      <a:pPr indent="0" algn="ctr">
                        <a:lnSpc>
                          <a:spcPct val="120000"/>
                        </a:lnSpc>
                        <a:spcBef>
                          <a:spcPts val="0"/>
                        </a:spcBef>
                        <a:spcAft>
                          <a:spcPts val="0"/>
                        </a:spcAft>
                        <a:buNone/>
                      </a:pPr>
                      <a:r>
                        <a:rPr lang="zh-CN" altLang="en-US" sz="1300" b="1" spc="120">
                          <a:solidFill>
                            <a:srgbClr val="FFFFFF"/>
                          </a:solidFill>
                          <a:latin typeface="微软雅黑" panose="020B0503020204020204" charset="-122"/>
                          <a:ea typeface="微软雅黑" panose="020B0503020204020204" charset="-122"/>
                        </a:rPr>
                        <a:t>说明</a:t>
                      </a:r>
                      <a:endParaRPr lang="zh-CN" altLang="en-US" sz="1300" b="1" spc="120">
                        <a:solidFill>
                          <a:srgbClr val="FFFFFF"/>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1682C5"/>
                    </a:solidFill>
                  </a:tcPr>
                </a:tc>
                <a:tc>
                  <a:txBody>
                    <a:bodyPr/>
                    <a:lstStyle/>
                    <a:p>
                      <a:pPr indent="0" algn="ctr">
                        <a:lnSpc>
                          <a:spcPct val="120000"/>
                        </a:lnSpc>
                        <a:spcBef>
                          <a:spcPts val="0"/>
                        </a:spcBef>
                        <a:spcAft>
                          <a:spcPts val="0"/>
                        </a:spcAft>
                        <a:buNone/>
                      </a:pPr>
                      <a:r>
                        <a:rPr lang="zh-CN" altLang="en-US" sz="1300" b="1" spc="120">
                          <a:solidFill>
                            <a:srgbClr val="FFFFFF"/>
                          </a:solidFill>
                          <a:latin typeface="微软雅黑" panose="020B0503020204020204" charset="-122"/>
                          <a:ea typeface="微软雅黑" panose="020B0503020204020204" charset="-122"/>
                        </a:rPr>
                        <a:t>名称</a:t>
                      </a:r>
                      <a:endParaRPr lang="zh-CN" altLang="en-US" sz="1300" b="1" spc="120">
                        <a:solidFill>
                          <a:srgbClr val="FFFFFF"/>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1682C5"/>
                    </a:solidFill>
                  </a:tcPr>
                </a:tc>
                <a:tc>
                  <a:txBody>
                    <a:bodyPr/>
                    <a:lstStyle/>
                    <a:p>
                      <a:pPr indent="0" algn="ctr">
                        <a:lnSpc>
                          <a:spcPct val="120000"/>
                        </a:lnSpc>
                        <a:spcBef>
                          <a:spcPts val="0"/>
                        </a:spcBef>
                        <a:spcAft>
                          <a:spcPts val="0"/>
                        </a:spcAft>
                        <a:buNone/>
                      </a:pPr>
                      <a:r>
                        <a:rPr lang="zh-CN" altLang="en-US" sz="1300" b="1" spc="120">
                          <a:solidFill>
                            <a:srgbClr val="FFFFFF"/>
                          </a:solidFill>
                          <a:latin typeface="微软雅黑" panose="020B0503020204020204" charset="-122"/>
                          <a:ea typeface="微软雅黑" panose="020B0503020204020204" charset="-122"/>
                        </a:rPr>
                        <a:t>说明</a:t>
                      </a:r>
                      <a:endParaRPr lang="zh-CN" altLang="en-US" sz="1300" b="1" spc="120">
                        <a:solidFill>
                          <a:srgbClr val="FFFFFF"/>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a:noFill/>
                    </a:lnB>
                    <a:solidFill>
                      <a:srgbClr val="1682C5"/>
                    </a:solidFill>
                  </a:tcPr>
                </a:tc>
              </a:tr>
              <a:tr h="304165">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首页</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a:noFill/>
                    </a:lnL>
                    <a:lnR w="19050">
                      <a:solidFill>
                        <a:srgbClr val="FFFFFF"/>
                      </a:solidFill>
                      <a:prstDash val="solid"/>
                    </a:lnR>
                    <a:lnT>
                      <a:noFill/>
                    </a:lnT>
                    <a:lnB>
                      <a:noFill/>
                    </a:lnB>
                    <a:solidFill>
                      <a:srgbClr val="FFFFFF"/>
                    </a:solidFill>
                  </a:tcPr>
                </a:tc>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index.html</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FFFFF"/>
                    </a:solidFill>
                  </a:tcPr>
                </a:tc>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首页专有样式表</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FFFFF"/>
                    </a:solidFill>
                  </a:tcPr>
                </a:tc>
                <a:tc>
                  <a:txBody>
                    <a:bodyPr/>
                    <a:lstStyle/>
                    <a:p>
                      <a:pPr indent="0" algn="l">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index.css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a:noFill/>
                    </a:lnB>
                    <a:solidFill>
                      <a:srgbClr val="FFFFFF"/>
                    </a:solidFill>
                  </a:tcPr>
                </a:tc>
              </a:tr>
              <a:tr h="303530">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产品页</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a:noFill/>
                    </a:lnL>
                    <a:lnR w="19050">
                      <a:solidFill>
                        <a:srgbClr val="FFFFFF"/>
                      </a:solidFill>
                      <a:prstDash val="solid"/>
                    </a:lnR>
                    <a:lnT>
                      <a:noFill/>
                    </a:lnT>
                    <a:lnB>
                      <a:noFill/>
                    </a:lnB>
                    <a:solidFill>
                      <a:srgbClr val="F2F2F2"/>
                    </a:solidFill>
                  </a:tcPr>
                </a:tc>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list.html</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2F2F2"/>
                    </a:solidFill>
                  </a:tcPr>
                </a:tc>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产品页专有样式表</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2F2F2"/>
                    </a:solidFill>
                  </a:tcPr>
                </a:tc>
                <a:tc>
                  <a:txBody>
                    <a:bodyPr/>
                    <a:lstStyle/>
                    <a:p>
                      <a:pPr indent="0" algn="l">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list.css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a:noFill/>
                    </a:lnB>
                    <a:solidFill>
                      <a:srgbClr val="F2F2F2"/>
                    </a:solidFill>
                  </a:tcPr>
                </a:tc>
              </a:tr>
              <a:tr h="304165">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登录页</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a:noFill/>
                    </a:lnL>
                    <a:lnR w="19050">
                      <a:solidFill>
                        <a:srgbClr val="FFFFFF"/>
                      </a:solidFill>
                      <a:prstDash val="solid"/>
                    </a:lnR>
                    <a:lnT>
                      <a:noFill/>
                    </a:lnT>
                    <a:lnB>
                      <a:noFill/>
                    </a:lnB>
                    <a:solidFill>
                      <a:srgbClr val="FFFFFF"/>
                    </a:solidFill>
                  </a:tcPr>
                </a:tc>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login.html</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FFFFF"/>
                    </a:solidFill>
                  </a:tcPr>
                </a:tc>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登录页专有样式表</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FFFFF"/>
                    </a:solidFill>
                  </a:tcPr>
                </a:tc>
                <a:tc>
                  <a:txBody>
                    <a:bodyPr/>
                    <a:lstStyle/>
                    <a:p>
                      <a:pPr indent="0" algn="l">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login.css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a:noFill/>
                    </a:lnB>
                    <a:solidFill>
                      <a:srgbClr val="FFFFFF"/>
                    </a:solidFill>
                  </a:tcPr>
                </a:tc>
              </a:tr>
              <a:tr h="304165">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注册页面</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a:noFill/>
                    </a:lnL>
                    <a:lnR w="19050">
                      <a:solidFill>
                        <a:srgbClr val="FFFFFF"/>
                      </a:solidFill>
                      <a:prstDash val="solid"/>
                    </a:lnR>
                    <a:lnT>
                      <a:noFill/>
                    </a:lnT>
                    <a:lnB>
                      <a:noFill/>
                    </a:lnB>
                    <a:solidFill>
                      <a:srgbClr val="F2F2F2"/>
                    </a:solidFill>
                  </a:tcPr>
                </a:tc>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register.html</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2F2F2"/>
                    </a:solidFill>
                  </a:tcPr>
                </a:tc>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注册页专有样式表</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2F2F2"/>
                    </a:solidFill>
                  </a:tcPr>
                </a:tc>
                <a:tc>
                  <a:txBody>
                    <a:bodyPr/>
                    <a:lstStyle/>
                    <a:p>
                      <a:pPr indent="0" algn="l">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register.css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a:noFill/>
                    </a:lnB>
                    <a:solidFill>
                      <a:srgbClr val="F2F2F2"/>
                    </a:solidFill>
                  </a:tcPr>
                </a:tc>
              </a:tr>
              <a:tr h="304165">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cs typeface="微软雅黑" panose="020B0503020204020204" charset="-122"/>
                          <a:hlinkClick r:id="rId6" action="ppaction://hlinkfile"/>
                        </a:rPr>
                        <a:t>css</a:t>
                      </a:r>
                      <a:r>
                        <a:rPr lang="zh-CN" altLang="en-US" sz="1100" b="0" spc="60">
                          <a:solidFill>
                            <a:srgbClr val="404040"/>
                          </a:solidFill>
                          <a:latin typeface="微软雅黑" panose="020B0503020204020204" charset="-122"/>
                          <a:ea typeface="微软雅黑" panose="020B0503020204020204" charset="-122"/>
                          <a:cs typeface="微软雅黑" panose="020B0503020204020204" charset="-122"/>
                          <a:hlinkClick r:id="rId6" action="ppaction://hlinkfile"/>
                        </a:rPr>
                        <a:t>初始化样式文件</a:t>
                      </a:r>
                      <a:endParaRPr lang="zh-CN" altLang="en-US" sz="1100" b="0" spc="60">
                        <a:solidFill>
                          <a:srgbClr val="404040"/>
                        </a:solidFill>
                        <a:latin typeface="微软雅黑" panose="020B0503020204020204" charset="-122"/>
                        <a:ea typeface="微软雅黑" panose="020B0503020204020204" charset="-122"/>
                        <a:cs typeface="微软雅黑" panose="020B0503020204020204" charset="-122"/>
                      </a:endParaRPr>
                    </a:p>
                  </a:txBody>
                  <a:tcPr marL="25400" marR="25400" marT="25400" marB="25400" anchor="ctr">
                    <a:lnL>
                      <a:noFill/>
                    </a:lnL>
                    <a:lnR w="19050">
                      <a:solidFill>
                        <a:srgbClr val="FFFFFF"/>
                      </a:solidFill>
                      <a:prstDash val="solid"/>
                    </a:lnR>
                    <a:lnT>
                      <a:noFill/>
                    </a:lnT>
                    <a:lnB>
                      <a:noFill/>
                    </a:lnB>
                    <a:solidFill>
                      <a:srgbClr val="FFFFFF"/>
                    </a:solidFill>
                  </a:tcPr>
                </a:tc>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base.css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FFFFF"/>
                    </a:solidFill>
                  </a:tcPr>
                </a:tc>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主页轮播图样表</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FFFFF"/>
                    </a:solidFill>
                  </a:tcPr>
                </a:tc>
                <a:tc>
                  <a:txBody>
                    <a:bodyPr/>
                    <a:lstStyle/>
                    <a:p>
                      <a:pPr indent="0" algn="l">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Carousel map .css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a:noFill/>
                    </a:lnB>
                    <a:solidFill>
                      <a:srgbClr val="FFFFFF"/>
                    </a:solidFill>
                  </a:tcPr>
                </a:tc>
              </a:tr>
              <a:tr h="303530">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cs typeface="微软雅黑" panose="020B0503020204020204" charset="-122"/>
                        </a:rPr>
                        <a:t>css</a:t>
                      </a:r>
                      <a:r>
                        <a:rPr lang="zh-CN" altLang="en-US" sz="1100" b="0" spc="60">
                          <a:solidFill>
                            <a:srgbClr val="404040"/>
                          </a:solidFill>
                          <a:latin typeface="微软雅黑" panose="020B0503020204020204" charset="-122"/>
                          <a:ea typeface="微软雅黑" panose="020B0503020204020204" charset="-122"/>
                          <a:cs typeface="微软雅黑" panose="020B0503020204020204" charset="-122"/>
                        </a:rPr>
                        <a:t>公共样式文件</a:t>
                      </a:r>
                      <a:endParaRPr lang="zh-CN" altLang="en-US" sz="1100" b="0" spc="60">
                        <a:solidFill>
                          <a:srgbClr val="404040"/>
                        </a:solidFill>
                        <a:latin typeface="微软雅黑" panose="020B0503020204020204" charset="-122"/>
                        <a:ea typeface="微软雅黑" panose="020B0503020204020204" charset="-122"/>
                        <a:cs typeface="微软雅黑" panose="020B0503020204020204" charset="-122"/>
                      </a:endParaRPr>
                    </a:p>
                  </a:txBody>
                  <a:tcPr marL="25400" marR="25400" marT="25400" marB="25400" anchor="ctr">
                    <a:lnL>
                      <a:noFill/>
                    </a:lnL>
                    <a:lnR w="19050">
                      <a:solidFill>
                        <a:srgbClr val="FFFFFF"/>
                      </a:solidFill>
                      <a:prstDash val="solid"/>
                    </a:lnR>
                    <a:lnT>
                      <a:noFill/>
                    </a:lnT>
                    <a:lnB>
                      <a:noFill/>
                    </a:lnB>
                    <a:solidFill>
                      <a:srgbClr val="F2F2F2"/>
                    </a:solidFill>
                  </a:tcPr>
                </a:tc>
                <a:tc>
                  <a:txBody>
                    <a:bodyPr/>
                    <a:lstStyle/>
                    <a:p>
                      <a:pPr indent="0" algn="ctr">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common.css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2F2F2"/>
                    </a:solidFill>
                  </a:tcPr>
                </a:tc>
                <a:tc>
                  <a:txBody>
                    <a:bodyPr/>
                    <a:lstStyle/>
                    <a:p>
                      <a:pPr indent="0" algn="ctr">
                        <a:lnSpc>
                          <a:spcPct val="120000"/>
                        </a:lnSpc>
                        <a:spcBef>
                          <a:spcPts val="0"/>
                        </a:spcBef>
                        <a:spcAft>
                          <a:spcPts val="0"/>
                        </a:spcAft>
                        <a:buNone/>
                      </a:pPr>
                      <a:r>
                        <a:rPr lang="zh-CN" altLang="en-US" sz="1100" b="0" spc="60">
                          <a:solidFill>
                            <a:srgbClr val="404040"/>
                          </a:solidFill>
                          <a:latin typeface="微软雅黑" panose="020B0503020204020204" charset="-122"/>
                          <a:ea typeface="微软雅黑" panose="020B0503020204020204" charset="-122"/>
                        </a:rPr>
                        <a:t>主页轮播图脚本</a:t>
                      </a: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a:noFill/>
                    </a:lnB>
                    <a:solidFill>
                      <a:srgbClr val="F2F2F2"/>
                    </a:solidFill>
                  </a:tcPr>
                </a:tc>
                <a:tc>
                  <a:txBody>
                    <a:bodyPr/>
                    <a:lstStyle/>
                    <a:p>
                      <a:pPr indent="0" algn="l">
                        <a:lnSpc>
                          <a:spcPct val="120000"/>
                        </a:lnSpc>
                        <a:spcBef>
                          <a:spcPts val="0"/>
                        </a:spcBef>
                        <a:spcAft>
                          <a:spcPts val="0"/>
                        </a:spcAft>
                        <a:buNone/>
                      </a:pPr>
                      <a:r>
                        <a:rPr lang="en-US" altLang="zh-CN" sz="1100" b="0" spc="60">
                          <a:solidFill>
                            <a:srgbClr val="404040"/>
                          </a:solidFill>
                          <a:latin typeface="微软雅黑" panose="020B0503020204020204" charset="-122"/>
                          <a:ea typeface="微软雅黑" panose="020B0503020204020204" charset="-122"/>
                        </a:rPr>
                        <a:t>Carousel map.js</a:t>
                      </a: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a:noFill/>
                    </a:lnB>
                    <a:solidFill>
                      <a:srgbClr val="F2F2F2"/>
                    </a:solidFill>
                  </a:tcPr>
                </a:tc>
              </a:tr>
              <a:tr h="304165">
                <a:tc>
                  <a:txBody>
                    <a:bodyPr/>
                    <a:lstStyle/>
                    <a:p>
                      <a:pPr indent="0" algn="ctr">
                        <a:lnSpc>
                          <a:spcPct val="120000"/>
                        </a:lnSpc>
                        <a:spcBef>
                          <a:spcPts val="0"/>
                        </a:spcBef>
                        <a:spcAft>
                          <a:spcPts val="0"/>
                        </a:spcAft>
                        <a:buNone/>
                      </a:pPr>
                      <a:endParaRPr lang="zh-CN" altLang="en-US" sz="1100" b="0" spc="60">
                        <a:solidFill>
                          <a:srgbClr val="404040"/>
                        </a:solidFill>
                        <a:latin typeface="微软雅黑" panose="020B0503020204020204" charset="-122"/>
                        <a:ea typeface="微软雅黑" panose="020B0503020204020204" charset="-122"/>
                      </a:endParaRPr>
                    </a:p>
                  </a:txBody>
                  <a:tcPr marL="25400" marR="25400" marT="25400" marB="25400" anchor="ctr">
                    <a:lnL>
                      <a:noFill/>
                    </a:lnL>
                    <a:lnR w="19050">
                      <a:solidFill>
                        <a:srgbClr val="FFFFFF"/>
                      </a:solidFill>
                      <a:prstDash val="solid"/>
                    </a:lnR>
                    <a:lnT>
                      <a:noFill/>
                    </a:lnT>
                    <a:lnB w="19050">
                      <a:solidFill>
                        <a:srgbClr val="1682C5"/>
                      </a:solidFill>
                      <a:prstDash val="solid"/>
                    </a:lnB>
                    <a:solidFill>
                      <a:srgbClr val="FFFFFF"/>
                    </a:solidFill>
                  </a:tcPr>
                </a:tc>
                <a:tc>
                  <a:txBody>
                    <a:bodyPr/>
                    <a:lstStyle/>
                    <a:p>
                      <a:pPr indent="0" algn="ctr">
                        <a:lnSpc>
                          <a:spcPct val="120000"/>
                        </a:lnSpc>
                        <a:spcBef>
                          <a:spcPts val="0"/>
                        </a:spcBef>
                        <a:spcAft>
                          <a:spcPts val="0"/>
                        </a:spcAft>
                        <a:buNone/>
                      </a:pP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w="19050">
                      <a:solidFill>
                        <a:srgbClr val="1682C5"/>
                      </a:solidFill>
                      <a:prstDash val="solid"/>
                    </a:lnB>
                    <a:solidFill>
                      <a:srgbClr val="FFFFFF"/>
                    </a:solidFill>
                  </a:tcPr>
                </a:tc>
                <a:tc>
                  <a:txBody>
                    <a:bodyPr/>
                    <a:lstStyle/>
                    <a:p>
                      <a:pPr indent="0" algn="ctr">
                        <a:lnSpc>
                          <a:spcPct val="120000"/>
                        </a:lnSpc>
                        <a:spcBef>
                          <a:spcPts val="0"/>
                        </a:spcBef>
                        <a:spcAft>
                          <a:spcPts val="0"/>
                        </a:spcAft>
                        <a:buNone/>
                      </a:pP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w="19050">
                      <a:solidFill>
                        <a:srgbClr val="FFFFFF"/>
                      </a:solidFill>
                      <a:prstDash val="solid"/>
                    </a:lnR>
                    <a:lnT>
                      <a:noFill/>
                    </a:lnT>
                    <a:lnB w="19050">
                      <a:solidFill>
                        <a:srgbClr val="1682C5"/>
                      </a:solidFill>
                      <a:prstDash val="solid"/>
                    </a:lnB>
                    <a:solidFill>
                      <a:srgbClr val="FFFFFF"/>
                    </a:solidFill>
                  </a:tcPr>
                </a:tc>
                <a:tc>
                  <a:txBody>
                    <a:bodyPr/>
                    <a:lstStyle/>
                    <a:p>
                      <a:pPr indent="0" algn="l">
                        <a:lnSpc>
                          <a:spcPct val="120000"/>
                        </a:lnSpc>
                        <a:spcBef>
                          <a:spcPts val="0"/>
                        </a:spcBef>
                        <a:spcAft>
                          <a:spcPts val="0"/>
                        </a:spcAft>
                        <a:buNone/>
                      </a:pPr>
                      <a:endParaRPr lang="en-US" altLang="zh-CN" sz="1100" b="0" spc="60">
                        <a:solidFill>
                          <a:srgbClr val="404040"/>
                        </a:solidFill>
                        <a:latin typeface="微软雅黑" panose="020B0503020204020204" charset="-122"/>
                        <a:ea typeface="微软雅黑" panose="020B0503020204020204" charset="-122"/>
                      </a:endParaRPr>
                    </a:p>
                  </a:txBody>
                  <a:tcPr marL="25400" marR="25400" marT="25400" marB="25400" anchor="ctr">
                    <a:lnL w="19050">
                      <a:solidFill>
                        <a:srgbClr val="FFFFFF"/>
                      </a:solidFill>
                      <a:prstDash val="solid"/>
                    </a:lnL>
                    <a:lnR>
                      <a:noFill/>
                    </a:lnR>
                    <a:lnT>
                      <a:noFill/>
                    </a:lnT>
                    <a:lnB w="19050">
                      <a:solidFill>
                        <a:srgbClr val="1682C5"/>
                      </a:solidFill>
                      <a:prstDash val="solid"/>
                    </a:lnB>
                    <a:solidFill>
                      <a:srgbClr val="FFFFFF"/>
                    </a:solidFill>
                  </a:tcPr>
                </a:tc>
              </a:tr>
            </a:tbl>
          </a:graphicData>
        </a:graphic>
      </p:graphicFrame>
    </p:spTree>
    <p:custDataLst>
      <p:tags r:id="rId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0" y="0"/>
            <a:ext cx="12192000" cy="6858000"/>
          </a:xfrm>
          <a:prstGeom prst="rect">
            <a:avLst/>
          </a:prstGeom>
          <a:gradFill>
            <a:gsLst>
              <a:gs pos="0">
                <a:schemeClr val="tx1">
                  <a:alpha val="25000"/>
                </a:schemeClr>
              </a:gs>
              <a:gs pos="89000">
                <a:schemeClr val="tx1">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等腰三角形 5"/>
          <p:cNvSpPr/>
          <p:nvPr/>
        </p:nvSpPr>
        <p:spPr>
          <a:xfrm rot="16200000">
            <a:off x="6198398" y="2679794"/>
            <a:ext cx="3502686" cy="8484518"/>
          </a:xfrm>
          <a:prstGeom prst="triangle">
            <a:avLst>
              <a:gd name="adj" fmla="val 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4"/>
          <p:cNvSpPr/>
          <p:nvPr/>
        </p:nvSpPr>
        <p:spPr>
          <a:xfrm rot="5400000">
            <a:off x="3542672" y="-7709957"/>
            <a:ext cx="5106656" cy="12192000"/>
          </a:xfrm>
          <a:prstGeom prst="triangle">
            <a:avLst>
              <a:gd name="adj" fmla="val 0"/>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5223671" y="3599543"/>
            <a:ext cx="1203630" cy="1203628"/>
          </a:xfrm>
          <a:prstGeom prst="ellipse">
            <a:avLst/>
          </a:prstGeom>
          <a:gradFill>
            <a:gsLst>
              <a:gs pos="15000">
                <a:srgbClr val="2ADED5"/>
              </a:gs>
              <a:gs pos="31000">
                <a:srgbClr val="64CAEA">
                  <a:alpha val="69804"/>
                </a:srgbClr>
              </a:gs>
              <a:gs pos="63000">
                <a:schemeClr val="accent1">
                  <a:lumMod val="20000"/>
                  <a:lumOff val="80000"/>
                  <a:alpha val="0"/>
                </a:schemeClr>
              </a:gs>
            </a:gsLst>
            <a:path path="shape">
              <a:fillToRect l="50000" t="50000" r="50000" b="50000"/>
            </a:path>
          </a:gradFill>
          <a:ln>
            <a:noFill/>
          </a:ln>
          <a:effectLst>
            <a:glow rad="127000">
              <a:srgbClr val="5D552C">
                <a:alpha val="4000"/>
              </a:srgb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407490" y="3783361"/>
            <a:ext cx="3386915" cy="835992"/>
            <a:chOff x="5260007" y="3311412"/>
            <a:chExt cx="3386915" cy="835992"/>
          </a:xfrm>
        </p:grpSpPr>
        <p:sp>
          <p:nvSpPr>
            <p:cNvPr id="17" name="椭圆 16"/>
            <p:cNvSpPr/>
            <p:nvPr/>
          </p:nvSpPr>
          <p:spPr>
            <a:xfrm>
              <a:off x="5260007" y="3311412"/>
              <a:ext cx="835992" cy="835992"/>
            </a:xfrm>
            <a:prstGeom prst="ellipse">
              <a:avLst/>
            </a:prstGeom>
            <a:solidFill>
              <a:srgbClr val="2AD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03</a:t>
              </a:r>
              <a:endParaRPr lang="zh-CN" altLang="en-US" sz="2800" dirty="0"/>
            </a:p>
          </p:txBody>
        </p:sp>
        <p:sp>
          <p:nvSpPr>
            <p:cNvPr id="19" name="文本框 18"/>
            <p:cNvSpPr txBox="1"/>
            <p:nvPr/>
          </p:nvSpPr>
          <p:spPr>
            <a:xfrm>
              <a:off x="6096000" y="3375465"/>
              <a:ext cx="2550922" cy="706755"/>
            </a:xfrm>
            <a:prstGeom prst="rect">
              <a:avLst/>
            </a:prstGeom>
            <a:noFill/>
          </p:spPr>
          <p:txBody>
            <a:bodyPr wrap="square" rtlCol="0">
              <a:spAutoFit/>
            </a:bodyPr>
            <a:lstStyle/>
            <a:p>
              <a:r>
                <a:rPr lang="zh-CN" altLang="en-US" sz="4000" dirty="0">
                  <a:solidFill>
                    <a:schemeClr val="bg1"/>
                  </a:solidFill>
                  <a:latin typeface="微软雅黑" panose="020B0503020204020204" charset="-122"/>
                  <a:ea typeface="微软雅黑" panose="020B0503020204020204" charset="-122"/>
                  <a:cs typeface="经典细隶书简" panose="02010609000101010101" pitchFamily="49" charset="-122"/>
                  <a:hlinkClick r:id="rId2" action="ppaction://hlinkfile"/>
                </a:rPr>
                <a:t>页面结构</a:t>
              </a:r>
              <a:endParaRPr lang="zh-CN" altLang="en-US" sz="4000" dirty="0">
                <a:solidFill>
                  <a:schemeClr val="bg1"/>
                </a:solidFill>
                <a:latin typeface="微软雅黑" panose="020B0503020204020204" charset="-122"/>
                <a:ea typeface="微软雅黑" panose="020B0503020204020204" charset="-122"/>
                <a:cs typeface="经典细隶书简" panose="02010609000101010101" pitchFamily="49" charset="-122"/>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0 -3.33333E-6 L 0 0.60973 " pathEditMode="relative" rAng="0" ptsTypes="AA">
                                      <p:cBhvr>
                                        <p:cTn id="6" dur="1200" fill="hold"/>
                                        <p:tgtEl>
                                          <p:spTgt spid="11"/>
                                        </p:tgtEl>
                                        <p:attrNameLst>
                                          <p:attrName>ppt_x</p:attrName>
                                          <p:attrName>ppt_y</p:attrName>
                                        </p:attrNameLst>
                                      </p:cBhvr>
                                      <p:rCtr x="0" y="30486"/>
                                    </p:animMotion>
                                  </p:childTnLst>
                                </p:cTn>
                              </p:par>
                              <p:par>
                                <p:cTn id="7" presetID="64" presetClass="path" presetSubtype="0" accel="50000" decel="50000" fill="hold" grpId="0" nodeType="withEffect">
                                  <p:stCondLst>
                                    <p:cond delay="0"/>
                                  </p:stCondLst>
                                  <p:childTnLst>
                                    <p:animMotion origin="layout" path="M -3.33333E-6 7.40741E-7 L -0.00117 -0.18704 " pathEditMode="relative" rAng="0" ptsTypes="AA">
                                      <p:cBhvr>
                                        <p:cTn id="8" dur="1200" fill="hold"/>
                                        <p:tgtEl>
                                          <p:spTgt spid="10"/>
                                        </p:tgtEl>
                                        <p:attrNameLst>
                                          <p:attrName>ppt_x</p:attrName>
                                          <p:attrName>ppt_y</p:attrName>
                                        </p:attrNameLst>
                                      </p:cBhvr>
                                      <p:rCtr x="-65" y="-9352"/>
                                    </p:animMotion>
                                  </p:childTnLst>
                                </p:cTn>
                              </p:par>
                            </p:childTnLst>
                          </p:cTn>
                        </p:par>
                        <p:par>
                          <p:cTn id="9" fill="hold">
                            <p:stCondLst>
                              <p:cond delay="1500"/>
                            </p:stCondLst>
                            <p:childTnLst>
                              <p:par>
                                <p:cTn id="10" presetID="6" presetClass="entr" presetSubtype="32"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ircle(out)">
                                      <p:cBhvr>
                                        <p:cTn id="12" dur="500"/>
                                        <p:tgtEl>
                                          <p:spTgt spid="20"/>
                                        </p:tgtEl>
                                      </p:cBhvr>
                                    </p:animEffect>
                                  </p:childTnLst>
                                </p:cTn>
                              </p:par>
                              <p:par>
                                <p:cTn id="13" presetID="6" presetClass="emph" presetSubtype="0" fill="hold" grpId="2" nodeType="withEffect">
                                  <p:stCondLst>
                                    <p:cond delay="0"/>
                                  </p:stCondLst>
                                  <p:childTnLst>
                                    <p:animScale>
                                      <p:cBhvr>
                                        <p:cTn id="14" dur="500" fill="hold"/>
                                        <p:tgtEl>
                                          <p:spTgt spid="20"/>
                                        </p:tgtEl>
                                      </p:cBhvr>
                                      <p:by x="1000000" y="1000000"/>
                                    </p:animScale>
                                  </p:childTnLst>
                                </p:cTn>
                              </p:par>
                              <p:par>
                                <p:cTn id="15" presetID="10" presetClass="exit" presetSubtype="0" fill="hold" grpId="1" nodeType="with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animBg="1"/>
      <p:bldP spid="20" grpId="1" animBg="1"/>
      <p:bldP spid="20"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文本占位符 1"/>
          <p:cNvSpPr txBox="1"/>
          <p:nvPr/>
        </p:nvSpPr>
        <p:spPr>
          <a:xfrm>
            <a:off x="334249" y="279500"/>
            <a:ext cx="2858894" cy="529569"/>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04</a:t>
            </a:r>
            <a:r>
              <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rPr>
              <a:t> 元素详解</a:t>
            </a:r>
            <a:endParaRPr kumimoji="1" lang="zh-CN" altLang="en-US" sz="2800" b="1" i="0" u="none" strike="noStrike" kern="1200" cap="none" spc="0" normalizeH="0" baseline="0" noProof="0" dirty="0">
              <a:ln>
                <a:noFill/>
              </a:ln>
              <a:solidFill>
                <a:srgbClr val="000000">
                  <a:lumMod val="75000"/>
                  <a:lumOff val="25000"/>
                </a:srgbClr>
              </a:solidFill>
              <a:effectLst/>
              <a:uLnTx/>
              <a:uFillTx/>
              <a:latin typeface="微软雅黑" panose="020B0503020204020204" charset="-122"/>
              <a:ea typeface="微软雅黑" panose="020B0503020204020204" charset="-122"/>
            </a:endParaRPr>
          </a:p>
        </p:txBody>
      </p:sp>
      <p:grpSp>
        <p:nvGrpSpPr>
          <p:cNvPr id="98" name="组合 10"/>
          <p:cNvGrpSpPr/>
          <p:nvPr/>
        </p:nvGrpSpPr>
        <p:grpSpPr>
          <a:xfrm>
            <a:off x="635" y="1034816"/>
            <a:ext cx="12192000" cy="1041021"/>
            <a:chOff x="1091133" y="3653144"/>
            <a:chExt cx="3807172" cy="956421"/>
          </a:xfrm>
          <a:solidFill>
            <a:srgbClr val="FFFFFF">
              <a:lumMod val="95000"/>
            </a:srgbClr>
          </a:solidFill>
        </p:grpSpPr>
        <p:sp>
          <p:nvSpPr>
            <p:cNvPr id="99" name="椭圆 98"/>
            <p:cNvSpPr/>
            <p:nvPr/>
          </p:nvSpPr>
          <p:spPr>
            <a:xfrm>
              <a:off x="1181794" y="3653144"/>
              <a:ext cx="3625850" cy="793750"/>
            </a:xfrm>
            <a:prstGeom prst="ellipse">
              <a:avLst/>
            </a:prstGeom>
            <a:grpFill/>
            <a:ln w="12700" cap="flat" cmpd="sng" algn="ctr">
              <a:noFill/>
              <a:prstDash val="solid"/>
              <a:miter lim="800000"/>
            </a:ln>
            <a:effectLst>
              <a:outerShdw blurRad="215900" dist="2286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Century Gothic" panose="020B0502020202020204"/>
                <a:ea typeface="微软雅黑" panose="020B0503020204020204" charset="-122"/>
                <a:cs typeface="+mn-cs"/>
              </a:endParaRPr>
            </a:p>
          </p:txBody>
        </p:sp>
        <p:sp>
          <p:nvSpPr>
            <p:cNvPr id="100" name="矩形 99"/>
            <p:cNvSpPr/>
            <p:nvPr/>
          </p:nvSpPr>
          <p:spPr>
            <a:xfrm>
              <a:off x="1091133" y="3988012"/>
              <a:ext cx="3807172" cy="621553"/>
            </a:xfrm>
            <a:prstGeom prst="rect">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Century Gothic" panose="020B0502020202020204"/>
                <a:ea typeface="微软雅黑" panose="020B0503020204020204" charset="-122"/>
                <a:cs typeface="+mn-cs"/>
              </a:endParaRPr>
            </a:p>
          </p:txBody>
        </p:sp>
      </p:grpSp>
      <p:sp>
        <p:nvSpPr>
          <p:cNvPr id="127" name="矩形 126"/>
          <p:cNvSpPr/>
          <p:nvPr/>
        </p:nvSpPr>
        <p:spPr>
          <a:xfrm>
            <a:off x="2098040" y="1680210"/>
            <a:ext cx="8101965" cy="645160"/>
          </a:xfrm>
          <a:prstGeom prst="rect">
            <a:avLst/>
          </a:prstGeom>
        </p:spPr>
        <p:txBody>
          <a:bodyPr wrap="square">
            <a:spAutoFit/>
          </a:bodyPr>
          <a:lstStyle/>
          <a:p>
            <a:pPr algn="ctr" defTabSz="914400"/>
            <a:r>
              <a:rPr lang="zh-CN" altLang="en-US" b="1" dirty="0">
                <a:solidFill>
                  <a:srgbClr val="000000">
                    <a:lumMod val="85000"/>
                    <a:lumOff val="15000"/>
                  </a:srgbClr>
                </a:solidFill>
                <a:latin typeface="Century Gothic" panose="020B0502020202020204"/>
                <a:ea typeface="微软雅黑" panose="020B0503020204020204" charset="-122"/>
              </a:rPr>
              <a:t>favicon.ico 一般用于作为缩略的网站标志，它显示在浏览器的地址栏或者标签上。目前主要的浏览器都支持favicon.ico图标。</a:t>
            </a:r>
            <a:endParaRPr lang="zh-CN" altLang="en-US" b="1" dirty="0">
              <a:solidFill>
                <a:srgbClr val="000000">
                  <a:lumMod val="85000"/>
                  <a:lumOff val="15000"/>
                </a:srgbClr>
              </a:solidFill>
              <a:latin typeface="Century Gothic" panose="020B0502020202020204"/>
              <a:ea typeface="微软雅黑" panose="020B0503020204020204" charset="-122"/>
            </a:endParaRPr>
          </a:p>
        </p:txBody>
      </p:sp>
      <p:sp>
        <p:nvSpPr>
          <p:cNvPr id="128" name="矩形 127"/>
          <p:cNvSpPr/>
          <p:nvPr/>
        </p:nvSpPr>
        <p:spPr>
          <a:xfrm>
            <a:off x="411480" y="5192395"/>
            <a:ext cx="10441940" cy="368300"/>
          </a:xfrm>
          <a:prstGeom prst="rect">
            <a:avLst/>
          </a:prstGeom>
        </p:spPr>
        <p:txBody>
          <a:bodyPr wrap="square">
            <a:spAutoFit/>
          </a:bodyPr>
          <a:lstStyle/>
          <a:p>
            <a:pPr algn="ctr" defTabSz="914400"/>
            <a:r>
              <a:rPr lang="zh-CN" altLang="en-US" b="1" dirty="0">
                <a:solidFill>
                  <a:srgbClr val="000000">
                    <a:lumMod val="85000"/>
                    <a:lumOff val="15000"/>
                  </a:srgbClr>
                </a:solidFill>
                <a:latin typeface="Century Gothic" panose="020B0502020202020204"/>
                <a:ea typeface="微软雅黑" panose="020B0503020204020204" charset="-122"/>
                <a:hlinkClick r:id="rId2"/>
              </a:rPr>
              <a:t>比特虫</a:t>
            </a:r>
            <a:r>
              <a:rPr lang="zh-CN" altLang="en-US" b="1" dirty="0">
                <a:solidFill>
                  <a:srgbClr val="000000">
                    <a:lumMod val="85000"/>
                    <a:lumOff val="15000"/>
                  </a:srgbClr>
                </a:solidFill>
                <a:latin typeface="Century Gothic" panose="020B0502020202020204"/>
                <a:ea typeface="微软雅黑" panose="020B0503020204020204" charset="-122"/>
              </a:rPr>
              <a:t>：http://www.bitbug.net/</a:t>
            </a:r>
            <a:endParaRPr lang="zh-CN" altLang="en-US" b="1" dirty="0">
              <a:solidFill>
                <a:srgbClr val="000000">
                  <a:lumMod val="85000"/>
                  <a:lumOff val="15000"/>
                </a:srgbClr>
              </a:solidFill>
              <a:latin typeface="Century Gothic" panose="020B0502020202020204"/>
              <a:ea typeface="微软雅黑" panose="020B0503020204020204" charset="-122"/>
            </a:endParaRPr>
          </a:p>
        </p:txBody>
      </p:sp>
      <p:sp>
        <p:nvSpPr>
          <p:cNvPr id="129" name="矩形 128"/>
          <p:cNvSpPr/>
          <p:nvPr/>
        </p:nvSpPr>
        <p:spPr>
          <a:xfrm>
            <a:off x="8525208" y="3963678"/>
            <a:ext cx="2070221" cy="369332"/>
          </a:xfrm>
          <a:prstGeom prst="rect">
            <a:avLst/>
          </a:prstGeom>
        </p:spPr>
        <p:txBody>
          <a:bodyPr wrap="square">
            <a:spAutoFit/>
          </a:bodyPr>
          <a:lstStyle/>
          <a:p>
            <a:pPr algn="ctr" defTabSz="914400"/>
            <a:r>
              <a:rPr lang="zh-CN" altLang="en-US" b="1" dirty="0">
                <a:solidFill>
                  <a:srgbClr val="000000">
                    <a:lumMod val="85000"/>
                    <a:lumOff val="15000"/>
                  </a:srgbClr>
                </a:solidFill>
                <a:latin typeface="Century Gothic" panose="020B0502020202020204"/>
                <a:ea typeface="微软雅黑" panose="020B0503020204020204" charset="-122"/>
              </a:rPr>
              <a:t>添加标题</a:t>
            </a:r>
            <a:endParaRPr lang="zh-CN" altLang="en-US" b="1" dirty="0">
              <a:solidFill>
                <a:srgbClr val="000000">
                  <a:lumMod val="85000"/>
                  <a:lumOff val="15000"/>
                </a:srgbClr>
              </a:solidFill>
              <a:latin typeface="Century Gothic" panose="020B0502020202020204"/>
              <a:ea typeface="微软雅黑" panose="020B0503020204020204" charset="-122"/>
            </a:endParaRPr>
          </a:p>
        </p:txBody>
      </p:sp>
      <p:sp>
        <p:nvSpPr>
          <p:cNvPr id="3" name="文本框 2"/>
          <p:cNvSpPr txBox="1"/>
          <p:nvPr/>
        </p:nvSpPr>
        <p:spPr>
          <a:xfrm>
            <a:off x="1288415" y="1035050"/>
            <a:ext cx="5200650" cy="645160"/>
          </a:xfrm>
          <a:prstGeom prst="rect">
            <a:avLst/>
          </a:prstGeom>
          <a:noFill/>
        </p:spPr>
        <p:txBody>
          <a:bodyPr wrap="square" rtlCol="0">
            <a:spAutoFit/>
          </a:bodyPr>
          <a:lstStyle/>
          <a:p>
            <a:r>
              <a:rPr lang="en-US" altLang="zh-CN" sz="3600" b="1"/>
              <a:t>1.网站favicon 图标</a:t>
            </a:r>
            <a:endParaRPr lang="en-US" altLang="zh-CN" sz="3600" b="1"/>
          </a:p>
        </p:txBody>
      </p:sp>
      <p:pic>
        <p:nvPicPr>
          <p:cNvPr id="5" name="图片 4" descr="图标"/>
          <p:cNvPicPr>
            <a:picLocks noChangeAspect="1"/>
          </p:cNvPicPr>
          <p:nvPr/>
        </p:nvPicPr>
        <p:blipFill>
          <a:blip r:embed="rId3"/>
          <a:stretch>
            <a:fillRect/>
          </a:stretch>
        </p:blipFill>
        <p:spPr>
          <a:xfrm>
            <a:off x="2301875" y="3453765"/>
            <a:ext cx="7817485" cy="1388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1200"/>
  <p:tag name="KSO_WM_TEMPLATE_CATEGORY" val="diagra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1200"/>
  <p:tag name="KSO_WM_TEMPLATE_CATEGORY" val="diagra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7.xml><?xml version="1.0" encoding="utf-8"?>
<p:tagLst xmlns:p="http://schemas.openxmlformats.org/presentationml/2006/main">
  <p:tag name="KSO_WM_BEAUTIFY_FLAG" val="#wm#"/>
  <p:tag name="KSO_WM_TAG_VERSION" val="1.0"/>
  <p:tag name="KSO_WM_TEMPLATE_CATEGORY" val="diagram"/>
  <p:tag name="KSO_WM_TEMPLATE_INDEX" val="20211200"/>
</p:tagLst>
</file>

<file path=ppt/tags/tag1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xml><?xml version="1.0" encoding="utf-8"?>
<p:tagLst xmlns:p="http://schemas.openxmlformats.org/presentationml/2006/main">
  <p:tag name="KSO_WM_UNIT_TABLE_BEAUTIFY" val="smartTable{1712e4ac-b821-4e61-a6ae-eaec4ef761a3}"/>
  <p:tag name="TABLE_SKINIDX" val="1"/>
  <p:tag name="TABLE_COLORIDX" val="c"/>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200_1*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200"/>
  <p:tag name="KSO_WM_UNIT_VALUE" val="159"/>
  <p:tag name="KSO_WM_TEMPLATE_ASSEMBLE_XID" val="60656eaf4054ed1e2fb7fdd4"/>
  <p:tag name="KSO_WM_TEMPLATE_ASSEMBLE_GROUPID" val="60656eaf4054ed1e2fb7fdd4"/>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00_1*i*2"/>
  <p:tag name="KSO_WM_TEMPLATE_CATEGORY" val="diagram"/>
  <p:tag name="KSO_WM_TEMPLATE_INDEX" val="20211200"/>
  <p:tag name="KSO_WM_UNIT_LAYERLEVEL" val="1"/>
  <p:tag name="KSO_WM_TAG_VERSION" val="1.0"/>
  <p:tag name="KSO_WM_BEAUTIFY_FLAG" val="#wm#"/>
  <p:tag name="KSO_WM_UNIT_BLOCK" val="0"/>
  <p:tag name="KSO_WM_UNIT_SM_LIMIT_TYPE" val="2"/>
  <p:tag name="KSO_WM_UNIT_DEC_AREA_ID" val="562a3431f2fe4c1ead5f9fc4ce666f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5ee1ca4d6848d78f644aeb"/>
  <p:tag name="KSO_WM_CHIP_XID" val="5f5f3b868e478fb0c58a943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689"/>
  <p:tag name="KSO_WM_TEMPLATE_ASSEMBLE_XID" val="60656eaf4054ed1e2fb7fdd4"/>
  <p:tag name="KSO_WM_TEMPLATE_ASSEMBLE_GROUPID" val="60656eaf4054ed1e2fb7fdd4"/>
</p:tagLst>
</file>

<file path=ppt/tags/tag112.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00_1*a*1"/>
  <p:tag name="KSO_WM_TEMPLATE_CATEGORY" val="diagram"/>
  <p:tag name="KSO_WM_TEMPLATE_INDEX" val="2021120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b98e67dc5d840c8a1c9ba475515d7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3f74f0c7c764b21b68ff258752d3b06"/>
  <p:tag name="KSO_WM_UNIT_TEXT_FILL_FORE_SCHEMECOLOR_INDEX_BRIGHTNESS" val="0"/>
  <p:tag name="KSO_WM_UNIT_TEXT_FILL_FORE_SCHEMECOLOR_INDEX" val="13"/>
  <p:tag name="KSO_WM_UNIT_TEXT_FILL_TYPE" val="1"/>
  <p:tag name="KSO_WM_TEMPLATE_ASSEMBLE_XID" val="60656eaf4054ed1e2fb7fdd4"/>
  <p:tag name="KSO_WM_TEMPLATE_ASSEMBLE_GROUPID" val="60656eaf4054ed1e2fb7fdd4"/>
</p:tagLst>
</file>

<file path=ppt/tags/tag113.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200_1*f*1"/>
  <p:tag name="KSO_WM_TEMPLATE_CATEGORY" val="diagram"/>
  <p:tag name="KSO_WM_TEMPLATE_INDEX" val="20211200"/>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b368d0b8a0fc438187394915118be30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2a04838595f4c01a5a37645c716c13d"/>
  <p:tag name="KSO_WM_UNIT_TEXT_FILL_FORE_SCHEMECOLOR_INDEX_BRIGHTNESS" val="0.25"/>
  <p:tag name="KSO_WM_UNIT_TEXT_FILL_FORE_SCHEMECOLOR_INDEX" val="13"/>
  <p:tag name="KSO_WM_UNIT_TEXT_FILL_TYPE" val="1"/>
  <p:tag name="KSO_WM_TEMPLATE_ASSEMBLE_XID" val="60656eaf4054ed1e2fb7fdd4"/>
  <p:tag name="KSO_WM_TEMPLATE_ASSEMBLE_GROUPID" val="60656eaf4054ed1e2fb7fdd4"/>
</p:tagLst>
</file>

<file path=ppt/tags/tag114.xml><?xml version="1.0" encoding="utf-8"?>
<p:tagLst xmlns:p="http://schemas.openxmlformats.org/presentationml/2006/main">
  <p:tag name="KSO_WM_UNIT_TABLE_BEAUTIFY" val="smartTable{1712e4ac-b821-4e61-a6ae-eaec4ef761a3}"/>
  <p:tag name="KSO_WM_BEAUTIFY_FLAG" val="#wm#"/>
  <p:tag name="KSO_WM_UNIT_TYPE" val="β"/>
  <p:tag name="TABLE_SKINIDX" val="1"/>
  <p:tag name="TABLE_COLORIDX" val="j"/>
</p:tagLst>
</file>

<file path=ppt/tags/tag115.xml><?xml version="1.0" encoding="utf-8"?>
<p:tagLst xmlns:p="http://schemas.openxmlformats.org/presentationml/2006/main">
  <p:tag name="KSO_WM_SLIDE_ID" val="diagram2021120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44"/>
  <p:tag name="KSO_WM_SLIDE_POSITION" val="0*0"/>
  <p:tag name="KSO_WM_TAG_VERSION" val="1.0"/>
  <p:tag name="KSO_WM_BEAUTIFY_FLAG" val="#wm#"/>
  <p:tag name="KSO_WM_TEMPLATE_CATEGORY" val="diagram"/>
  <p:tag name="KSO_WM_TEMPLATE_INDEX" val="20211200"/>
  <p:tag name="KSO_WM_SLIDE_LAYOUT" val="a_d_f"/>
  <p:tag name="KSO_WM_SLIDE_LAYOUT_CNT" val="1_1_1"/>
  <p:tag name="KSO_WM_SLIDE_LAYOUT_INFO" val="{&quot;id&quot;:&quot;2021-04-01T15:12:53&quot;,&quot;maxSize&quot;:{&quot;size1&quot;:13.199999999999999},&quot;minSize&quot;:{&quot;size1&quot;:13.199999999999999},&quot;normalSize&quot;:{&quot;size1&quot;:13.199999999999999},&quot;subLayout&quot;:[{&quot;backgroundInfo&quot;:[{&quot;bottom&quot;:0,&quot;bottomAbs&quot;:false,&quot;left&quot;:0,&quot;leftAbs&quot;:false,&quot;right&quot;:0,&quot;rightAbs&quot;:false,&quot;top&quot;:0,&quot;topAbs&quot;:false,&quot;type&quot;:&quot;navigation&quot;}],&quot;id&quot;:&quot;2021-04-01T15:12:53&quot;,&quot;margin&quot;:{&quot;bottom&quot;:0.3970000147819519,&quot;left&quot;:1.2699999809265137,&quot;right&quot;:1.2699999809265137,&quot;top&quot;:0.42300000786781311},&quot;type&quot;:0},{&quot;direction&quot;:1,&quot;id&quot;:&quot;2021-04-01T15:12:53&quot;,&quot;maxSize&quot;:{&quot;size1&quot;:37.499647231364477},&quot;minSize&quot;:{&quot;size1&quot;:37.499647231364477},&quot;normalSize&quot;:{&quot;size1&quot;:37.499647231364477},&quot;subLayout&quot;:[{&quot;id&quot;:&quot;2021-04-01T15:12:54&quot;,&quot;margin&quot;:{&quot;bottom&quot;:4.2329998016357422,&quot;left&quot;:2.9630000591278076,&quot;right&quot;:0.84700000286102295,&quot;top&quot;:4.2329998016357422},&quot;type&quot;:0},{&quot;id&quot;:&quot;2021-04-01T15:12:53&quot;,&quot;margin&quot;:{&quot;bottom&quot;:4.2329998016357422,&quot;left&quot;:0.84700000286102295,&quot;right&quot;:2.9630000591278076,&quot;top&quot;:4.2329998016357422},&quot;type&quot;:0}],&quot;type&quot;:0}],&quot;type&quot;:0}"/>
  <p:tag name="KSO_WM_SLIDE_BACKGROUND" val="[&quot;navigation&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5f3b868e478fb0c58a943c"/>
  <p:tag name="KSO_WM_CHIP_FILLPROP" val="[[{&quot;text_align&quot;:&quot;lm&quot;,&quot;text_direction&quot;:&quot;horizontal&quot;,&quot;support_big_font&quot;:false,&quot;fill_id&quot;:&quot;c934b58042b44607bfcc30469ccc57d1&quot;,&quot;fill_align&quot;:&quot;lm&quot;,&quot;chip_types&quot;:[&quot;header&quot;]},{&quot;text_align&quot;:&quot;cm&quot;,&quot;text_direction&quot;:&quot;horizontal&quot;,&quot;support_big_font&quot;:false,&quot;fill_id&quot;:&quot;e819d8cd73b74645892c2876ef19dedf&quot;,&quot;fill_align&quot;:&quot;cm&quot;,&quot;chip_types&quot;:[&quot;text&quot;]},{&quot;text_align&quot;:&quot;cm&quot;,&quot;text_direction&quot;:&quot;horizontal&quot;,&quot;support_big_font&quot;:true,&quot;fill_id&quot;:&quot;bf96bc316b8b4865a64bf2f135002b13&quot;,&quot;fill_align&quot;:&quot;cm&quot;,&quot;chip_types&quot;:[&quot;pictext&quot;,&quot;picture&quot;,&quot;chart&quot;,&quot;table&quot;]}]]"/>
  <p:tag name="FIXED_XID_TMP" val="5f5ee1ca4d6848d78f644aeb"/>
  <p:tag name="KSO_WM_CHIP_DECFILLPROP" val="[]"/>
  <p:tag name="KSO_WM_SLIDE_CAN_ADD_NAVIGATION" val="1"/>
  <p:tag name="KSO_WM_CHIP_GROUPID" val="5f5ee1ca4d6848d78f644aeb"/>
  <p:tag name="KSO_WM_SLIDE_BK_DARK_LIGHT" val="2"/>
  <p:tag name="KSO_WM_SLIDE_BACKGROUND_TYPE" val="navigation"/>
  <p:tag name="KSO_WM_SLIDE_SUPPORT_FEATURE_TYPE" val="0"/>
  <p:tag name="KSO_WM_TEMPLATE_ASSEMBLE_XID" val="60656eaf4054ed1e2fb7fdd4"/>
  <p:tag name="KSO_WM_TEMPLATE_ASSEMBLE_GROUPID" val="60656eaf4054ed1e2fb7fdd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heme/theme1.xml><?xml version="1.0" encoding="utf-8"?>
<a:theme xmlns:a="http://schemas.openxmlformats.org/drawingml/2006/main" name="Office 主题​​">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4472C4"/>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F2F2F2"/>
      </a:dk2>
      <a:lt2>
        <a:srgbClr val="FFFFFF"/>
      </a:lt2>
      <a:accent1>
        <a:srgbClr val="266CBA"/>
      </a:accent1>
      <a:accent2>
        <a:srgbClr val="0887CE"/>
      </a:accent2>
      <a:accent3>
        <a:srgbClr val="089AC2"/>
      </a:accent3>
      <a:accent4>
        <a:srgbClr val="07A99D"/>
      </a:accent4>
      <a:accent5>
        <a:srgbClr val="07B566"/>
      </a:accent5>
      <a:accent6>
        <a:srgbClr val="6CBA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extLst>
      <a:ext uri="{D81B5157-A7B6-4480-A006-42BB1BC3E7BB}">
        <wpsdc:hlinkScheme xmlns:wpsdc="http://www.wps.cn/officeDocument/2017/drawingmlCustomData" underline="false"/>
      </a:ext>
    </a:extLst>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Words>
  <Application>WPS 演示</Application>
  <PresentationFormat>宽屏</PresentationFormat>
  <Paragraphs>209</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12</vt:i4>
      </vt:variant>
    </vt:vector>
  </HeadingPairs>
  <TitlesOfParts>
    <vt:vector size="31" baseType="lpstr">
      <vt:lpstr>Arial</vt:lpstr>
      <vt:lpstr>宋体</vt:lpstr>
      <vt:lpstr>Wingdings</vt:lpstr>
      <vt:lpstr>微软雅黑</vt:lpstr>
      <vt:lpstr>等线</vt:lpstr>
      <vt:lpstr>经典细隶书简</vt:lpstr>
      <vt:lpstr>隶书</vt:lpstr>
      <vt:lpstr>Cordia New</vt:lpstr>
      <vt:lpstr>Simply City Light</vt:lpstr>
      <vt:lpstr>Wingdings</vt:lpstr>
      <vt:lpstr>Segoe UI</vt:lpstr>
      <vt:lpstr>Century Gothic</vt:lpstr>
      <vt:lpstr>Arial Unicode MS</vt:lpstr>
      <vt:lpstr>等线 Light</vt:lpstr>
      <vt:lpstr>Calibri</vt:lpstr>
      <vt:lpstr>Office 主题​​</vt:lpstr>
      <vt:lpstr>自定义设计方案</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段翔</dc:creator>
  <cp:lastModifiedBy>Luck乾</cp:lastModifiedBy>
  <cp:revision>57</cp:revision>
  <dcterms:created xsi:type="dcterms:W3CDTF">2016-06-04T11:47:00Z</dcterms:created>
  <dcterms:modified xsi:type="dcterms:W3CDTF">2021-06-16T05:40:29Z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FA3A7F57CB24436FAEE7FCB8547C5785</vt:lpwstr>
  </property>
  <property fmtid="{D5CDD505-2E9C-101B-9397-08002B2CF9AE}" pid="3" name="KSOProductBuildVer">
    <vt:lpwstr>2052-11.1.0.10577</vt:lpwstr>
  </property>
</Properties>
</file>