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09C9-B46D-4FFB-9CC1-DE5B37D33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C6367A-3284-47AA-836A-1FEF37AAA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8F3C81-A6B7-4E8A-BFA8-228AB3F05D1A}"/>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5" name="Footer Placeholder 4">
            <a:extLst>
              <a:ext uri="{FF2B5EF4-FFF2-40B4-BE49-F238E27FC236}">
                <a16:creationId xmlns:a16="http://schemas.microsoft.com/office/drawing/2014/main" id="{A99BAFBC-8924-48E5-81DA-14DDFD8BA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7EC9E-B7A6-4F35-8C8F-D0E0EBC37BD0}"/>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240345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BD12-939E-4BDC-86C1-12E724FB3D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19B45A-07EE-41AF-BC5B-E107426AF9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99EF6-9A33-4445-BAB2-D215199DFDCB}"/>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5" name="Footer Placeholder 4">
            <a:extLst>
              <a:ext uri="{FF2B5EF4-FFF2-40B4-BE49-F238E27FC236}">
                <a16:creationId xmlns:a16="http://schemas.microsoft.com/office/drawing/2014/main" id="{22CA73A8-D2E2-45A7-AC96-47E401760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18F83-19BB-4987-9FB5-6D1374F553C3}"/>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199414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6902E0-1EDF-44BF-8391-D211575DBE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198A2-A857-4D8E-816B-BF3C27BFB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FEDAE-FA9F-4FE8-904D-1A0C0710B984}"/>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5" name="Footer Placeholder 4">
            <a:extLst>
              <a:ext uri="{FF2B5EF4-FFF2-40B4-BE49-F238E27FC236}">
                <a16:creationId xmlns:a16="http://schemas.microsoft.com/office/drawing/2014/main" id="{8473296D-A993-4134-933A-95C8E5E2A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95601-D4B3-4406-B097-1CCCA243F6E9}"/>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371151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E14C-AB8B-4EF8-8C75-1C5C4E6D34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CB22C6-EF3F-479C-A892-94767D1E0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09028-DA0B-491A-B1BB-0C12AA55CF02}"/>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5" name="Footer Placeholder 4">
            <a:extLst>
              <a:ext uri="{FF2B5EF4-FFF2-40B4-BE49-F238E27FC236}">
                <a16:creationId xmlns:a16="http://schemas.microsoft.com/office/drawing/2014/main" id="{AF7C65CE-74AF-499D-907D-D43338561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67BA5A-6615-4332-8DF6-4421DBCA7F49}"/>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331730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D0CC-F22B-41CC-AE88-25CCB37A6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5DDF6-EFBD-4A2C-BF20-053903ECE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24C0E-25D3-49D6-9F66-21D34098E8FB}"/>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5" name="Footer Placeholder 4">
            <a:extLst>
              <a:ext uri="{FF2B5EF4-FFF2-40B4-BE49-F238E27FC236}">
                <a16:creationId xmlns:a16="http://schemas.microsoft.com/office/drawing/2014/main" id="{B224CE2E-3D71-4960-91D4-C1CD886F9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176D8-2783-4879-B96D-1E1872079005}"/>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2565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19D6-E40E-4C45-B2A1-DFF00B880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9E0036-6181-485E-A0BF-0720B57E04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524C7D-87BB-4524-8163-46CC7F360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FCC76-4938-4065-8A96-133FE7C1A14D}"/>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6" name="Footer Placeholder 5">
            <a:extLst>
              <a:ext uri="{FF2B5EF4-FFF2-40B4-BE49-F238E27FC236}">
                <a16:creationId xmlns:a16="http://schemas.microsoft.com/office/drawing/2014/main" id="{B0CD39BE-A9DD-4383-B881-3DC440C2F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139BF5-067E-41F2-9772-4EEA58DAD658}"/>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354348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4F0-6567-42E8-A92A-17AEB503B8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5857D-7479-4ECA-8FB3-4C8DF209D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D4E2A-92CF-4E17-A178-EDBE037C0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398BD2-4203-4751-82B8-9EF6594DA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2B808-4ED8-4945-AC5F-D621A66F3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77BDA4-C683-4DA2-8700-9C3124D2D5D0}"/>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8" name="Footer Placeholder 7">
            <a:extLst>
              <a:ext uri="{FF2B5EF4-FFF2-40B4-BE49-F238E27FC236}">
                <a16:creationId xmlns:a16="http://schemas.microsoft.com/office/drawing/2014/main" id="{975FCF5D-070C-4A62-9B80-FFC2E97483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CBE5CF-263E-4195-B5FA-7A642C4828B4}"/>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238567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B9D4-DA48-495E-B6A4-7E384D352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F2167E-C254-4F21-A42A-66716B30E4A2}"/>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4" name="Footer Placeholder 3">
            <a:extLst>
              <a:ext uri="{FF2B5EF4-FFF2-40B4-BE49-F238E27FC236}">
                <a16:creationId xmlns:a16="http://schemas.microsoft.com/office/drawing/2014/main" id="{B039D00E-57D1-4D0C-9C3E-9A19AF9A9C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F1D6E1-80BC-464C-8B05-A3A2E690D72F}"/>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188285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B1FC9-9B03-439D-814A-375A8D9CB370}"/>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3" name="Footer Placeholder 2">
            <a:extLst>
              <a:ext uri="{FF2B5EF4-FFF2-40B4-BE49-F238E27FC236}">
                <a16:creationId xmlns:a16="http://schemas.microsoft.com/office/drawing/2014/main" id="{36260D95-BE1E-47BF-8596-6C76DED14B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458EA7-AD17-4D0C-A2C8-B4DB7A1BA881}"/>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397576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843E-00FB-4F20-90BD-AB530C3F2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1776A5-614D-49A1-99D1-CD627FA83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DC1EE7-2C08-40DD-8D1C-9DE8F9CD0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4C1CD-3494-4509-8F16-BC3AB836197C}"/>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6" name="Footer Placeholder 5">
            <a:extLst>
              <a:ext uri="{FF2B5EF4-FFF2-40B4-BE49-F238E27FC236}">
                <a16:creationId xmlns:a16="http://schemas.microsoft.com/office/drawing/2014/main" id="{B7C76A2E-94D9-412D-AF2E-5E84306F5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210CAF-0955-4FDF-A4AE-B52FE23E6E01}"/>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207556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C935-C697-467B-84EB-FE762091F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2F5234-91E3-412F-90A7-5724BFFC02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EFE8DF-41FF-4A5B-BEFA-DF1D7FC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8701A-2F52-4026-88DF-5028955587BE}"/>
              </a:ext>
            </a:extLst>
          </p:cNvPr>
          <p:cNvSpPr>
            <a:spLocks noGrp="1"/>
          </p:cNvSpPr>
          <p:nvPr>
            <p:ph type="dt" sz="half" idx="10"/>
          </p:nvPr>
        </p:nvSpPr>
        <p:spPr/>
        <p:txBody>
          <a:bodyPr/>
          <a:lstStyle/>
          <a:p>
            <a:fld id="{53324B33-BFF2-4824-883A-D43FFE00D23B}" type="datetimeFigureOut">
              <a:rPr lang="en-IN" smtClean="0"/>
              <a:t>27-05-2019</a:t>
            </a:fld>
            <a:endParaRPr lang="en-IN"/>
          </a:p>
        </p:txBody>
      </p:sp>
      <p:sp>
        <p:nvSpPr>
          <p:cNvPr id="6" name="Footer Placeholder 5">
            <a:extLst>
              <a:ext uri="{FF2B5EF4-FFF2-40B4-BE49-F238E27FC236}">
                <a16:creationId xmlns:a16="http://schemas.microsoft.com/office/drawing/2014/main" id="{9CCEB1A1-0FFD-4C00-AA02-8F1F24D484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66F3D-D3DE-4F8E-9745-19755F49F634}"/>
              </a:ext>
            </a:extLst>
          </p:cNvPr>
          <p:cNvSpPr>
            <a:spLocks noGrp="1"/>
          </p:cNvSpPr>
          <p:nvPr>
            <p:ph type="sldNum" sz="quarter" idx="12"/>
          </p:nvPr>
        </p:nvSpPr>
        <p:spPr/>
        <p:txBody>
          <a:bodyPr/>
          <a:lstStyle/>
          <a:p>
            <a:fld id="{B9E2576C-FBEF-4069-96BC-8437F20B4B09}" type="slidenum">
              <a:rPr lang="en-IN" smtClean="0"/>
              <a:t>‹#›</a:t>
            </a:fld>
            <a:endParaRPr lang="en-IN"/>
          </a:p>
        </p:txBody>
      </p:sp>
    </p:spTree>
    <p:extLst>
      <p:ext uri="{BB962C8B-B14F-4D97-AF65-F5344CB8AC3E}">
        <p14:creationId xmlns:p14="http://schemas.microsoft.com/office/powerpoint/2010/main" val="84367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4F49E-C402-4518-BB67-B23A1D088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94BED-C06A-4360-8DD6-18727204F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1C329-6867-4456-9D7B-C35DAB122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4B33-BFF2-4824-883A-D43FFE00D23B}" type="datetimeFigureOut">
              <a:rPr lang="en-IN" smtClean="0"/>
              <a:t>27-05-2019</a:t>
            </a:fld>
            <a:endParaRPr lang="en-IN"/>
          </a:p>
        </p:txBody>
      </p:sp>
      <p:sp>
        <p:nvSpPr>
          <p:cNvPr id="5" name="Footer Placeholder 4">
            <a:extLst>
              <a:ext uri="{FF2B5EF4-FFF2-40B4-BE49-F238E27FC236}">
                <a16:creationId xmlns:a16="http://schemas.microsoft.com/office/drawing/2014/main" id="{F728F007-36CD-4AB8-A07B-7BEF2CAF4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207D46-7770-47C0-8156-604549619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2576C-FBEF-4069-96BC-8437F20B4B09}" type="slidenum">
              <a:rPr lang="en-IN" smtClean="0"/>
              <a:t>‹#›</a:t>
            </a:fld>
            <a:endParaRPr lang="en-IN"/>
          </a:p>
        </p:txBody>
      </p:sp>
    </p:spTree>
    <p:extLst>
      <p:ext uri="{BB962C8B-B14F-4D97-AF65-F5344CB8AC3E}">
        <p14:creationId xmlns:p14="http://schemas.microsoft.com/office/powerpoint/2010/main" val="3981808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2169-2771-453D-BCDF-F33B6BE062D9}"/>
              </a:ext>
            </a:extLst>
          </p:cNvPr>
          <p:cNvSpPr>
            <a:spLocks noGrp="1"/>
          </p:cNvSpPr>
          <p:nvPr>
            <p:ph type="ctrTitle"/>
          </p:nvPr>
        </p:nvSpPr>
        <p:spPr/>
        <p:txBody>
          <a:bodyPr/>
          <a:lstStyle/>
          <a:p>
            <a:r>
              <a:rPr lang="en-IN" dirty="0"/>
              <a:t>Battle of Neighbourhood</a:t>
            </a:r>
          </a:p>
        </p:txBody>
      </p:sp>
      <p:sp>
        <p:nvSpPr>
          <p:cNvPr id="3" name="Subtitle 2">
            <a:extLst>
              <a:ext uri="{FF2B5EF4-FFF2-40B4-BE49-F238E27FC236}">
                <a16:creationId xmlns:a16="http://schemas.microsoft.com/office/drawing/2014/main" id="{F7CF5BB5-49E3-4072-B43E-450B04637A03}"/>
              </a:ext>
            </a:extLst>
          </p:cNvPr>
          <p:cNvSpPr>
            <a:spLocks noGrp="1"/>
          </p:cNvSpPr>
          <p:nvPr>
            <p:ph type="subTitle" idx="1"/>
          </p:nvPr>
        </p:nvSpPr>
        <p:spPr/>
        <p:txBody>
          <a:bodyPr/>
          <a:lstStyle/>
          <a:p>
            <a:r>
              <a:rPr lang="en-IN" dirty="0"/>
              <a:t>Toronto</a:t>
            </a:r>
          </a:p>
        </p:txBody>
      </p:sp>
    </p:spTree>
    <p:extLst>
      <p:ext uri="{BB962C8B-B14F-4D97-AF65-F5344CB8AC3E}">
        <p14:creationId xmlns:p14="http://schemas.microsoft.com/office/powerpoint/2010/main" val="60529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5883-E500-4AAD-8907-C66C21449A2A}"/>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1EA267B2-809B-40A6-AE0B-C4823099EE93}"/>
              </a:ext>
            </a:extLst>
          </p:cNvPr>
          <p:cNvSpPr>
            <a:spLocks noGrp="1"/>
          </p:cNvSpPr>
          <p:nvPr>
            <p:ph idx="1"/>
          </p:nvPr>
        </p:nvSpPr>
        <p:spPr/>
        <p:txBody>
          <a:bodyPr/>
          <a:lstStyle/>
          <a:p>
            <a:pPr marL="0" indent="0">
              <a:buNone/>
            </a:pPr>
            <a:r>
              <a:rPr lang="en-US" dirty="0"/>
              <a:t>The project tries to suggest people with good spots in </a:t>
            </a:r>
            <a:r>
              <a:rPr lang="en-US" dirty="0" err="1"/>
              <a:t>Torronto</a:t>
            </a:r>
            <a:r>
              <a:rPr lang="en-US" dirty="0"/>
              <a:t> to move into. The spots suggested have various spots, like hotels, parks, shopping complexes </a:t>
            </a:r>
            <a:r>
              <a:rPr lang="en-US" dirty="0" err="1"/>
              <a:t>etc</a:t>
            </a:r>
            <a:r>
              <a:rPr lang="en-US" dirty="0"/>
              <a:t> nearby. People moving into </a:t>
            </a:r>
            <a:r>
              <a:rPr lang="en-US" dirty="0" err="1"/>
              <a:t>Torronto</a:t>
            </a:r>
            <a:r>
              <a:rPr lang="en-US" dirty="0"/>
              <a:t> will be interested in such project, as it will provide them with suggestions of where to move into.</a:t>
            </a:r>
          </a:p>
          <a:p>
            <a:pPr marL="0" indent="0">
              <a:buNone/>
            </a:pPr>
            <a:br>
              <a:rPr lang="en-US" dirty="0"/>
            </a:br>
            <a:endParaRPr lang="en-IN" dirty="0"/>
          </a:p>
        </p:txBody>
      </p:sp>
    </p:spTree>
    <p:extLst>
      <p:ext uri="{BB962C8B-B14F-4D97-AF65-F5344CB8AC3E}">
        <p14:creationId xmlns:p14="http://schemas.microsoft.com/office/powerpoint/2010/main" val="68097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E452-CCFC-4F7E-94D9-C576900F1E11}"/>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F11755C2-E17C-4FB7-855B-200C114F4658}"/>
              </a:ext>
            </a:extLst>
          </p:cNvPr>
          <p:cNvSpPr>
            <a:spLocks noGrp="1"/>
          </p:cNvSpPr>
          <p:nvPr>
            <p:ph idx="1"/>
          </p:nvPr>
        </p:nvSpPr>
        <p:spPr/>
        <p:txBody>
          <a:bodyPr/>
          <a:lstStyle/>
          <a:p>
            <a:pPr marL="0" indent="0">
              <a:buNone/>
            </a:pPr>
            <a:r>
              <a:rPr lang="en-US" dirty="0"/>
              <a:t>The data used in this project is provided by Foursquare location data. The data are grouped by landscape area, and each area included the information about this area and all information about restaurants, cafes, and stores which in this area.</a:t>
            </a:r>
            <a:endParaRPr lang="en-IN" dirty="0"/>
          </a:p>
        </p:txBody>
      </p:sp>
    </p:spTree>
    <p:extLst>
      <p:ext uri="{BB962C8B-B14F-4D97-AF65-F5344CB8AC3E}">
        <p14:creationId xmlns:p14="http://schemas.microsoft.com/office/powerpoint/2010/main" val="62967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1F95-228B-451C-A8E0-11F3A43057EC}"/>
              </a:ext>
            </a:extLst>
          </p:cNvPr>
          <p:cNvSpPr>
            <a:spLocks noGrp="1"/>
          </p:cNvSpPr>
          <p:nvPr>
            <p:ph type="title"/>
          </p:nvPr>
        </p:nvSpPr>
        <p:spPr/>
        <p:txBody>
          <a:bodyPr/>
          <a:lstStyle/>
          <a:p>
            <a:r>
              <a:rPr lang="en-IN" dirty="0"/>
              <a:t>Finding-1: Hotel, Café Cluster</a:t>
            </a:r>
          </a:p>
        </p:txBody>
      </p:sp>
      <p:pic>
        <p:nvPicPr>
          <p:cNvPr id="4" name="Content Placeholder 3">
            <a:extLst>
              <a:ext uri="{FF2B5EF4-FFF2-40B4-BE49-F238E27FC236}">
                <a16:creationId xmlns:a16="http://schemas.microsoft.com/office/drawing/2014/main" id="{1CC3EC0E-C012-4239-9402-F0C9457E5B2A}"/>
              </a:ext>
            </a:extLst>
          </p:cNvPr>
          <p:cNvPicPr>
            <a:picLocks noGrp="1" noChangeAspect="1"/>
          </p:cNvPicPr>
          <p:nvPr>
            <p:ph idx="1"/>
          </p:nvPr>
        </p:nvPicPr>
        <p:blipFill>
          <a:blip r:embed="rId2"/>
          <a:stretch>
            <a:fillRect/>
          </a:stretch>
        </p:blipFill>
        <p:spPr>
          <a:xfrm>
            <a:off x="2028989" y="1870013"/>
            <a:ext cx="7920957" cy="4351338"/>
          </a:xfrm>
          <a:prstGeom prst="rect">
            <a:avLst/>
          </a:prstGeom>
        </p:spPr>
      </p:pic>
      <p:sp>
        <p:nvSpPr>
          <p:cNvPr id="5" name="Oval 4">
            <a:extLst>
              <a:ext uri="{FF2B5EF4-FFF2-40B4-BE49-F238E27FC236}">
                <a16:creationId xmlns:a16="http://schemas.microsoft.com/office/drawing/2014/main" id="{EE8C2731-E30E-424B-981D-939A2E7B3367}"/>
              </a:ext>
            </a:extLst>
          </p:cNvPr>
          <p:cNvSpPr/>
          <p:nvPr/>
        </p:nvSpPr>
        <p:spPr>
          <a:xfrm>
            <a:off x="5078027" y="3710866"/>
            <a:ext cx="1213949" cy="9587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8B98DBD-D7AC-48DA-8AE7-15F6D0CBFC62}"/>
              </a:ext>
            </a:extLst>
          </p:cNvPr>
          <p:cNvSpPr/>
          <p:nvPr/>
        </p:nvSpPr>
        <p:spPr>
          <a:xfrm>
            <a:off x="7253056" y="4065973"/>
            <a:ext cx="603682" cy="6036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292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C50B-441F-41DE-B804-328A5CC2A99C}"/>
              </a:ext>
            </a:extLst>
          </p:cNvPr>
          <p:cNvSpPr>
            <a:spLocks noGrp="1"/>
          </p:cNvSpPr>
          <p:nvPr>
            <p:ph type="title"/>
          </p:nvPr>
        </p:nvSpPr>
        <p:spPr/>
        <p:txBody>
          <a:bodyPr/>
          <a:lstStyle/>
          <a:p>
            <a:r>
              <a:rPr lang="en-IN" dirty="0"/>
              <a:t>Finding-2: Park, Restaurant Cluster</a:t>
            </a:r>
          </a:p>
        </p:txBody>
      </p:sp>
      <p:pic>
        <p:nvPicPr>
          <p:cNvPr id="4" name="Content Placeholder 3">
            <a:extLst>
              <a:ext uri="{FF2B5EF4-FFF2-40B4-BE49-F238E27FC236}">
                <a16:creationId xmlns:a16="http://schemas.microsoft.com/office/drawing/2014/main" id="{D2724902-2EB2-4589-B7D0-59E6E72968E7}"/>
              </a:ext>
            </a:extLst>
          </p:cNvPr>
          <p:cNvPicPr>
            <a:picLocks noGrp="1" noChangeAspect="1"/>
          </p:cNvPicPr>
          <p:nvPr>
            <p:ph idx="1"/>
          </p:nvPr>
        </p:nvPicPr>
        <p:blipFill>
          <a:blip r:embed="rId2"/>
          <a:stretch>
            <a:fillRect/>
          </a:stretch>
        </p:blipFill>
        <p:spPr>
          <a:xfrm>
            <a:off x="2552063" y="1825625"/>
            <a:ext cx="7087873" cy="4351338"/>
          </a:xfrm>
          <a:prstGeom prst="rect">
            <a:avLst/>
          </a:prstGeom>
        </p:spPr>
      </p:pic>
      <p:sp>
        <p:nvSpPr>
          <p:cNvPr id="5" name="Oval 4">
            <a:extLst>
              <a:ext uri="{FF2B5EF4-FFF2-40B4-BE49-F238E27FC236}">
                <a16:creationId xmlns:a16="http://schemas.microsoft.com/office/drawing/2014/main" id="{AF057BFB-6F6B-4977-BDBC-3412868D0ED5}"/>
              </a:ext>
            </a:extLst>
          </p:cNvPr>
          <p:cNvSpPr/>
          <p:nvPr/>
        </p:nvSpPr>
        <p:spPr>
          <a:xfrm>
            <a:off x="5078027" y="3178206"/>
            <a:ext cx="807868" cy="10653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FFD911B-5920-4058-8D7F-C0809D2DE415}"/>
              </a:ext>
            </a:extLst>
          </p:cNvPr>
          <p:cNvSpPr/>
          <p:nvPr/>
        </p:nvSpPr>
        <p:spPr>
          <a:xfrm>
            <a:off x="5992427" y="4429957"/>
            <a:ext cx="470517" cy="4616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D410F69-A9EE-4B2F-81A4-E4C6837AFF3B}"/>
              </a:ext>
            </a:extLst>
          </p:cNvPr>
          <p:cNvSpPr/>
          <p:nvPr/>
        </p:nvSpPr>
        <p:spPr>
          <a:xfrm>
            <a:off x="6915705" y="3719744"/>
            <a:ext cx="532660" cy="4350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C9801132-8C26-4053-806D-D6245E970AD4}"/>
              </a:ext>
            </a:extLst>
          </p:cNvPr>
          <p:cNvSpPr/>
          <p:nvPr/>
        </p:nvSpPr>
        <p:spPr>
          <a:xfrm>
            <a:off x="6462944" y="3613212"/>
            <a:ext cx="275207" cy="257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66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2F87-6812-4C9D-A80D-CC52233D0CEC}"/>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ABFBF405-EE21-4521-9543-978972BA5F7A}"/>
              </a:ext>
            </a:extLst>
          </p:cNvPr>
          <p:cNvSpPr>
            <a:spLocks noGrp="1"/>
          </p:cNvSpPr>
          <p:nvPr>
            <p:ph idx="1"/>
          </p:nvPr>
        </p:nvSpPr>
        <p:spPr/>
        <p:txBody>
          <a:bodyPr/>
          <a:lstStyle/>
          <a:p>
            <a:r>
              <a:rPr lang="en-US" dirty="0"/>
              <a:t>From the maps, we can see that locations near Queen and </a:t>
            </a:r>
            <a:r>
              <a:rPr lang="en-US" dirty="0" err="1"/>
              <a:t>Sapdina</a:t>
            </a:r>
            <a:r>
              <a:rPr lang="en-US" dirty="0"/>
              <a:t> avenue forms the biggest clusters. Thus, these places will be the best for a new comer to Toronto to move into. These locations are quite near to cafes, shopping complexes, parks and hotels.</a:t>
            </a:r>
            <a:endParaRPr lang="en-IN" dirty="0"/>
          </a:p>
        </p:txBody>
      </p:sp>
    </p:spTree>
    <p:extLst>
      <p:ext uri="{BB962C8B-B14F-4D97-AF65-F5344CB8AC3E}">
        <p14:creationId xmlns:p14="http://schemas.microsoft.com/office/powerpoint/2010/main" val="365296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Battle of Neighbourhood</vt:lpstr>
      <vt:lpstr>Problem Description</vt:lpstr>
      <vt:lpstr>Data Description</vt:lpstr>
      <vt:lpstr>Finding-1: Hotel, Café Cluster</vt:lpstr>
      <vt:lpstr>Finding-2: Park, Restaurant Cluster</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dc:title>
  <dc:creator>Lucksya</dc:creator>
  <cp:lastModifiedBy>Lucksya</cp:lastModifiedBy>
  <cp:revision>2</cp:revision>
  <dcterms:created xsi:type="dcterms:W3CDTF">2019-05-27T04:38:03Z</dcterms:created>
  <dcterms:modified xsi:type="dcterms:W3CDTF">2019-05-27T04:38:09Z</dcterms:modified>
</cp:coreProperties>
</file>