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4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42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78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14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1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4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6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9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AAEBF4-5DAF-4045-AD4F-C4727821D31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019DAD-46F8-416E-B2D9-1C36CBDE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E76-1F63-3B74-1E78-BEF90676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LINUX: An Open-Source Triumph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3724-AE5B-F2BD-E24C-12AD4485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INCEPTION </a:t>
            </a:r>
            <a:r>
              <a:rPr lang="en-US" b="1" u="sng" dirty="0"/>
              <a:t>:</a:t>
            </a:r>
            <a:r>
              <a:rPr lang="en-US" u="sng" dirty="0"/>
              <a:t>1991</a:t>
            </a:r>
            <a:r>
              <a:rPr lang="en-US" dirty="0"/>
              <a:t> by </a:t>
            </a:r>
            <a:r>
              <a:rPr lang="en-US" u="sng" dirty="0"/>
              <a:t>Linus Torvalds.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KEY FEATURES :-</a:t>
            </a:r>
          </a:p>
          <a:p>
            <a:r>
              <a:rPr lang="en-US" dirty="0"/>
              <a:t>Open-source model.</a:t>
            </a:r>
          </a:p>
          <a:p>
            <a:r>
              <a:rPr lang="en-US" dirty="0"/>
              <a:t>Community collaboration.</a:t>
            </a:r>
          </a:p>
          <a:p>
            <a:r>
              <a:rPr lang="en-US" dirty="0"/>
              <a:t>Stability and security.</a:t>
            </a:r>
          </a:p>
          <a:p>
            <a:endParaRPr lang="en-US" dirty="0"/>
          </a:p>
        </p:txBody>
      </p:sp>
      <p:pic>
        <p:nvPicPr>
          <p:cNvPr id="1026" name="Picture 2" descr="Interesting Facts about Linux - GeeksforGeeks">
            <a:extLst>
              <a:ext uri="{FF2B5EF4-FFF2-40B4-BE49-F238E27FC236}">
                <a16:creationId xmlns:a16="http://schemas.microsoft.com/office/drawing/2014/main" id="{F2BF693B-0E93-24FB-64EB-6839D081A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23" y="3088659"/>
            <a:ext cx="4718180" cy="26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5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C875-FCB9-97E2-D02D-724BC8A5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VERSATILITY AND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D1EF-EEB2-7EF5-A3C0-64DF2165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and data centers.</a:t>
            </a:r>
          </a:p>
          <a:p>
            <a:r>
              <a:rPr lang="en-US" dirty="0"/>
              <a:t>Embedded system(android).</a:t>
            </a:r>
          </a:p>
          <a:p>
            <a:pPr marL="0" indent="0">
              <a:buNone/>
            </a:pPr>
            <a:r>
              <a:rPr lang="en-US" b="1" u="sng" dirty="0"/>
              <a:t>Widespread Adoption:-</a:t>
            </a:r>
          </a:p>
          <a:p>
            <a:r>
              <a:rPr lang="en-US" dirty="0"/>
              <a:t>Global Community Support</a:t>
            </a:r>
            <a:r>
              <a:rPr lang="en-US" u="sng" dirty="0"/>
              <a:t>.</a:t>
            </a:r>
          </a:p>
          <a:p>
            <a:r>
              <a:rPr lang="en-US" dirty="0"/>
              <a:t>Diverse range of devices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1455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ACDB-E43D-F409-01D4-6A254716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INFLUENCE ON SOFTWARE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99C5-1619-7F19-1C5E-4937074C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IMPACT:-</a:t>
            </a:r>
          </a:p>
          <a:p>
            <a:r>
              <a:rPr lang="en-US" dirty="0"/>
              <a:t>Redefined collaboration with open source.</a:t>
            </a:r>
          </a:p>
          <a:p>
            <a:r>
              <a:rPr lang="en-US" dirty="0"/>
              <a:t>Shaped modern development practices.</a:t>
            </a:r>
          </a:p>
          <a:p>
            <a:r>
              <a:rPr lang="en-US" dirty="0"/>
              <a:t>Contributed to the rise of open source in </a:t>
            </a:r>
          </a:p>
          <a:p>
            <a:pPr marL="0" indent="0">
              <a:buNone/>
            </a:pPr>
            <a:r>
              <a:rPr lang="en-US" dirty="0"/>
              <a:t>    the industry.</a:t>
            </a:r>
          </a:p>
        </p:txBody>
      </p:sp>
      <p:pic>
        <p:nvPicPr>
          <p:cNvPr id="2050" name="Picture 2" descr="The Influence of Open Source Software on the Tech Industry">
            <a:extLst>
              <a:ext uri="{FF2B5EF4-FFF2-40B4-BE49-F238E27FC236}">
                <a16:creationId xmlns:a16="http://schemas.microsoft.com/office/drawing/2014/main" id="{45F8E789-3AAA-D8CF-0790-4512BECF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16" y="2968067"/>
            <a:ext cx="3665373" cy="267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0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78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Aharoni</vt:lpstr>
      <vt:lpstr>Arial</vt:lpstr>
      <vt:lpstr>Garamond</vt:lpstr>
      <vt:lpstr>Organic</vt:lpstr>
      <vt:lpstr>LINUX: An Open-Source Triumph</vt:lpstr>
      <vt:lpstr>VERSATILITY AND ADOPTION</vt:lpstr>
      <vt:lpstr>INFLUENCE ON SOFTWARE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LINUX: An Open-Source Triumph</dc:title>
  <dc:creator>Laxman huded</dc:creator>
  <cp:lastModifiedBy>Laxman huded</cp:lastModifiedBy>
  <cp:revision>1</cp:revision>
  <dcterms:created xsi:type="dcterms:W3CDTF">2024-01-14T08:42:47Z</dcterms:created>
  <dcterms:modified xsi:type="dcterms:W3CDTF">2024-01-14T09:19:55Z</dcterms:modified>
</cp:coreProperties>
</file>