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0" r:id="rId12"/>
    <p:sldId id="2146847066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51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a Sharma" userId="1ef1650cc88743f3" providerId="LiveId" clId="{EA1AA55D-2F59-453F-81D8-B7D74F6C64E6}"/>
    <pc:docChg chg="custSel addSld modSld">
      <pc:chgData name="Liza Sharma" userId="1ef1650cc88743f3" providerId="LiveId" clId="{EA1AA55D-2F59-453F-81D8-B7D74F6C64E6}" dt="2025-08-04T13:47:57.819" v="33" actId="20577"/>
      <pc:docMkLst>
        <pc:docMk/>
      </pc:docMkLst>
      <pc:sldChg chg="modSp mod">
        <pc:chgData name="Liza Sharma" userId="1ef1650cc88743f3" providerId="LiveId" clId="{EA1AA55D-2F59-453F-81D8-B7D74F6C64E6}" dt="2025-08-04T13:47:57.819" v="33" actId="20577"/>
        <pc:sldMkLst>
          <pc:docMk/>
          <pc:sldMk cId="953325580" sldId="256"/>
        </pc:sldMkLst>
        <pc:spChg chg="mod">
          <ac:chgData name="Liza Sharma" userId="1ef1650cc88743f3" providerId="LiveId" clId="{EA1AA55D-2F59-453F-81D8-B7D74F6C64E6}" dt="2025-08-04T13:47:57.819" v="33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modSp mod">
        <pc:chgData name="Liza Sharma" userId="1ef1650cc88743f3" providerId="LiveId" clId="{EA1AA55D-2F59-453F-81D8-B7D74F6C64E6}" dt="2025-08-02T11:02:49.694" v="0" actId="20577"/>
        <pc:sldMkLst>
          <pc:docMk/>
          <pc:sldMk cId="3210358481" sldId="263"/>
        </pc:sldMkLst>
        <pc:spChg chg="mod">
          <ac:chgData name="Liza Sharma" userId="1ef1650cc88743f3" providerId="LiveId" clId="{EA1AA55D-2F59-453F-81D8-B7D74F6C64E6}" dt="2025-08-02T11:02:49.694" v="0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add mod">
        <pc:chgData name="Liza Sharma" userId="1ef1650cc88743f3" providerId="LiveId" clId="{EA1AA55D-2F59-453F-81D8-B7D74F6C64E6}" dt="2025-08-02T11:06:22.783" v="6" actId="14100"/>
        <pc:sldMkLst>
          <pc:docMk/>
          <pc:sldMk cId="2661446842" sldId="2146847070"/>
        </pc:sldMkLst>
        <pc:picChg chg="add mod">
          <ac:chgData name="Liza Sharma" userId="1ef1650cc88743f3" providerId="LiveId" clId="{EA1AA55D-2F59-453F-81D8-B7D74F6C64E6}" dt="2025-08-02T11:06:22.783" v="6" actId="14100"/>
          <ac:picMkLst>
            <pc:docMk/>
            <pc:sldMk cId="2661446842" sldId="2146847070"/>
            <ac:picMk id="4" creationId="{BB5F83C8-C58B-BEF4-1AAB-6F89F13966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-sharma02/FitBuddy_IBM_Cloud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FITness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71" y="4112837"/>
            <a:ext cx="904725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 Lucky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 MIT Academy of Engineering ,  Alandi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Department    :  Computer Engineering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02698-5F28-D402-D5C1-6B974E2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435100"/>
            <a:ext cx="7797800" cy="5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4625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300A87-3125-4517-203B-DD0ECDAA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62748"/>
            <a:ext cx="10693400" cy="45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err="1"/>
              <a:t>FitBuddy</a:t>
            </a:r>
            <a:r>
              <a:rPr lang="en-US" sz="2800" dirty="0"/>
              <a:t> addresses real-world fitness challenges by offering personalized, on-demand support.</a:t>
            </a:r>
          </a:p>
          <a:p>
            <a:pPr marL="305435" indent="-305435"/>
            <a:r>
              <a:rPr lang="en-US" sz="2800" dirty="0"/>
              <a:t>It makes healthy living accessible through simple workouts, practical nutrition advice, and motivational guidance.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/>
              <a:t>Unlike traditional fitness apps, it fits seamlessly into a user’s daily routine without requiring rigid schedules or subscriptions.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: </a:t>
            </a:r>
            <a:r>
              <a:rPr lang="en-IN" dirty="0">
                <a:hlinkClick r:id="rId2"/>
              </a:rPr>
              <a:t>https://github.com/lucky-sharma02/FitBuddy_IBM_Cloud_Project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Voice command support</a:t>
            </a:r>
          </a:p>
          <a:p>
            <a:pPr marL="305435" indent="-305435"/>
            <a:r>
              <a:rPr lang="en-IN" sz="2800" dirty="0"/>
              <a:t>Medical-based workout plans</a:t>
            </a:r>
          </a:p>
          <a:p>
            <a:pPr marL="305435" indent="-305435"/>
            <a:r>
              <a:rPr lang="en-IN" sz="2800" dirty="0"/>
              <a:t>Smart AI progress tracking</a:t>
            </a:r>
          </a:p>
          <a:p>
            <a:pPr marL="305435" indent="-305435"/>
            <a:r>
              <a:rPr lang="en-IN" sz="2800" dirty="0"/>
              <a:t>Mental wellness features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Wearable device integration</a:t>
            </a:r>
          </a:p>
          <a:p>
            <a:pPr marL="305435" indent="-305435"/>
            <a:r>
              <a:rPr lang="en-IN" sz="2800" dirty="0"/>
              <a:t>Diet and calorie tracking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4CE85-1362-7F74-9F1E-14C8ADC1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9" y="1333368"/>
            <a:ext cx="8150087" cy="542211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A85DC-9CAE-7F65-5CB1-B39AD4AB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361319"/>
            <a:ext cx="8446951" cy="519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18E75-55C1-64E5-6E53-54BB60362F89}"/>
              </a:ext>
            </a:extLst>
          </p:cNvPr>
          <p:cNvSpPr txBox="1"/>
          <p:nvPr/>
        </p:nvSpPr>
        <p:spPr>
          <a:xfrm>
            <a:off x="543340" y="7032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</a:rPr>
              <a:t>IBM Certifications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DEBD6-D258-8BD3-3A38-97047854C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C60444-291E-4AFD-2D4D-784AE0FCBFB1}"/>
              </a:ext>
            </a:extLst>
          </p:cNvPr>
          <p:cNvSpPr txBox="1"/>
          <p:nvPr/>
        </p:nvSpPr>
        <p:spPr>
          <a:xfrm>
            <a:off x="543340" y="7032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</a:rPr>
              <a:t>IBM Certifications</a:t>
            </a:r>
            <a:endParaRPr lang="en-IN" sz="28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83C8-C58B-BEF4-1AAB-6F89F139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1296340"/>
            <a:ext cx="7249480" cy="53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35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 err="1"/>
              <a:t>FitBuddy</a:t>
            </a:r>
            <a:r>
              <a:rPr lang="en-US" sz="2800" dirty="0"/>
              <a:t> is a conversational AI agent designed to promote healthier lifestyles by offering personalized home workouts, simple nutrition advice, daily motivation, and habit-building tips. Accessible anytime, it eliminates the need for subscriptions or rigid schedules, making fitness support flexible, affordable, and user-friendly.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Studios and AI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dirty="0"/>
              <a:t>IBM Cloud Watsonx AI Studio 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  <a:p>
            <a:pPr marL="305435" indent="-305435"/>
            <a:r>
              <a:rPr lang="en-IN" sz="2000" dirty="0"/>
              <a:t>IBM Cloud Object Storage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Delivers personalized fitness and meal suggestions tailored to user needs</a:t>
            </a:r>
          </a:p>
          <a:p>
            <a:r>
              <a:rPr lang="en-IN" sz="2800" dirty="0"/>
              <a:t>Engages in natural, conversational interactions without commands</a:t>
            </a:r>
            <a:endParaRPr lang="en-IN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  <a:p>
            <a:r>
              <a:rPr lang="en-US" sz="2800" dirty="0"/>
              <a:t>Accessible 24/7 for instant guidance anytime, anywhere</a:t>
            </a:r>
          </a:p>
          <a:p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Citation and reference analysis to trace influence</a:t>
            </a:r>
          </a:p>
          <a:p>
            <a:r>
              <a:rPr lang="en-IN" sz="2800" dirty="0"/>
              <a:t>Encourages consistent habits with motivational support</a:t>
            </a:r>
          </a:p>
          <a:p>
            <a:r>
              <a:rPr lang="en-US" sz="2800" dirty="0"/>
              <a:t>Smart Nutrition Advice – Simple, healthy meal ideas for everyday needs</a:t>
            </a:r>
          </a:p>
          <a:p>
            <a:r>
              <a:rPr lang="en-US" sz="2800" dirty="0"/>
              <a:t>AI-Powered Intelligence – Adapts responses using advanced language models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Working individuals</a:t>
            </a:r>
          </a:p>
          <a:p>
            <a:pPr marL="305435" indent="-305435"/>
            <a:r>
              <a:rPr lang="en-US" sz="2800" dirty="0"/>
              <a:t>Students aiming to maintain health on a tight schedule</a:t>
            </a:r>
          </a:p>
          <a:p>
            <a:pPr marL="305435" indent="-305435"/>
            <a:r>
              <a:rPr lang="en-US" sz="2800" dirty="0"/>
              <a:t>Beginners starting their fitness journey</a:t>
            </a:r>
          </a:p>
          <a:p>
            <a:pPr marL="305435" indent="-305435"/>
            <a:r>
              <a:rPr lang="en-US" sz="2800" dirty="0"/>
              <a:t>Frequent travelers needing portable wellness support</a:t>
            </a:r>
          </a:p>
          <a:p>
            <a:pPr marL="305435" indent="-305435"/>
            <a:r>
              <a:rPr lang="en-US" sz="2800" dirty="0"/>
              <a:t>Home-makers seeking simple fitness and meal guidance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9E52E2-550B-59F1-AE56-A4356243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954604"/>
            <a:ext cx="624927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75E2155A-C44B-DD5F-C287-1F34387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59" y="1232452"/>
            <a:ext cx="6772740" cy="52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107</TotalTime>
  <Words>401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Liza Sharma</cp:lastModifiedBy>
  <cp:revision>145</cp:revision>
  <dcterms:created xsi:type="dcterms:W3CDTF">2021-05-26T16:50:10Z</dcterms:created>
  <dcterms:modified xsi:type="dcterms:W3CDTF">2025-08-04T13:48:05Z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