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4" r:id="rId4"/>
    <p:sldId id="283" r:id="rId5"/>
    <p:sldId id="267" r:id="rId6"/>
    <p:sldId id="279" r:id="rId7"/>
    <p:sldId id="269" r:id="rId8"/>
    <p:sldId id="270" r:id="rId9"/>
    <p:sldId id="282" r:id="rId10"/>
    <p:sldId id="271" r:id="rId11"/>
    <p:sldId id="276" r:id="rId12"/>
    <p:sldId id="268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3167390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857153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6D5CCB-A6B9-1036-C291-FE26B775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116" y="1322425"/>
            <a:ext cx="5334000" cy="4000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70FF7D-0221-E14B-CAA6-B39725B4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16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93C781-5758-07FE-7D18-66148720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6" y="1520727"/>
            <a:ext cx="10458988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8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7FF92C-9EA8-41D6-7B87-20398DAA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11" y="1428750"/>
            <a:ext cx="5334000" cy="400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145EAC-3EAE-D943-42DF-3DAD3A88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56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7B63D6-BD0F-750D-5D69-D692F342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0" y="1533427"/>
            <a:ext cx="10293879" cy="379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0755D9-055D-4B9D-A324-DE479CA61CD5}"/>
              </a:ext>
            </a:extLst>
          </p:cNvPr>
          <p:cNvSpPr txBox="1"/>
          <p:nvPr/>
        </p:nvSpPr>
        <p:spPr>
          <a:xfrm>
            <a:off x="462233" y="673395"/>
            <a:ext cx="280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外场测试数据画图：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5DEEC1-744D-0CD4-86EE-4358AA5A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69" y="131533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EBABB1-A79A-A91A-8FA5-CC1F46930264}"/>
              </a:ext>
            </a:extLst>
          </p:cNvPr>
          <p:cNvSpPr txBox="1"/>
          <p:nvPr/>
        </p:nvSpPr>
        <p:spPr>
          <a:xfrm>
            <a:off x="1240464" y="554498"/>
            <a:ext cx="209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天线模型：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50A861-18E2-6910-575B-589EE0C38A31}"/>
              </a:ext>
            </a:extLst>
          </p:cNvPr>
          <p:cNvSpPr txBox="1"/>
          <p:nvPr/>
        </p:nvSpPr>
        <p:spPr>
          <a:xfrm>
            <a:off x="1835888" y="1066037"/>
            <a:ext cx="806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垂直面</a:t>
            </a:r>
            <a:r>
              <a:rPr lang="en-US" altLang="zh-CN" sz="2000" dirty="0"/>
              <a:t>4</a:t>
            </a:r>
            <a:r>
              <a:rPr lang="zh-CN" altLang="en-US" sz="2000" dirty="0"/>
              <a:t>波束，以</a:t>
            </a:r>
            <a:r>
              <a:rPr lang="en-US" altLang="zh-CN" sz="2000" dirty="0"/>
              <a:t>-6</a:t>
            </a:r>
            <a:r>
              <a:rPr lang="zh-CN" altLang="en-US" sz="2000" dirty="0"/>
              <a:t>度为起点，单波束的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6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24</a:t>
            </a:r>
            <a:r>
              <a:rPr lang="zh-CN" altLang="en-US" sz="2000" dirty="0"/>
              <a:t>度；</a:t>
            </a:r>
            <a:endParaRPr lang="en-US" altLang="zh-CN" sz="2000" dirty="0"/>
          </a:p>
          <a:p>
            <a:r>
              <a:rPr lang="zh-CN" altLang="en-US" sz="2000" dirty="0"/>
              <a:t>水平面</a:t>
            </a:r>
            <a:r>
              <a:rPr lang="en-US" altLang="zh-CN" sz="2000" dirty="0"/>
              <a:t>8</a:t>
            </a:r>
            <a:r>
              <a:rPr lang="zh-CN" altLang="en-US" sz="2000" dirty="0"/>
              <a:t>波束，单波束的</a:t>
            </a:r>
            <a:r>
              <a:rPr lang="en-US" altLang="zh-CN" sz="2000" dirty="0"/>
              <a:t>3dB</a:t>
            </a:r>
            <a:r>
              <a:rPr lang="zh-CN" altLang="en-US" sz="2000" dirty="0"/>
              <a:t>角为</a:t>
            </a:r>
            <a:r>
              <a:rPr lang="en-US" altLang="zh-CN" sz="2000" dirty="0"/>
              <a:t>15</a:t>
            </a:r>
            <a:r>
              <a:rPr lang="zh-CN" altLang="en-US" sz="2000" dirty="0"/>
              <a:t>度，共覆盖</a:t>
            </a:r>
            <a:r>
              <a:rPr lang="en-US" altLang="zh-CN" sz="2000" dirty="0"/>
              <a:t>120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B10E9-48F6-EB12-CB7D-CDB3ACB477BD}"/>
              </a:ext>
            </a:extLst>
          </p:cNvPr>
          <p:cNvSpPr txBox="1"/>
          <p:nvPr/>
        </p:nvSpPr>
        <p:spPr>
          <a:xfrm>
            <a:off x="1687032" y="6103447"/>
            <a:ext cx="742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干扰小区天线乘上衰减因子：分贝值</a:t>
            </a:r>
            <a:r>
              <a:rPr lang="en-US" altLang="zh-CN" sz="2000" dirty="0"/>
              <a:t>-6dB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B7649A-8461-5F33-F5DE-8755F381EFAD}"/>
              </a:ext>
            </a:extLst>
          </p:cNvPr>
          <p:cNvSpPr txBox="1"/>
          <p:nvPr/>
        </p:nvSpPr>
        <p:spPr>
          <a:xfrm>
            <a:off x="1835888" y="5339653"/>
            <a:ext cx="7428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UAV</a:t>
            </a:r>
            <a:r>
              <a:rPr lang="zh-CN" altLang="en-US" sz="2000" dirty="0"/>
              <a:t>所属小区判断方法：</a:t>
            </a:r>
            <a:endParaRPr lang="en-US" altLang="zh-CN" sz="2000" dirty="0"/>
          </a:p>
          <a:p>
            <a:r>
              <a:rPr lang="zh-CN" altLang="en-US" sz="2000" dirty="0"/>
              <a:t>取耦合损耗</a:t>
            </a:r>
            <a:r>
              <a:rPr lang="en-US" altLang="zh-CN" sz="2000" dirty="0"/>
              <a:t>-</a:t>
            </a:r>
            <a:r>
              <a:rPr lang="zh-CN" altLang="en-US" sz="2000" dirty="0"/>
              <a:t>基站天线增益最小的作为该</a:t>
            </a:r>
            <a:r>
              <a:rPr lang="en-US" altLang="zh-CN" sz="2000" dirty="0"/>
              <a:t>UAV</a:t>
            </a:r>
            <a:r>
              <a:rPr lang="zh-CN" altLang="en-US" sz="2000" dirty="0"/>
              <a:t>的服务小区。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06B6C-5972-06F7-3836-98CD3C9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4" y="1823797"/>
            <a:ext cx="4447072" cy="24957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01504B-182A-6053-5250-1A4AB38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03" y="1823797"/>
            <a:ext cx="3374202" cy="24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2C895CF-7328-BADD-FB6B-CB2818F3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79" y="1428750"/>
            <a:ext cx="5334000" cy="400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4FDB80-30D0-777E-9D25-50CE09F4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A23EC39-1C57-BB48-5E90-9A3ECF66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07" y="1473099"/>
            <a:ext cx="10408185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D60BB54-ACB6-7390-BF5D-E6BE793E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89" y="1336601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14BAC0-8378-D999-B507-86C0DC02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12" y="133660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2497D9-F5C5-370D-134E-A5079205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5" y="1514376"/>
            <a:ext cx="10312930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5BBBE6-21F0-2BE9-A89C-B8ACDED1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44" y="1350778"/>
            <a:ext cx="5334000" cy="4000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EE708A-4DB5-B99F-7B3C-4A1E0A94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077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E02FB4-1B66-77C6-2520-4FCE9B68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9" y="1517552"/>
            <a:ext cx="10554242" cy="38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128</Words>
  <Application>Microsoft Office PowerPoint</Application>
  <PresentationFormat>宽屏</PresentationFormat>
  <Paragraphs>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122</cp:revision>
  <dcterms:created xsi:type="dcterms:W3CDTF">2024-07-23T08:34:03Z</dcterms:created>
  <dcterms:modified xsi:type="dcterms:W3CDTF">2024-09-08T10:04:05Z</dcterms:modified>
</cp:coreProperties>
</file>