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74" r:id="rId4"/>
    <p:sldId id="283" r:id="rId5"/>
    <p:sldId id="267" r:id="rId6"/>
    <p:sldId id="279" r:id="rId7"/>
    <p:sldId id="269" r:id="rId8"/>
    <p:sldId id="270" r:id="rId9"/>
    <p:sldId id="282" r:id="rId10"/>
    <p:sldId id="271" r:id="rId11"/>
    <p:sldId id="276" r:id="rId12"/>
    <p:sldId id="268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22AC-247A-BB4A-ECE6-E5E1759E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94DBA-0296-5FDC-F414-DC95A438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92EF-BE32-A21B-3EAE-793FE488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B9C6-9F55-4910-129A-93BD350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CAF46-78BC-326D-2C18-1C18E48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B32D2-0D6A-B76E-0E59-BAC46F4C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8146D-5E6A-74EC-1B98-E12A62D5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8AFE5-4B87-ACBF-82FB-EE2DA7D1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35C2-8764-62FF-8319-85EFAA67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A253C-F303-4646-63FC-F2DAD04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07CF1F-4CC8-B037-C1AA-A787CAAA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327F5-875C-7581-87B3-FEDFE0B6B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66460-BF47-55E9-9CA7-EE8177EC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D75B0-4458-832D-7581-2CD4F71E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4381D-B8D2-68BA-E723-58CF53D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A0C4-FE9D-CC5B-8BE0-8C2786AB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6745-F999-ABB4-A67C-22BD3106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FF49E-820F-C8DD-442F-EFDF4B64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406DA-A164-B08A-10E2-BCD5C313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F4D8-F284-AC15-D8DB-80EC057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6023-6018-13FB-3CC7-94115B4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1D711-A4DD-08D6-9176-506C2F3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A385A-10CC-B98F-5DA7-21C247DA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853C-6FFE-1C6A-D660-1CF57F7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72FA2-5D3D-67AD-645D-CED9DE32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59BE-C117-B22D-A58D-7C33EB16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3C59E-CBEB-F938-9A40-BFED2F1A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FC95B-D094-A3D2-A4A6-51012FBD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540-AD4F-5A8E-58DC-32852F8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131E0-ACFC-64FF-974F-9D6F5E64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9492E-B15D-3C07-ADE8-47CAE46C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3987-C4D0-AABB-FBFA-DFCCDEEB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13B9D-4544-F0EE-1514-ABDBCD24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897E1-E4EC-0F06-A940-84AED4A3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B7148-A07E-9857-DE90-B3EC3276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95D38-FE93-A078-F9CD-42ED21D9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95B609-10F7-A05E-47BF-D6A088D3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9CAC8D-3555-7D8D-EE0E-55E5EFC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F328C-535A-3CA6-D0B2-7030C55C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7EE4C-B030-4E00-316A-96634DA2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95A1B-B5C7-9526-6EBB-7CF7A3A5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C78BE-6F4D-96DD-E1EB-D3DCEE1F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267D9-DCAF-974F-0F3E-E6E19CA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4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3212FD-73FA-350E-E64B-880109A6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F8D45-5477-F9A9-0DBA-96FFFF4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1B8FD-C355-B6B1-683D-FA2B07D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8757-0116-03D5-84E2-AFC1DAFF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0DE72-0DA4-378D-0055-D7E2FDF0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B849B-2748-AA03-69DB-2526F1BC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718-C75F-9E46-B5DE-DF71DC32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B7A77-AB43-13A7-1689-F38EB083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F9953-7754-9CF5-C2EA-7C5FFBA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8B0A8-BBA2-BAF0-91E5-8D45AF5F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DAE0B-DD3A-665B-2AC2-9B8F9917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2AC78-F54A-6318-D2EE-D222E78C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E226B-E6AB-8469-CB2B-D33DE47D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F5565-7CAE-B482-4E15-EBAD971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4ED83-5108-565C-E5FD-93FC6F1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D57028-1487-E82F-74B0-E913366F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08445-CABE-47FB-886C-01FAE673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614A3-4018-2C37-B882-7B3A2E4C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1AA8A-898D-D8D5-CF59-8F2AEE05D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242D-B82B-88BD-C3A9-3F1DBA4C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4A123-CE62-5FDF-E41B-B9C850CEBEB2}"/>
              </a:ext>
            </a:extLst>
          </p:cNvPr>
          <p:cNvSpPr txBox="1"/>
          <p:nvPr/>
        </p:nvSpPr>
        <p:spPr>
          <a:xfrm>
            <a:off x="1665766" y="3167390"/>
            <a:ext cx="896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effectLst/>
                <a:latin typeface="Menlo"/>
              </a:rPr>
              <a:t>多层窄波束配置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蜂窝三扇区组网</a:t>
            </a:r>
            <a:r>
              <a:rPr lang="en-US" altLang="zh-CN" sz="2800" b="1" i="0" dirty="0">
                <a:effectLst/>
                <a:latin typeface="Menlo"/>
              </a:rPr>
              <a:t>-1km</a:t>
            </a:r>
            <a:r>
              <a:rPr lang="zh-CN" altLang="en-US" sz="2800" b="1" i="0" dirty="0">
                <a:effectLst/>
                <a:latin typeface="Menlo"/>
              </a:rPr>
              <a:t>站间距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加扰</a:t>
            </a:r>
            <a:r>
              <a:rPr lang="en-US" altLang="zh-CN" sz="2800" b="1" i="0" dirty="0">
                <a:effectLst/>
                <a:latin typeface="Menlo"/>
              </a:rPr>
              <a:t>50%</a:t>
            </a:r>
            <a:endParaRPr lang="zh-CN" altLang="en-US" sz="2800" b="1" i="0" dirty="0">
              <a:effectLst/>
              <a:latin typeface="Menl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2733FC-81E0-CD2A-238C-C13009B0CFF5}"/>
              </a:ext>
            </a:extLst>
          </p:cNvPr>
          <p:cNvSpPr txBox="1"/>
          <p:nvPr/>
        </p:nvSpPr>
        <p:spPr>
          <a:xfrm>
            <a:off x="1665766" y="1857153"/>
            <a:ext cx="267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现网场景：</a:t>
            </a:r>
          </a:p>
        </p:txBody>
      </p:sp>
    </p:spTree>
    <p:extLst>
      <p:ext uri="{BB962C8B-B14F-4D97-AF65-F5344CB8AC3E}">
        <p14:creationId xmlns:p14="http://schemas.microsoft.com/office/powerpoint/2010/main" val="305996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A5040E-B389-5F49-F767-474A7742D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116" y="1428750"/>
            <a:ext cx="5334000" cy="40005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5A5834A-8082-C400-3197-3E224998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17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FEFCED-45CA-8828-97BF-7F7D36C0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0" y="1501676"/>
            <a:ext cx="10306580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8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DEB2D3-5B22-3F5B-9B6A-26C14D0E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149" y="1428750"/>
            <a:ext cx="5334000" cy="40005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4C8E2CE-0FCA-4FB9-393E-F3C7FFD6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44AE19-5EF9-DDBA-586F-B559581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5" y="1523902"/>
            <a:ext cx="10312930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0755D9-055D-4B9D-A324-DE479CA61CD5}"/>
              </a:ext>
            </a:extLst>
          </p:cNvPr>
          <p:cNvSpPr txBox="1"/>
          <p:nvPr/>
        </p:nvSpPr>
        <p:spPr>
          <a:xfrm>
            <a:off x="462233" y="673395"/>
            <a:ext cx="280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外场测试数据画图：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734C30-8CFB-E6B8-D29F-97128B97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37204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0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EBABB1-A79A-A91A-8FA5-CC1F46930264}"/>
              </a:ext>
            </a:extLst>
          </p:cNvPr>
          <p:cNvSpPr txBox="1"/>
          <p:nvPr/>
        </p:nvSpPr>
        <p:spPr>
          <a:xfrm>
            <a:off x="1240464" y="554498"/>
            <a:ext cx="209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天线模型：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50A861-18E2-6910-575B-589EE0C38A31}"/>
              </a:ext>
            </a:extLst>
          </p:cNvPr>
          <p:cNvSpPr txBox="1"/>
          <p:nvPr/>
        </p:nvSpPr>
        <p:spPr>
          <a:xfrm>
            <a:off x="1835888" y="1066037"/>
            <a:ext cx="806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垂直面</a:t>
            </a:r>
            <a:r>
              <a:rPr lang="en-US" altLang="zh-CN" sz="2000" dirty="0"/>
              <a:t>4</a:t>
            </a:r>
            <a:r>
              <a:rPr lang="zh-CN" altLang="en-US" sz="2000" dirty="0"/>
              <a:t>波束，以</a:t>
            </a:r>
            <a:r>
              <a:rPr lang="en-US" altLang="zh-CN" sz="2000" dirty="0"/>
              <a:t>-6</a:t>
            </a:r>
            <a:r>
              <a:rPr lang="zh-CN" altLang="en-US" sz="2000" dirty="0"/>
              <a:t>度为起点，单波束的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6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24</a:t>
            </a:r>
            <a:r>
              <a:rPr lang="zh-CN" altLang="en-US" sz="2000" dirty="0"/>
              <a:t>度；</a:t>
            </a:r>
            <a:endParaRPr lang="en-US" altLang="zh-CN" sz="2000" dirty="0"/>
          </a:p>
          <a:p>
            <a:r>
              <a:rPr lang="zh-CN" altLang="en-US" sz="2000" dirty="0"/>
              <a:t>水平面</a:t>
            </a:r>
            <a:r>
              <a:rPr lang="en-US" altLang="zh-CN" sz="2000" dirty="0"/>
              <a:t>8</a:t>
            </a:r>
            <a:r>
              <a:rPr lang="zh-CN" altLang="en-US" sz="2000" dirty="0"/>
              <a:t>波束，单波束的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15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120</a:t>
            </a:r>
            <a:r>
              <a:rPr lang="zh-CN" altLang="en-US" sz="2000" dirty="0"/>
              <a:t>度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B10E9-48F6-EB12-CB7D-CDB3ACB477BD}"/>
              </a:ext>
            </a:extLst>
          </p:cNvPr>
          <p:cNvSpPr txBox="1"/>
          <p:nvPr/>
        </p:nvSpPr>
        <p:spPr>
          <a:xfrm>
            <a:off x="1687032" y="6103447"/>
            <a:ext cx="742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干扰小区天线乘上衰减因子：分贝值</a:t>
            </a:r>
            <a:r>
              <a:rPr lang="en-US" altLang="zh-CN" sz="2000" dirty="0"/>
              <a:t>-6dB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B7649A-8461-5F33-F5DE-8755F381EFAD}"/>
              </a:ext>
            </a:extLst>
          </p:cNvPr>
          <p:cNvSpPr txBox="1"/>
          <p:nvPr/>
        </p:nvSpPr>
        <p:spPr>
          <a:xfrm>
            <a:off x="1835888" y="5339653"/>
            <a:ext cx="742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UAV</a:t>
            </a:r>
            <a:r>
              <a:rPr lang="zh-CN" altLang="en-US" sz="2000" dirty="0"/>
              <a:t>所属小区判断方法：</a:t>
            </a:r>
            <a:endParaRPr lang="en-US" altLang="zh-CN" sz="2000" dirty="0"/>
          </a:p>
          <a:p>
            <a:r>
              <a:rPr lang="zh-CN" altLang="en-US" sz="2000" dirty="0"/>
              <a:t>取耦合损耗</a:t>
            </a:r>
            <a:r>
              <a:rPr lang="en-US" altLang="zh-CN" sz="2000" dirty="0"/>
              <a:t>-</a:t>
            </a:r>
            <a:r>
              <a:rPr lang="zh-CN" altLang="en-US" sz="2000" dirty="0"/>
              <a:t>基站天线增益最小的作为该</a:t>
            </a:r>
            <a:r>
              <a:rPr lang="en-US" altLang="zh-CN" sz="2000" dirty="0"/>
              <a:t>UAV</a:t>
            </a:r>
            <a:r>
              <a:rPr lang="zh-CN" altLang="en-US" sz="2000" dirty="0"/>
              <a:t>的服务小区。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06B6C-5972-06F7-3836-98CD3C9F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64" y="1823797"/>
            <a:ext cx="4447072" cy="24957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01504B-182A-6053-5250-1A4AB38E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03" y="1823797"/>
            <a:ext cx="3374202" cy="24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E5E0492-2B98-1B49-97D3-5CC9980E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623" y="1329513"/>
            <a:ext cx="5334000" cy="4000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1825C3-9A9F-30F5-5B4E-0CFBEAE3F441}"/>
              </a:ext>
            </a:extLst>
          </p:cNvPr>
          <p:cNvSpPr txBox="1"/>
          <p:nvPr/>
        </p:nvSpPr>
        <p:spPr>
          <a:xfrm>
            <a:off x="559982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7A5E46-FCE0-4048-74F6-AEF3088C75F3}"/>
              </a:ext>
            </a:extLst>
          </p:cNvPr>
          <p:cNvSpPr txBox="1"/>
          <p:nvPr/>
        </p:nvSpPr>
        <p:spPr>
          <a:xfrm>
            <a:off x="6407889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现网：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9C5C249-F85A-E52D-EE72-21890909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32" y="132951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68A8C8-6202-F6A8-5F77-5EF974F0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1504851"/>
            <a:ext cx="10344682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D15CC97-2890-08E4-43BA-7E354C32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889" y="1336601"/>
            <a:ext cx="5334000" cy="40005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6562868-1077-53F9-BA9C-3D408089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7" y="133660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D238CC-18D1-B5F2-85DC-4813E7DF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82" y="1453756"/>
            <a:ext cx="10427236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C04B5A5-E760-35AB-FDD9-FAE5DC2D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11" y="1350778"/>
            <a:ext cx="5334000" cy="40005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7E04EB3-6341-2F37-F5EA-1AD0DAD96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73857D-0FFA-B469-12C8-C78E2F9F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58" y="1536602"/>
            <a:ext cx="10370083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113</Words>
  <Application>Microsoft Office PowerPoint</Application>
  <PresentationFormat>宽屏</PresentationFormat>
  <Paragraphs>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Menlo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臣 梁</dc:creator>
  <cp:lastModifiedBy>臣 梁</cp:lastModifiedBy>
  <cp:revision>128</cp:revision>
  <dcterms:created xsi:type="dcterms:W3CDTF">2024-07-23T08:34:03Z</dcterms:created>
  <dcterms:modified xsi:type="dcterms:W3CDTF">2024-09-08T10:09:38Z</dcterms:modified>
</cp:coreProperties>
</file>