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4" r:id="rId4"/>
    <p:sldId id="283" r:id="rId5"/>
    <p:sldId id="267" r:id="rId6"/>
    <p:sldId id="279" r:id="rId7"/>
    <p:sldId id="269" r:id="rId8"/>
    <p:sldId id="270" r:id="rId9"/>
    <p:sldId id="282" r:id="rId10"/>
    <p:sldId id="271" r:id="rId11"/>
    <p:sldId id="276" r:id="rId12"/>
    <p:sldId id="268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235A7D0-C4BB-A408-C783-30C8FD7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07" y="1428750"/>
            <a:ext cx="5334000" cy="40005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2146399-78B6-A957-D93F-2A8F0B4F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A5E8DF-D523-C7F8-BF88-E4B370B2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31" y="1508026"/>
            <a:ext cx="10439937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A7F8AB-C8B1-BC62-C28E-A5B9843A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30" y="1428750"/>
            <a:ext cx="5334000" cy="4000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ED71CC9-7A6D-130B-837A-961DF3D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1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6109EB-6F6C-EB96-770C-2990051C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1511201"/>
            <a:ext cx="10141471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59E23D-29F3-F3B0-7F7F-6101A09B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687032" y="6103447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干扰小区天线乘上衰减因子：分贝值</a:t>
            </a:r>
            <a:r>
              <a:rPr lang="en-US" altLang="zh-CN" sz="2000" dirty="0"/>
              <a:t>-6dB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339653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5900BF8-BF6C-8411-F03E-761576FD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68" y="1329513"/>
            <a:ext cx="5334000" cy="40005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302517-8AF9-9BE8-CFC1-D5ABC288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2" y="132951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879101-772C-7F27-BA94-8A338F2A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09" y="1530252"/>
            <a:ext cx="10331981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F99616-EF62-B376-B4F9-C816E626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35" y="1336601"/>
            <a:ext cx="5334000" cy="40005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44406F0-95F6-CFCD-28AD-AB19A55E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65BF2B-7FC1-5940-C088-C1589BFA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83" y="1511201"/>
            <a:ext cx="10376433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49D3DF-2C4C-0C0E-7E5C-61BC3A0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14" y="1428750"/>
            <a:ext cx="5334000" cy="400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AC46F8-430D-1C3D-9FB8-E317B197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8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227225-3610-01AB-FF81-C0BAE608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33" y="1479450"/>
            <a:ext cx="10389134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113</Words>
  <Application>Microsoft Office PowerPoint</Application>
  <PresentationFormat>宽屏</PresentationFormat>
  <Paragraphs>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131</cp:revision>
  <dcterms:created xsi:type="dcterms:W3CDTF">2024-07-23T08:34:03Z</dcterms:created>
  <dcterms:modified xsi:type="dcterms:W3CDTF">2024-09-12T14:43:51Z</dcterms:modified>
</cp:coreProperties>
</file>