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22AC-247A-BB4A-ECE6-E5E1759EC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94DBA-0296-5FDC-F414-DC95A43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192EF-BE32-A21B-3EAE-793FE488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B9C6-9F55-4910-129A-93BD35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CAF46-78BC-326D-2C18-1C18E48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32D2-0D6A-B76E-0E59-BAC46F4C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8146D-5E6A-74EC-1B98-E12A62D5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8AFE5-4B87-ACBF-82FB-EE2DA7D1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35C2-8764-62FF-8319-85EFAA6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A253C-F303-4646-63FC-F2DAD04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4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07CF1F-4CC8-B037-C1AA-A787CAA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327F5-875C-7581-87B3-FEDFE0B6B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66460-BF47-55E9-9CA7-EE8177EC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D75B0-4458-832D-7581-2CD4F71E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4381D-B8D2-68BA-E723-58CF53D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4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A0C4-FE9D-CC5B-8BE0-8C2786AB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D6745-F999-ABB4-A67C-22BD3106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FF49E-820F-C8DD-442F-EFDF4B64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406DA-A164-B08A-10E2-BCD5C313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F4D8-F284-AC15-D8DB-80EC057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6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6023-6018-13FB-3CC7-94115B4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D711-A4DD-08D6-9176-506C2F3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A385A-10CC-B98F-5DA7-21C247D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3853C-6FFE-1C6A-D660-1CF57F772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2FA2-5D3D-67AD-645D-CED9DE32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3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B59BE-C117-B22D-A58D-7C33EB16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3C59E-CBEB-F938-9A40-BFED2F1A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1FC95B-D094-A3D2-A4A6-51012FBD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540-AD4F-5A8E-58DC-32852F8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31E0-ACFC-64FF-974F-9D6F5E64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9492E-B15D-3C07-ADE8-47CAE46C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7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3987-C4D0-AABB-FBFA-DFCCDEEB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13B9D-4544-F0EE-1514-ABDBCD2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897E1-E4EC-0F06-A940-84AED4A3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1B7148-A07E-9857-DE90-B3EC32760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695D38-FE93-A078-F9CD-42ED21D9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95B609-10F7-A05E-47BF-D6A088D3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9CAC8D-3555-7D8D-EE0E-55E5EFC5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F328C-535A-3CA6-D0B2-7030C55C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7EE4C-B030-4E00-316A-96634DA2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95A1B-B5C7-9526-6EBB-7CF7A3A5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C78BE-6F4D-96DD-E1EB-D3DCEE1F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67D9-DCAF-974F-0F3E-E6E19CA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4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3212FD-73FA-350E-E64B-880109A6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F8D45-5477-F9A9-0DBA-96FFFF47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E1B8FD-C355-B6B1-683D-FA2B07D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E8757-0116-03D5-84E2-AFC1DAFF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0DE72-0DA4-378D-0055-D7E2FDF0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B849B-2748-AA03-69DB-2526F1BC4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718-C75F-9E46-B5DE-DF71DC32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B7A77-AB43-13A7-1689-F38EB083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F9953-7754-9CF5-C2EA-7C5FFBA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5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8B0A8-BBA2-BAF0-91E5-8D45AF5F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EDAE0B-DD3A-665B-2AC2-9B8F9917E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2AC78-F54A-6318-D2EE-D222E78C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E226B-E6AB-8469-CB2B-D33DE47D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F5565-7CAE-B482-4E15-EBAD9719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4ED83-5108-565C-E5FD-93FC6F1B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D57028-1487-E82F-74B0-E913366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08445-CABE-47FB-886C-01FAE673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14A3-4018-2C37-B882-7B3A2E4C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52CB-72AA-452F-B4CE-C331B83C067C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1AA8A-898D-D8D5-CF59-8F2AEE05D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242D-B82B-88BD-C3A9-3F1DBA4CA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6EA-E258-4EF9-9FC8-4B5893570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D4A123-CE62-5FDF-E41B-B9C850CEBEB2}"/>
              </a:ext>
            </a:extLst>
          </p:cNvPr>
          <p:cNvSpPr txBox="1"/>
          <p:nvPr/>
        </p:nvSpPr>
        <p:spPr>
          <a:xfrm>
            <a:off x="1665766" y="2324986"/>
            <a:ext cx="8966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effectLst/>
                <a:latin typeface="Menlo"/>
              </a:rPr>
              <a:t>多层窄波束配置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蜂窝三扇区组网</a:t>
            </a:r>
            <a:r>
              <a:rPr lang="en-US" altLang="zh-CN" sz="2800" b="1" i="0" dirty="0">
                <a:effectLst/>
                <a:latin typeface="Menlo"/>
              </a:rPr>
              <a:t>-1km</a:t>
            </a:r>
            <a:r>
              <a:rPr lang="zh-CN" altLang="en-US" sz="2800" b="1" i="0" dirty="0">
                <a:effectLst/>
                <a:latin typeface="Menlo"/>
              </a:rPr>
              <a:t>站间距</a:t>
            </a:r>
            <a:r>
              <a:rPr lang="en-US" altLang="zh-CN" sz="2800" b="1" i="0" dirty="0">
                <a:effectLst/>
                <a:latin typeface="Menlo"/>
              </a:rPr>
              <a:t>-</a:t>
            </a:r>
            <a:r>
              <a:rPr lang="zh-CN" altLang="en-US" sz="2800" b="1" i="0" dirty="0">
                <a:effectLst/>
                <a:latin typeface="Menlo"/>
              </a:rPr>
              <a:t>加扰</a:t>
            </a:r>
            <a:r>
              <a:rPr lang="en-US" altLang="zh-CN" sz="2800" b="1" i="0" dirty="0">
                <a:effectLst/>
                <a:latin typeface="Menlo"/>
              </a:rPr>
              <a:t>50%</a:t>
            </a:r>
            <a:endParaRPr lang="zh-CN" altLang="en-US" sz="2800" b="1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2733FC-81E0-CD2A-238C-C13009B0CFF5}"/>
              </a:ext>
            </a:extLst>
          </p:cNvPr>
          <p:cNvSpPr txBox="1"/>
          <p:nvPr/>
        </p:nvSpPr>
        <p:spPr>
          <a:xfrm>
            <a:off x="1665766" y="1261730"/>
            <a:ext cx="267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现网场景：</a:t>
            </a:r>
          </a:p>
        </p:txBody>
      </p:sp>
    </p:spTree>
    <p:extLst>
      <p:ext uri="{BB962C8B-B14F-4D97-AF65-F5344CB8AC3E}">
        <p14:creationId xmlns:p14="http://schemas.microsoft.com/office/powerpoint/2010/main" val="305996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E39C66-551F-053D-60E4-BEE1E59E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35" y="1307099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98F7A8E-3705-BE9A-50B7-6668C851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3" y="1712182"/>
            <a:ext cx="4858000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7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082545-38AD-164F-A5C9-885E3ADA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21" y="1193685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1B10C2-52B4-C737-6790-6DA2A260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22" y="1571153"/>
            <a:ext cx="5048509" cy="401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D307FB-CAAD-3CD7-8636-7F395B9C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35" y="1300011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2EED0B-5954-ED09-17F4-9106D7C5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2" y="1541323"/>
            <a:ext cx="5067560" cy="39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5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1825C3-9A9F-30F5-5B4E-0CFBEAE3F441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A5E46-FCE0-4048-74F6-AEF3088C75F3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849C24-E3A7-DC33-990F-7020D1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72" y="1448866"/>
            <a:ext cx="5334274" cy="4470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9D9B74-C60C-07DA-BC27-2D3619712603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与基站之间的天线的最大增益来判断归属扇区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6D19A3-ACA0-1A82-1CA1-C90D9943C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1" y="1709229"/>
            <a:ext cx="4838949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C88998-44E6-5B84-E6C9-C4B94AE5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89" y="1330578"/>
            <a:ext cx="5334274" cy="44896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8F79F02-3D8E-B464-6CB4-BB83B36D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5" y="1575065"/>
            <a:ext cx="5124713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691EE1-BDB0-9A93-A7EB-E0634DB2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835" y="1307099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726B6E-5A94-76A8-34D8-7B7FFB5B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1" y="1446806"/>
            <a:ext cx="4985006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9EEB61-EBDA-BE93-BEEF-D5906020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21" y="1193685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A863EA-7ACC-F9BB-40CF-1BD8634C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4" y="1444523"/>
            <a:ext cx="5175516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353CDE-2274-1AA6-C486-48662D18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35" y="1300011"/>
            <a:ext cx="5334274" cy="4470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EB71AB-403C-7D30-2151-727754C6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87" y="1598476"/>
            <a:ext cx="4972306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B2BA52B-4DCB-ECF3-FFCF-4926D030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19" y="1550849"/>
            <a:ext cx="5334274" cy="39562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1F05D8-569C-4D14-D424-77ADC4B8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08" y="1550849"/>
            <a:ext cx="5283472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6C2969-605A-6E06-C142-879D4CAD3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" y="1409596"/>
            <a:ext cx="5270771" cy="4038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438A6A-B78E-51AE-3159-5F94E7F4C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09596"/>
            <a:ext cx="5258070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B33F1E-8111-9733-FA1E-3480E2B7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8" y="1450873"/>
            <a:ext cx="5321573" cy="395625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32CC10-CEF0-7752-A0F9-98BB9A8C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0873"/>
            <a:ext cx="5353325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6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54888C-9D51-674A-D965-6B38F177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7" y="1329410"/>
            <a:ext cx="5245370" cy="40007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FCFF60-0930-6691-5292-8CA8ABF2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018" y="1329410"/>
            <a:ext cx="5283472" cy="3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7E452E-03D6-6030-E9FC-7C0F32BE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4" y="1154415"/>
            <a:ext cx="5270771" cy="4038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235D29-A06A-A41A-036F-63D31DAC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27" y="938504"/>
            <a:ext cx="5334274" cy="44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75BA30-D997-6B5B-8C90-5D2743193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4" t="15002" r="6500" b="16785"/>
          <a:stretch/>
        </p:blipFill>
        <p:spPr>
          <a:xfrm>
            <a:off x="5493488" y="1869557"/>
            <a:ext cx="6436242" cy="31188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26D30B-3736-D9AF-0F10-37711448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5" y="1403497"/>
            <a:ext cx="4688850" cy="385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2574BB-C15F-4ECB-C8A3-F023AB32D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72" y="1448866"/>
            <a:ext cx="5334274" cy="44706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6CC189-508F-3856-70DB-B9529E67D475}"/>
              </a:ext>
            </a:extLst>
          </p:cNvPr>
          <p:cNvSpPr txBox="1"/>
          <p:nvPr/>
        </p:nvSpPr>
        <p:spPr>
          <a:xfrm>
            <a:off x="559982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仿真：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A7AD71-103E-82C6-262C-8774833BAACB}"/>
              </a:ext>
            </a:extLst>
          </p:cNvPr>
          <p:cNvSpPr txBox="1"/>
          <p:nvPr/>
        </p:nvSpPr>
        <p:spPr>
          <a:xfrm>
            <a:off x="6407889" y="616688"/>
            <a:ext cx="97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现网：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039EBC-C8CB-4257-BAB9-94086EF17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88" y="1711221"/>
            <a:ext cx="5188217" cy="40451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73C87A7-96E0-91B0-66D5-C1349007F562}"/>
              </a:ext>
            </a:extLst>
          </p:cNvPr>
          <p:cNvSpPr txBox="1"/>
          <p:nvPr/>
        </p:nvSpPr>
        <p:spPr>
          <a:xfrm>
            <a:off x="559982" y="247356"/>
            <a:ext cx="608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根据</a:t>
            </a:r>
            <a:r>
              <a:rPr lang="en-US" altLang="zh-CN" b="1" dirty="0"/>
              <a:t>UAV</a:t>
            </a:r>
            <a:r>
              <a:rPr lang="zh-CN" altLang="en-US" b="1" dirty="0"/>
              <a:t>与基站之间的垂直角和水平角来判断归属扇区</a:t>
            </a:r>
          </a:p>
        </p:txBody>
      </p:sp>
    </p:spTree>
    <p:extLst>
      <p:ext uri="{BB962C8B-B14F-4D97-AF65-F5344CB8AC3E}">
        <p14:creationId xmlns:p14="http://schemas.microsoft.com/office/powerpoint/2010/main" val="3812358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FC22C8-EA4A-7039-3A52-19484589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89" y="1330578"/>
            <a:ext cx="5334274" cy="44896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DE6666-0E6D-DAEF-F5E4-7088D432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37" y="1587766"/>
            <a:ext cx="5258070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</Words>
  <Application>Microsoft Office PowerPoint</Application>
  <PresentationFormat>宽屏</PresentationFormat>
  <Paragraphs>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Menlo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臣 梁</dc:creator>
  <cp:lastModifiedBy>臣 梁</cp:lastModifiedBy>
  <cp:revision>32</cp:revision>
  <dcterms:created xsi:type="dcterms:W3CDTF">2024-07-23T08:34:03Z</dcterms:created>
  <dcterms:modified xsi:type="dcterms:W3CDTF">2024-08-12T03:49:03Z</dcterms:modified>
</cp:coreProperties>
</file>