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81" r:id="rId4"/>
    <p:sldId id="274" r:id="rId5"/>
    <p:sldId id="267" r:id="rId6"/>
    <p:sldId id="279" r:id="rId7"/>
    <p:sldId id="269" r:id="rId8"/>
    <p:sldId id="278" r:id="rId9"/>
    <p:sldId id="270" r:id="rId10"/>
    <p:sldId id="282" r:id="rId11"/>
    <p:sldId id="271" r:id="rId12"/>
    <p:sldId id="276" r:id="rId13"/>
    <p:sldId id="26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394060D-30F7-6D55-45FF-FBC91CF1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533427"/>
            <a:ext cx="10141471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DBE98B-89BA-8D13-BB74-7C2C6551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3" y="1336601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A12A00-7956-4658-0F1B-691F7485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58" y="1428578"/>
            <a:ext cx="5112013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938432-0F22-9F2C-10F6-E55CB364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7" y="1539778"/>
            <a:ext cx="10420886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9C818-2906-D675-A8D6-35097D80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37" y="1428750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7B632E-B389-CB0B-6B8E-34833EFD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34" y="1428750"/>
            <a:ext cx="5169166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5EC847-D956-E584-6687-BEBD0B4E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0" y="1517552"/>
            <a:ext cx="1009701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PL=28+22log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d+20log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323" t="-206557" r="-79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9A008A-29CA-E012-4B8D-97482AF7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1279"/>
              </p:ext>
            </p:extLst>
          </p:nvPr>
        </p:nvGraphicFramePr>
        <p:xfrm>
          <a:off x="1954028" y="3362448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465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更新说明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3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增加了移动性</a:t>
                      </a:r>
                      <a:r>
                        <a:rPr lang="en-US" altLang="zh-CN" dirty="0"/>
                        <a:t>3dB</a:t>
                      </a:r>
                      <a:r>
                        <a:rPr lang="zh-CN" altLang="en-US" dirty="0"/>
                        <a:t>切换管理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6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调整了画图坐标轴范围，对齐了仿真和现网图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更改计算</a:t>
                      </a:r>
                      <a:r>
                        <a:rPr lang="en-US" altLang="zh-CN" dirty="0"/>
                        <a:t>PL</a:t>
                      </a:r>
                      <a:r>
                        <a:rPr lang="zh-CN" altLang="en-US" dirty="0"/>
                        <a:t>方法，按照论文中所提公式计算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只采用覆盖范围为水平</a:t>
                      </a:r>
                      <a:r>
                        <a:rPr lang="en-US" altLang="zh-CN" dirty="0"/>
                        <a:t>120°</a:t>
                      </a:r>
                      <a:r>
                        <a:rPr lang="zh-CN" altLang="en-US" dirty="0"/>
                        <a:t>，垂直</a:t>
                      </a:r>
                      <a:r>
                        <a:rPr lang="en-US" altLang="zh-CN" dirty="0"/>
                        <a:t>24°</a:t>
                      </a:r>
                      <a:r>
                        <a:rPr lang="zh-CN" altLang="en-US" dirty="0"/>
                        <a:t>的天线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7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调整干扰天线衰减因子，均值为</a:t>
                      </a:r>
                      <a:r>
                        <a:rPr lang="en-US" altLang="zh-CN" dirty="0"/>
                        <a:t>-10</a:t>
                      </a:r>
                      <a:r>
                        <a:rPr lang="zh-CN" altLang="en-US" dirty="0"/>
                        <a:t>，方差为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的正态分布随机数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7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Ⅱ</a:t>
            </a:r>
            <a:r>
              <a:rPr lang="zh-CN" altLang="en-US" sz="2400" b="1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835888" y="4647124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干扰小区天线乘上衰减因子：线性值</a:t>
            </a:r>
            <a:r>
              <a:rPr lang="en-US" altLang="zh-CN" sz="2000" dirty="0"/>
              <a:t>0.1</a:t>
            </a:r>
            <a:r>
              <a:rPr lang="zh-CN" altLang="en-US" sz="2000" dirty="0"/>
              <a:t>，分贝值</a:t>
            </a:r>
            <a:r>
              <a:rPr lang="en-US" altLang="zh-CN" sz="2000" dirty="0"/>
              <a:t>-10dB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047234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39567-C81B-9FAC-6026-756DBCDB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9" y="155634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A4F223-BB6A-2B1F-AD50-B64678DF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1" y="1673718"/>
            <a:ext cx="4889751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32C781-C564-18F1-7CD6-72E433F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504851"/>
            <a:ext cx="10306580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7A118C-946D-8B53-6783-0A0B19B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46" y="1502242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82D2F0-71A5-4416-E4AC-B4F6D384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03" y="1597394"/>
            <a:ext cx="4807197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52B5A2-6244-AB3E-A01A-F8FE45D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1" y="1482625"/>
            <a:ext cx="10268478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0FC04-C32E-1002-EE1F-4CF1055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7" y="1272806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F40478-8E23-9AAD-8B7F-E77A34DC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91" y="1299387"/>
            <a:ext cx="4991357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212</Words>
  <Application>Microsoft Office PowerPoint</Application>
  <PresentationFormat>宽屏</PresentationFormat>
  <Paragraphs>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Menlo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101</cp:revision>
  <dcterms:created xsi:type="dcterms:W3CDTF">2024-07-23T08:34:03Z</dcterms:created>
  <dcterms:modified xsi:type="dcterms:W3CDTF">2024-09-03T14:23:13Z</dcterms:modified>
</cp:coreProperties>
</file>