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7"/>
  </p:notesMasterIdLst>
  <p:sldIdLst>
    <p:sldId id="256" r:id="rId2"/>
    <p:sldId id="270" r:id="rId3"/>
    <p:sldId id="258" r:id="rId4"/>
    <p:sldId id="268" r:id="rId5"/>
    <p:sldId id="269" r:id="rId6"/>
    <p:sldId id="260" r:id="rId7"/>
    <p:sldId id="261" r:id="rId8"/>
    <p:sldId id="271" r:id="rId9"/>
    <p:sldId id="262" r:id="rId10"/>
    <p:sldId id="267" r:id="rId11"/>
    <p:sldId id="272" r:id="rId12"/>
    <p:sldId id="27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01F91-5A3E-4E31-8D29-20DA0E6B148B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40EF-5EF8-4604-BDA0-D49ECB0FD0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20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40EF-5EF8-4604-BDA0-D49ECB0FD0A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23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4DAF-DEAB-47E8-B465-BDD2D8EB288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9F87E2-C7AD-40BF-8A8A-285B745297D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98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4DAF-DEAB-47E8-B465-BDD2D8EB288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87E2-C7AD-40BF-8A8A-285B745297D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1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4DAF-DEAB-47E8-B465-BDD2D8EB288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87E2-C7AD-40BF-8A8A-285B745297D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69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4DAF-DEAB-47E8-B465-BDD2D8EB288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87E2-C7AD-40BF-8A8A-285B745297D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2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4DAF-DEAB-47E8-B465-BDD2D8EB288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87E2-C7AD-40BF-8A8A-285B745297D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49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4DAF-DEAB-47E8-B465-BDD2D8EB288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87E2-C7AD-40BF-8A8A-285B745297D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1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4DAF-DEAB-47E8-B465-BDD2D8EB288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87E2-C7AD-40BF-8A8A-285B745297D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12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4DAF-DEAB-47E8-B465-BDD2D8EB288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87E2-C7AD-40BF-8A8A-285B745297D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03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4DAF-DEAB-47E8-B465-BDD2D8EB288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87E2-C7AD-40BF-8A8A-285B74529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03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4DAF-DEAB-47E8-B465-BDD2D8EB288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87E2-C7AD-40BF-8A8A-285B745297D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9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2144DAF-DEAB-47E8-B465-BDD2D8EB288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87E2-C7AD-40BF-8A8A-285B745297D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47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4DAF-DEAB-47E8-B465-BDD2D8EB288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9F87E2-C7AD-40BF-8A8A-285B745297D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7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61C01F-C644-4E29-8CFB-FC4922763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035" y="960856"/>
            <a:ext cx="11504965" cy="1948600"/>
          </a:xfrm>
        </p:spPr>
        <p:txBody>
          <a:bodyPr>
            <a:normAutofit/>
          </a:bodyPr>
          <a:lstStyle/>
          <a:p>
            <a:r>
              <a:rPr lang="en-IN" sz="4400" dirty="0"/>
              <a:t>AIM :</a:t>
            </a:r>
            <a:r>
              <a:rPr lang="en-I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To create a platform  which establishes connection between job provider and job seeker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388F501-94FC-436D-B3C3-647CDD95B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000" b="1" dirty="0">
                <a:latin typeface="+mj-lt"/>
              </a:rPr>
              <a:t>SOLUTION</a:t>
            </a:r>
            <a:r>
              <a:rPr lang="en-IN" dirty="0"/>
              <a:t> :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By creating a fully functional web application/mobile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A53187-12E0-4494-947C-4491C6EC5E49}"/>
              </a:ext>
            </a:extLst>
          </p:cNvPr>
          <p:cNvSpPr txBox="1"/>
          <p:nvPr/>
        </p:nvSpPr>
        <p:spPr>
          <a:xfrm>
            <a:off x="7511142" y="5406514"/>
            <a:ext cx="4310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+mj-lt"/>
              </a:rPr>
              <a:t>PRESENTED BY</a:t>
            </a:r>
            <a:r>
              <a:rPr lang="en-IN" dirty="0"/>
              <a:t>:</a:t>
            </a:r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TEAM CREATORS</a:t>
            </a:r>
          </a:p>
        </p:txBody>
      </p:sp>
    </p:spTree>
    <p:extLst>
      <p:ext uri="{BB962C8B-B14F-4D97-AF65-F5344CB8AC3E}">
        <p14:creationId xmlns:p14="http://schemas.microsoft.com/office/powerpoint/2010/main" val="384617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684644-AB8D-463F-A3FC-3B7521E47CAE}"/>
              </a:ext>
            </a:extLst>
          </p:cNvPr>
          <p:cNvSpPr txBox="1"/>
          <p:nvPr/>
        </p:nvSpPr>
        <p:spPr>
          <a:xfrm>
            <a:off x="1228436" y="129309"/>
            <a:ext cx="10455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BRIEF DESCRIPTION OF FACULTY/MENTORS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D8F13-D5A6-419F-9BF5-BB94565EEFB3}"/>
              </a:ext>
            </a:extLst>
          </p:cNvPr>
          <p:cNvSpPr txBox="1"/>
          <p:nvPr/>
        </p:nvSpPr>
        <p:spPr>
          <a:xfrm>
            <a:off x="877455" y="1339273"/>
            <a:ext cx="1057563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sz="2000" b="1" u="sng" dirty="0">
                <a:latin typeface="Biome" panose="020B0503030204020804" pitchFamily="34" charset="0"/>
                <a:cs typeface="Biome" panose="020B0503030204020804" pitchFamily="34" charset="0"/>
              </a:rPr>
              <a:t>APPLIED APPLICATIONS </a:t>
            </a:r>
            <a:r>
              <a:rPr lang="en-US" dirty="0"/>
              <a:t>:A college can apply for any organization for seeking job/internship opportunities  for their students by sending requests . All the applied applications and  messages will be appeared here.</a:t>
            </a:r>
          </a:p>
          <a:p>
            <a:endParaRPr lang="en-US" dirty="0"/>
          </a:p>
          <a:p>
            <a:r>
              <a:rPr lang="en-US" dirty="0"/>
              <a:t>*</a:t>
            </a:r>
            <a:r>
              <a:rPr lang="en-US" b="1" u="sng" dirty="0"/>
              <a:t>POST</a:t>
            </a:r>
            <a:r>
              <a:rPr lang="en-US" dirty="0"/>
              <a:t> :A college can make a public announcement in the form of post  so that any organization can establish connection with college and provide jobs/internships</a:t>
            </a:r>
          </a:p>
          <a:p>
            <a:endParaRPr lang="en-US" b="1" u="sng" dirty="0"/>
          </a:p>
          <a:p>
            <a:r>
              <a:rPr lang="en-US" b="1" u="sng" dirty="0"/>
              <a:t>*CONNECTIONS</a:t>
            </a:r>
            <a:r>
              <a:rPr lang="en-US" dirty="0"/>
              <a:t> : All the connections that faculty/mentor with other faculty and students and organizations will be appeared here.</a:t>
            </a:r>
          </a:p>
          <a:p>
            <a:endParaRPr lang="en-US" dirty="0"/>
          </a:p>
          <a:p>
            <a:r>
              <a:rPr lang="en-US" b="1" u="sng" dirty="0"/>
              <a:t>*REQUEST MESSAGES </a:t>
            </a:r>
            <a:r>
              <a:rPr lang="en-US" dirty="0"/>
              <a:t>:Any organization or individual can request college to hire students who have required skills.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87ADD0-AFC6-4ECA-B967-479A82C6EA8D}"/>
              </a:ext>
            </a:extLst>
          </p:cNvPr>
          <p:cNvSpPr/>
          <p:nvPr/>
        </p:nvSpPr>
        <p:spPr>
          <a:xfrm>
            <a:off x="738910" y="1240633"/>
            <a:ext cx="10575636" cy="367311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54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AC8589F-CFB0-411E-85AC-58E6F7AA4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380" y="205273"/>
            <a:ext cx="4394719" cy="58689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5AB3DF-A076-4C4C-903E-EBA1DF6462B2}"/>
              </a:ext>
            </a:extLst>
          </p:cNvPr>
          <p:cNvSpPr txBox="1"/>
          <p:nvPr/>
        </p:nvSpPr>
        <p:spPr>
          <a:xfrm>
            <a:off x="1800808" y="2379306"/>
            <a:ext cx="46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Cambria" panose="02040503050406030204" pitchFamily="18" charset="0"/>
                <a:ea typeface="Cambria" panose="02040503050406030204" pitchFamily="18" charset="0"/>
              </a:rPr>
              <a:t>ORGANIZATION VIEW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4234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7DED4E-82F5-4447-A2D2-5FBB73F19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095" y="447869"/>
            <a:ext cx="3649125" cy="5421085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426E6F0-3123-4004-9166-93C11867E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94" y="447870"/>
            <a:ext cx="4114800" cy="5421086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49B5C5AB-7F6D-4BAA-8676-28EB2BC79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0" y="447870"/>
            <a:ext cx="3890714" cy="5421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30EFA8-BC80-4E74-8709-BFDB55145C6C}"/>
              </a:ext>
            </a:extLst>
          </p:cNvPr>
          <p:cNvSpPr txBox="1"/>
          <p:nvPr/>
        </p:nvSpPr>
        <p:spPr>
          <a:xfrm>
            <a:off x="1017036" y="78537"/>
            <a:ext cx="249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MEMBERS: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3D2FA-E604-429C-BC4E-BFC091391118}"/>
              </a:ext>
            </a:extLst>
          </p:cNvPr>
          <p:cNvSpPr txBox="1"/>
          <p:nvPr/>
        </p:nvSpPr>
        <p:spPr>
          <a:xfrm>
            <a:off x="5428358" y="78537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APPLICATIONS</a:t>
            </a:r>
            <a:r>
              <a:rPr lang="en-IN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746BF-7B9C-42EB-9D00-B6B4EF92AD12}"/>
              </a:ext>
            </a:extLst>
          </p:cNvPr>
          <p:cNvSpPr txBox="1"/>
          <p:nvPr/>
        </p:nvSpPr>
        <p:spPr>
          <a:xfrm>
            <a:off x="9554320" y="97198"/>
            <a:ext cx="192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POSTS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4232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16B589-3379-4F86-A22C-131E60627DA0}"/>
              </a:ext>
            </a:extLst>
          </p:cNvPr>
          <p:cNvSpPr txBox="1"/>
          <p:nvPr/>
        </p:nvSpPr>
        <p:spPr>
          <a:xfrm>
            <a:off x="1935017" y="198253"/>
            <a:ext cx="10432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BRIEF DESCRIPTION OF ORGANIZATIONS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72520D-C4D8-4DC3-A5EC-20576A222506}"/>
              </a:ext>
            </a:extLst>
          </p:cNvPr>
          <p:cNvSpPr txBox="1"/>
          <p:nvPr/>
        </p:nvSpPr>
        <p:spPr>
          <a:xfrm flipH="1">
            <a:off x="1935017" y="1492846"/>
            <a:ext cx="966216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*</a:t>
            </a:r>
            <a:r>
              <a:rPr lang="en-IN" sz="2000" b="1" u="sng" dirty="0">
                <a:latin typeface="Biome" panose="020B0503030204020804" pitchFamily="34" charset="0"/>
                <a:cs typeface="Biome" panose="020B0503030204020804" pitchFamily="34" charset="0"/>
              </a:rPr>
              <a:t>POSTS</a:t>
            </a:r>
            <a:r>
              <a:rPr lang="en-IN" dirty="0"/>
              <a:t>: All the jobs/internships posted by the organization will be appeared here.</a:t>
            </a:r>
          </a:p>
          <a:p>
            <a:endParaRPr lang="en-IN" dirty="0"/>
          </a:p>
          <a:p>
            <a:r>
              <a:rPr lang="en-IN" sz="2000" b="1" u="sng" dirty="0"/>
              <a:t>* </a:t>
            </a:r>
            <a:r>
              <a:rPr lang="en-IN" sz="2000" b="1" u="sng" dirty="0">
                <a:latin typeface="Biome" panose="020B0503030204020804" pitchFamily="34" charset="0"/>
                <a:cs typeface="Biome" panose="020B0503030204020804" pitchFamily="34" charset="0"/>
              </a:rPr>
              <a:t>RECEIVED APPLICATIONS </a:t>
            </a:r>
            <a:r>
              <a:rPr lang="en-IN" dirty="0"/>
              <a:t>:Applications of the applicants will be appeared here.</a:t>
            </a:r>
          </a:p>
          <a:p>
            <a:endParaRPr lang="en-IN" dirty="0"/>
          </a:p>
          <a:p>
            <a:r>
              <a:rPr lang="en-IN" sz="2000" b="1" u="sng" dirty="0"/>
              <a:t>* </a:t>
            </a:r>
            <a:r>
              <a:rPr lang="en-IN" sz="2000" b="1" u="sng" dirty="0">
                <a:latin typeface="Biome" panose="020B0503030204020804" pitchFamily="34" charset="0"/>
                <a:cs typeface="Biome" panose="020B0503030204020804" pitchFamily="34" charset="0"/>
              </a:rPr>
              <a:t>REQUEST-MESSAGES</a:t>
            </a:r>
            <a:r>
              <a:rPr lang="en-IN" b="1" u="sng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IN" dirty="0"/>
              <a:t>:Applicant can send request to the organization seeking job/</a:t>
            </a:r>
            <a:r>
              <a:rPr lang="en-IN" dirty="0" err="1"/>
              <a:t>internship.All</a:t>
            </a:r>
            <a:r>
              <a:rPr lang="en-IN" dirty="0"/>
              <a:t> the messages/requests will be appeared here.</a:t>
            </a:r>
          </a:p>
          <a:p>
            <a:endParaRPr lang="en-IN" dirty="0"/>
          </a:p>
          <a:p>
            <a:r>
              <a:rPr lang="en-IN" sz="2000" b="1" u="sng" dirty="0"/>
              <a:t>* </a:t>
            </a:r>
            <a:r>
              <a:rPr lang="en-IN" sz="2000" b="1" u="sng" dirty="0">
                <a:latin typeface="Biome" panose="020B0503030204020804" pitchFamily="34" charset="0"/>
                <a:cs typeface="Biome" panose="020B0503030204020804" pitchFamily="34" charset="0"/>
              </a:rPr>
              <a:t>CONNECTIONS</a:t>
            </a:r>
            <a:r>
              <a:rPr lang="en-IN" dirty="0"/>
              <a:t> :All the connections with colleges and individuals will be appeared here.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BF634B-C715-4EA3-96BC-4DC2DD5575F6}"/>
              </a:ext>
            </a:extLst>
          </p:cNvPr>
          <p:cNvSpPr/>
          <p:nvPr/>
        </p:nvSpPr>
        <p:spPr>
          <a:xfrm>
            <a:off x="1935017" y="1313872"/>
            <a:ext cx="8963892" cy="278938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38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9E54E6-4E38-4814-85B2-F76DF2D36F97}"/>
              </a:ext>
            </a:extLst>
          </p:cNvPr>
          <p:cNvSpPr txBox="1"/>
          <p:nvPr/>
        </p:nvSpPr>
        <p:spPr>
          <a:xfrm>
            <a:off x="4544293" y="184678"/>
            <a:ext cx="2632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OUTCOME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FD5FC-CE4D-4A40-87ED-68F781F33B93}"/>
              </a:ext>
            </a:extLst>
          </p:cNvPr>
          <p:cNvSpPr txBox="1"/>
          <p:nvPr/>
        </p:nvSpPr>
        <p:spPr>
          <a:xfrm>
            <a:off x="1413164" y="1284318"/>
            <a:ext cx="9864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* </a:t>
            </a:r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We will be able to create a platform which establishes a well and user friendly connection between job seekers and job providers.</a:t>
            </a:r>
          </a:p>
          <a:p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*Colleges will also make their placement processes very easily</a:t>
            </a:r>
          </a:p>
          <a:p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*Individuals can also reach the organizations for jobs in a easy way.</a:t>
            </a:r>
          </a:p>
          <a:p>
            <a:endParaRPr lang="en-I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*As placement officer maintains the entire information of college organizations can reach easily</a:t>
            </a:r>
          </a:p>
        </p:txBody>
      </p:sp>
    </p:spTree>
    <p:extLst>
      <p:ext uri="{BB962C8B-B14F-4D97-AF65-F5344CB8AC3E}">
        <p14:creationId xmlns:p14="http://schemas.microsoft.com/office/powerpoint/2010/main" val="337627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0D6EA1-3976-4B67-B5CD-2936BEC140DD}"/>
              </a:ext>
            </a:extLst>
          </p:cNvPr>
          <p:cNvSpPr txBox="1"/>
          <p:nvPr/>
        </p:nvSpPr>
        <p:spPr>
          <a:xfrm>
            <a:off x="3011054" y="1600444"/>
            <a:ext cx="7389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Colonna MT" panose="020B0604020202020204" pitchFamily="82" charset="0"/>
                <a:cs typeface="Arabic Typesetting" panose="020B0604020202020204" pitchFamily="66" charset="-78"/>
              </a:rPr>
              <a:t>Thank You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567E57-9864-49E6-BB90-2D124EE5C0CD}"/>
              </a:ext>
            </a:extLst>
          </p:cNvPr>
          <p:cNvSpPr/>
          <p:nvPr/>
        </p:nvSpPr>
        <p:spPr>
          <a:xfrm>
            <a:off x="3011053" y="1524000"/>
            <a:ext cx="5883565" cy="156966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CA61D-A23D-408B-9773-4184CD7E5E51}"/>
              </a:ext>
            </a:extLst>
          </p:cNvPr>
          <p:cNvSpPr txBox="1"/>
          <p:nvPr/>
        </p:nvSpPr>
        <p:spPr>
          <a:xfrm>
            <a:off x="7280988" y="329613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</a:t>
            </a:r>
            <a:r>
              <a:rPr lang="en-IN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TEAM CREATORS</a:t>
            </a:r>
          </a:p>
        </p:txBody>
      </p:sp>
    </p:spTree>
    <p:extLst>
      <p:ext uri="{BB962C8B-B14F-4D97-AF65-F5344CB8AC3E}">
        <p14:creationId xmlns:p14="http://schemas.microsoft.com/office/powerpoint/2010/main" val="391161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83D3-3307-407F-8156-C84EABA0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820" y="160706"/>
            <a:ext cx="9603275" cy="1049235"/>
          </a:xfrm>
        </p:spPr>
        <p:txBody>
          <a:bodyPr/>
          <a:lstStyle/>
          <a:p>
            <a:r>
              <a:rPr lang="en-IN" b="1" u="sng" dirty="0">
                <a:latin typeface="Cambria" panose="02040503050406030204" pitchFamily="18" charset="0"/>
                <a:ea typeface="Cambria" panose="02040503050406030204" pitchFamily="18" charset="0"/>
              </a:rPr>
              <a:t>SIGNUP PAGE: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FE6D15-739B-4F8D-8A11-F9E9EC865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747" y="678730"/>
            <a:ext cx="5326145" cy="5389775"/>
          </a:xfrm>
        </p:spPr>
      </p:pic>
    </p:spTree>
    <p:extLst>
      <p:ext uri="{BB962C8B-B14F-4D97-AF65-F5344CB8AC3E}">
        <p14:creationId xmlns:p14="http://schemas.microsoft.com/office/powerpoint/2010/main" val="366911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4AD0-EB9E-4DED-8D4A-15BCCF4F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110" y="163449"/>
            <a:ext cx="4318000" cy="470910"/>
          </a:xfrm>
        </p:spPr>
        <p:txBody>
          <a:bodyPr>
            <a:noAutofit/>
          </a:bodyPr>
          <a:lstStyle/>
          <a:p>
            <a:r>
              <a:rPr lang="en-IN" sz="3600" b="1" u="sng" dirty="0">
                <a:latin typeface="Cambria Math" panose="02040503050406030204" pitchFamily="18" charset="0"/>
                <a:ea typeface="Cambria Math" panose="02040503050406030204" pitchFamily="18" charset="0"/>
                <a:cs typeface="Arabic Typesetting" panose="020B0604020202020204" pitchFamily="66" charset="-78"/>
              </a:rPr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EC9AA-64FE-4B60-8881-C0F747A39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110" y="-1392037"/>
            <a:ext cx="6172200" cy="5119182"/>
          </a:xfrm>
        </p:spPr>
        <p:txBody>
          <a:bodyPr/>
          <a:lstStyle/>
          <a:p>
            <a:r>
              <a:rPr lang="en-IN" dirty="0"/>
              <a:t>3 different views for 3 different users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BE8C1-8975-4BC4-984C-7FF0ED99D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98261" y="1806100"/>
            <a:ext cx="2609992" cy="3696064"/>
          </a:xfrm>
        </p:spPr>
        <p:txBody>
          <a:bodyPr/>
          <a:lstStyle/>
          <a:p>
            <a:r>
              <a:rPr lang="en-IN" dirty="0"/>
              <a:t> </a:t>
            </a:r>
          </a:p>
          <a:p>
            <a:r>
              <a:rPr lang="en-IN" dirty="0"/>
              <a:t>1)Students /job seekers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4A2D7DB-85A0-43D8-807C-E108EFDF13E5}"/>
              </a:ext>
            </a:extLst>
          </p:cNvPr>
          <p:cNvCxnSpPr>
            <a:cxnSpLocks/>
          </p:cNvCxnSpPr>
          <p:nvPr/>
        </p:nvCxnSpPr>
        <p:spPr>
          <a:xfrm>
            <a:off x="6259070" y="2020452"/>
            <a:ext cx="3165205" cy="412173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F180D7B-8DD7-4685-8FA7-4F69898270BD}"/>
              </a:ext>
            </a:extLst>
          </p:cNvPr>
          <p:cNvCxnSpPr>
            <a:cxnSpLocks/>
          </p:cNvCxnSpPr>
          <p:nvPr/>
        </p:nvCxnSpPr>
        <p:spPr>
          <a:xfrm>
            <a:off x="6238775" y="3006561"/>
            <a:ext cx="3159486" cy="459689"/>
          </a:xfrm>
          <a:prstGeom prst="bentConnector3">
            <a:avLst/>
          </a:prstGeom>
          <a:ln>
            <a:tailEnd type="triangl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D67DC6-3695-4A3F-B6CC-F7CC2420C667}"/>
              </a:ext>
            </a:extLst>
          </p:cNvPr>
          <p:cNvSpPr txBox="1"/>
          <p:nvPr/>
        </p:nvSpPr>
        <p:spPr>
          <a:xfrm>
            <a:off x="9374944" y="3223266"/>
            <a:ext cx="314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2)colleges(placement officers/faculty)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C261D33-AF56-4AA8-97AC-F97C37569136}"/>
              </a:ext>
            </a:extLst>
          </p:cNvPr>
          <p:cNvCxnSpPr>
            <a:cxnSpLocks/>
          </p:cNvCxnSpPr>
          <p:nvPr/>
        </p:nvCxnSpPr>
        <p:spPr>
          <a:xfrm>
            <a:off x="6310641" y="4148041"/>
            <a:ext cx="3156627" cy="447798"/>
          </a:xfrm>
          <a:prstGeom prst="bentConnector3">
            <a:avLst/>
          </a:prstGeom>
          <a:ln>
            <a:tailEnd type="triangl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02E6EF-0A04-4C4C-A6CD-D1B0D31AE8DF}"/>
              </a:ext>
            </a:extLst>
          </p:cNvPr>
          <p:cNvSpPr txBox="1"/>
          <p:nvPr/>
        </p:nvSpPr>
        <p:spPr>
          <a:xfrm>
            <a:off x="9424275" y="4372290"/>
            <a:ext cx="2815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3)Organizations /individuals –for posting jobs ,internships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5FFDC5-F883-4CE7-A6DE-0CD7D371A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69" y="921327"/>
            <a:ext cx="4827123" cy="501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6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EFEA-E2F4-4DF2-87F0-430E2699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138" y="1093243"/>
            <a:ext cx="4282411" cy="2247117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Cambria" panose="02040503050406030204" pitchFamily="18" charset="0"/>
                <a:ea typeface="Cambria" panose="02040503050406030204" pitchFamily="18" charset="0"/>
              </a:rPr>
              <a:t>Student view :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55CD5E8B-31F5-4F89-A0A7-4563BA91B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41" y="0"/>
            <a:ext cx="5859623" cy="5990253"/>
          </a:xfrm>
        </p:spPr>
      </p:pic>
    </p:spTree>
    <p:extLst>
      <p:ext uri="{BB962C8B-B14F-4D97-AF65-F5344CB8AC3E}">
        <p14:creationId xmlns:p14="http://schemas.microsoft.com/office/powerpoint/2010/main" val="11685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EFA0-C750-44B8-87E3-38FCE923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91" y="929775"/>
            <a:ext cx="3273099" cy="224711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A8E1C5-6358-48FA-931C-9303D45AB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17" y="390874"/>
            <a:ext cx="5505345" cy="56823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66C16-ACCB-4286-8081-8F8E79130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8E8D1-3899-4473-BD27-06CB74E97B05}"/>
              </a:ext>
            </a:extLst>
          </p:cNvPr>
          <p:cNvSpPr txBox="1"/>
          <p:nvPr/>
        </p:nvSpPr>
        <p:spPr>
          <a:xfrm>
            <a:off x="7555346" y="-9236"/>
            <a:ext cx="2447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MY CONNECTIONS: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22EE1594-0C50-400F-A4B7-11E1E0536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5" y="390874"/>
            <a:ext cx="5784979" cy="55373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894D04-DF76-46CB-80E6-112937369862}"/>
              </a:ext>
            </a:extLst>
          </p:cNvPr>
          <p:cNvSpPr txBox="1"/>
          <p:nvPr/>
        </p:nvSpPr>
        <p:spPr>
          <a:xfrm>
            <a:off x="2435024" y="0"/>
            <a:ext cx="1978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APPLICATIONS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3867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D53DBF-212E-4835-BC31-86E17322FD3C}"/>
              </a:ext>
            </a:extLst>
          </p:cNvPr>
          <p:cNvSpPr txBox="1"/>
          <p:nvPr/>
        </p:nvSpPr>
        <p:spPr>
          <a:xfrm>
            <a:off x="1043710" y="-341363"/>
            <a:ext cx="1091738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3200" u="sng" dirty="0"/>
              <a:t>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000" b="1" u="sng" dirty="0"/>
              <a:t>* </a:t>
            </a:r>
            <a:r>
              <a:rPr lang="en-IN" sz="2000" b="1" u="sng" dirty="0">
                <a:latin typeface="Biome" panose="020B0502040204020203" pitchFamily="34" charset="0"/>
                <a:cs typeface="Biome" panose="020B0502040204020203" pitchFamily="34" charset="0"/>
              </a:rPr>
              <a:t>MY CONNECTIONS </a:t>
            </a:r>
            <a:r>
              <a:rPr lang="en-IN" dirty="0"/>
              <a:t>: Place where all the connections (network) of student will be appeared. He can connect with organizations , placement officer and faculty of </a:t>
            </a:r>
            <a:r>
              <a:rPr lang="en-IN" dirty="0" err="1"/>
              <a:t>of</a:t>
            </a:r>
            <a:r>
              <a:rPr lang="en-IN" dirty="0"/>
              <a:t> respective college.</a:t>
            </a:r>
          </a:p>
          <a:p>
            <a:endParaRPr lang="en-IN" dirty="0"/>
          </a:p>
          <a:p>
            <a:r>
              <a:rPr lang="en-IN" sz="2000" b="1" u="sng" dirty="0"/>
              <a:t>*</a:t>
            </a:r>
            <a:r>
              <a:rPr lang="en-IN" sz="2000" b="1" u="sng" dirty="0">
                <a:latin typeface="Biome" panose="020B0503030204020804" pitchFamily="34" charset="0"/>
                <a:cs typeface="Biome" panose="020B0503030204020804" pitchFamily="34" charset="0"/>
              </a:rPr>
              <a:t>APPLICATIONS</a:t>
            </a:r>
            <a:r>
              <a:rPr lang="en-IN" sz="2000" u="sng" dirty="0"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r>
              <a:rPr lang="en-IN" dirty="0"/>
              <a:t>: Place where he can all his applications and their status .</a:t>
            </a:r>
          </a:p>
          <a:p>
            <a:endParaRPr lang="en-IN" dirty="0"/>
          </a:p>
          <a:p>
            <a:r>
              <a:rPr lang="en-IN" sz="2000" b="1" u="sng" dirty="0"/>
              <a:t>* </a:t>
            </a:r>
            <a:r>
              <a:rPr lang="en-IN" sz="2000" b="1" u="sng" dirty="0">
                <a:latin typeface="Biome" panose="020B0503030204020804" pitchFamily="34" charset="0"/>
                <a:cs typeface="Biome" panose="020B0503030204020804" pitchFamily="34" charset="0"/>
              </a:rPr>
              <a:t>JOBS</a:t>
            </a:r>
            <a:r>
              <a:rPr lang="en-IN" dirty="0"/>
              <a:t> : Where student will be able to see all the jobs/internships posted by various organizations.</a:t>
            </a:r>
          </a:p>
          <a:p>
            <a:endParaRPr lang="en-IN" sz="2000" b="1" u="sng" dirty="0"/>
          </a:p>
          <a:p>
            <a:r>
              <a:rPr lang="en-IN" sz="2000" b="1" u="sng" dirty="0"/>
              <a:t>*</a:t>
            </a:r>
            <a:r>
              <a:rPr lang="en-IN" sz="2000" b="1" u="sng" dirty="0">
                <a:latin typeface="Biome" panose="020B0503030204020804" pitchFamily="34" charset="0"/>
                <a:cs typeface="Biome" panose="020B0503030204020804" pitchFamily="34" charset="0"/>
              </a:rPr>
              <a:t>BY-COLLEGE</a:t>
            </a:r>
            <a:r>
              <a:rPr lang="en-IN" dirty="0"/>
              <a:t> : As student will be connected with respective college placement officer ,student will be able to see  jobs/internships recommended by placement officer</a:t>
            </a:r>
          </a:p>
          <a:p>
            <a:endParaRPr lang="en-IN" sz="2000" b="1" u="sng" dirty="0"/>
          </a:p>
          <a:p>
            <a:r>
              <a:rPr lang="en-IN" sz="2000" b="1" u="sng" dirty="0"/>
              <a:t>* </a:t>
            </a:r>
            <a:r>
              <a:rPr lang="en-IN" sz="2000" b="1" u="sng" dirty="0">
                <a:latin typeface="Biome" panose="020B0503030204020804" pitchFamily="34" charset="0"/>
                <a:cs typeface="Biome" panose="020B0503030204020804" pitchFamily="34" charset="0"/>
              </a:rPr>
              <a:t>BY-FACULTY/MENTOR</a:t>
            </a:r>
            <a:r>
              <a:rPr lang="en-IN" sz="2000" b="1" u="sng" dirty="0"/>
              <a:t>  </a:t>
            </a:r>
            <a:r>
              <a:rPr lang="en-IN" dirty="0"/>
              <a:t>: As there will be a connection between a student and faculty, faculty can recommend the jobs/internships which suits the skills of students and those jobs/internships will be appear here.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E41DA-A1CC-47E1-AA44-355A3C2722F8}"/>
              </a:ext>
            </a:extLst>
          </p:cNvPr>
          <p:cNvSpPr txBox="1"/>
          <p:nvPr/>
        </p:nvSpPr>
        <p:spPr>
          <a:xfrm>
            <a:off x="2676237" y="91128"/>
            <a:ext cx="7843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BRIEF DESCRIPTION OF STUDENT 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994773A-A45F-43F3-A22F-56F2E693F96E}"/>
              </a:ext>
            </a:extLst>
          </p:cNvPr>
          <p:cNvSpPr/>
          <p:nvPr/>
        </p:nvSpPr>
        <p:spPr>
          <a:xfrm>
            <a:off x="951345" y="932197"/>
            <a:ext cx="11009747" cy="407161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11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5D1C87F-ACDA-4654-8AF2-0F16CB4F5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54" y="111968"/>
            <a:ext cx="4425978" cy="5924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6180E2-4507-4590-82CA-839DC7736D3D}"/>
              </a:ext>
            </a:extLst>
          </p:cNvPr>
          <p:cNvSpPr txBox="1"/>
          <p:nvPr/>
        </p:nvSpPr>
        <p:spPr>
          <a:xfrm>
            <a:off x="404328" y="2489663"/>
            <a:ext cx="600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Cambria" panose="02040503050406030204" pitchFamily="18" charset="0"/>
                <a:ea typeface="Cambria" panose="02040503050406030204" pitchFamily="18" charset="0"/>
              </a:rPr>
              <a:t>COLLEGE /INSTITUTION VIEW:</a:t>
            </a:r>
          </a:p>
        </p:txBody>
      </p:sp>
    </p:spTree>
    <p:extLst>
      <p:ext uri="{BB962C8B-B14F-4D97-AF65-F5344CB8AC3E}">
        <p14:creationId xmlns:p14="http://schemas.microsoft.com/office/powerpoint/2010/main" val="210098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335795-1D4E-47EE-B9A3-786AD5458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3" y="326571"/>
            <a:ext cx="4494211" cy="5533053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ADDD673-4718-4D67-86C3-74D5E1C61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694" y="326570"/>
            <a:ext cx="4526733" cy="5533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EBE9ED-A7B0-4DE8-8362-E0F373D1F165}"/>
              </a:ext>
            </a:extLst>
          </p:cNvPr>
          <p:cNvSpPr txBox="1"/>
          <p:nvPr/>
        </p:nvSpPr>
        <p:spPr>
          <a:xfrm>
            <a:off x="2211355" y="0"/>
            <a:ext cx="20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APPLICATIONS: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8B800-F2CA-4F4F-ADD4-04B7EEBB035D}"/>
              </a:ext>
            </a:extLst>
          </p:cNvPr>
          <p:cNvSpPr txBox="1"/>
          <p:nvPr/>
        </p:nvSpPr>
        <p:spPr>
          <a:xfrm>
            <a:off x="8479970" y="-73540"/>
            <a:ext cx="167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MEMBERS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5642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684644-AB8D-463F-A3FC-3B7521E47CAE}"/>
              </a:ext>
            </a:extLst>
          </p:cNvPr>
          <p:cNvSpPr txBox="1"/>
          <p:nvPr/>
        </p:nvSpPr>
        <p:spPr>
          <a:xfrm>
            <a:off x="1126836" y="277091"/>
            <a:ext cx="10455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BRIEF DESCRIPTION OF COLLEGES/INSTITUTIONS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D8F13-D5A6-419F-9BF5-BB94565EEFB3}"/>
              </a:ext>
            </a:extLst>
          </p:cNvPr>
          <p:cNvSpPr txBox="1"/>
          <p:nvPr/>
        </p:nvSpPr>
        <p:spPr>
          <a:xfrm>
            <a:off x="877455" y="1339273"/>
            <a:ext cx="105756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sz="2000" b="1" u="sng" dirty="0">
                <a:latin typeface="Biome" panose="020B0503030204020804" pitchFamily="34" charset="0"/>
                <a:cs typeface="Biome" panose="020B0503030204020804" pitchFamily="34" charset="0"/>
              </a:rPr>
              <a:t>APPLIED APPLICATIONS </a:t>
            </a:r>
            <a:r>
              <a:rPr lang="en-US" dirty="0"/>
              <a:t>:A college can apply for any organization for seeking job/internship opportunities  for their students by sending requests . All the applied applications and  messages will be appeared here.</a:t>
            </a:r>
          </a:p>
          <a:p>
            <a:endParaRPr lang="en-US" dirty="0"/>
          </a:p>
          <a:p>
            <a:r>
              <a:rPr lang="en-US" dirty="0"/>
              <a:t>*</a:t>
            </a:r>
            <a:r>
              <a:rPr lang="en-US" sz="2000" b="1" u="sng" dirty="0">
                <a:latin typeface="Biome" panose="020B0503030204020804" pitchFamily="34" charset="0"/>
                <a:cs typeface="Biome" panose="020B0503030204020804" pitchFamily="34" charset="0"/>
              </a:rPr>
              <a:t>POST</a:t>
            </a:r>
            <a:r>
              <a:rPr lang="en-US" dirty="0"/>
              <a:t> :A college can make a public announcement in the form of post  so that any organization can establish connection with college and provide jobs/internships</a:t>
            </a:r>
          </a:p>
          <a:p>
            <a:r>
              <a:rPr lang="en-US" dirty="0"/>
              <a:t>*</a:t>
            </a:r>
            <a:r>
              <a:rPr lang="en-US" sz="2000" b="1" u="sng" dirty="0">
                <a:latin typeface="Biome" panose="020B0503030204020804" pitchFamily="34" charset="0"/>
                <a:cs typeface="Biome" panose="020B0503030204020804" pitchFamily="34" charset="0"/>
              </a:rPr>
              <a:t>MEMBERS</a:t>
            </a:r>
            <a:r>
              <a:rPr lang="en-US" dirty="0"/>
              <a:t> : All the connections that college/placement officer made with other faculty and students and organizations will be appeared here.</a:t>
            </a:r>
          </a:p>
          <a:p>
            <a:endParaRPr lang="en-US" dirty="0"/>
          </a:p>
          <a:p>
            <a:r>
              <a:rPr lang="en-US" dirty="0"/>
              <a:t>*</a:t>
            </a:r>
            <a:r>
              <a:rPr lang="en-US" sz="2000" b="1" u="sng" dirty="0">
                <a:latin typeface="Biome" panose="020B0503030204020804" pitchFamily="34" charset="0"/>
                <a:cs typeface="Biome" panose="020B0503030204020804" pitchFamily="34" charset="0"/>
              </a:rPr>
              <a:t>REQUEST MESSAGES </a:t>
            </a:r>
            <a:r>
              <a:rPr lang="en-US" dirty="0"/>
              <a:t>:Any organization or individual can request college to hire students who have required skills.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C89915-A904-4F08-ABE2-A4C9362AB504}"/>
              </a:ext>
            </a:extLst>
          </p:cNvPr>
          <p:cNvSpPr/>
          <p:nvPr/>
        </p:nvSpPr>
        <p:spPr>
          <a:xfrm>
            <a:off x="738909" y="1136073"/>
            <a:ext cx="10538691" cy="3786909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8761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203</TotalTime>
  <Words>609</Words>
  <Application>Microsoft Office PowerPoint</Application>
  <PresentationFormat>Widescreen</PresentationFormat>
  <Paragraphs>71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Biome</vt:lpstr>
      <vt:lpstr>Calibri</vt:lpstr>
      <vt:lpstr>Cambria</vt:lpstr>
      <vt:lpstr>Cambria Math</vt:lpstr>
      <vt:lpstr>Colonna MT</vt:lpstr>
      <vt:lpstr>Gill Sans MT</vt:lpstr>
      <vt:lpstr>Gallery</vt:lpstr>
      <vt:lpstr>AIM :To create a platform  which establishes connection between job provider and job seeker</vt:lpstr>
      <vt:lpstr>SIGNUP PAGE:</vt:lpstr>
      <vt:lpstr>LOGIN PAGE</vt:lpstr>
      <vt:lpstr>Student view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AIM: Create a platform which connects job providers and job seekers</dc:title>
  <dc:creator>devav</dc:creator>
  <cp:lastModifiedBy>devav</cp:lastModifiedBy>
  <cp:revision>34</cp:revision>
  <dcterms:created xsi:type="dcterms:W3CDTF">2020-10-02T12:24:59Z</dcterms:created>
  <dcterms:modified xsi:type="dcterms:W3CDTF">2020-10-06T08:45:02Z</dcterms:modified>
</cp:coreProperties>
</file>