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8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1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13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1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16.xml" ContentType="application/vnd.openxmlformats-officedocument.theme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5" r:id="rId2"/>
    <p:sldMasterId id="2147483796" r:id="rId3"/>
    <p:sldMasterId id="2147483817" r:id="rId4"/>
    <p:sldMasterId id="2147483838" r:id="rId5"/>
    <p:sldMasterId id="2147483859" r:id="rId6"/>
    <p:sldMasterId id="2147483877" r:id="rId7"/>
    <p:sldMasterId id="2147483895" r:id="rId8"/>
    <p:sldMasterId id="2147483915" r:id="rId9"/>
    <p:sldMasterId id="2147483933" r:id="rId10"/>
    <p:sldMasterId id="2147483953" r:id="rId11"/>
    <p:sldMasterId id="2147483974" r:id="rId12"/>
    <p:sldMasterId id="2147483995" r:id="rId13"/>
    <p:sldMasterId id="2147484016" r:id="rId14"/>
    <p:sldMasterId id="2147484034" r:id="rId15"/>
    <p:sldMasterId id="2147484055" r:id="rId16"/>
    <p:sldMasterId id="2147484076" r:id="rId17"/>
  </p:sldMasterIdLst>
  <p:notesMasterIdLst>
    <p:notesMasterId r:id="rId38"/>
  </p:notesMasterIdLst>
  <p:sldIdLst>
    <p:sldId id="499" r:id="rId18"/>
    <p:sldId id="444" r:id="rId19"/>
    <p:sldId id="512" r:id="rId20"/>
    <p:sldId id="500" r:id="rId21"/>
    <p:sldId id="501" r:id="rId22"/>
    <p:sldId id="485" r:id="rId23"/>
    <p:sldId id="502" r:id="rId24"/>
    <p:sldId id="503" r:id="rId25"/>
    <p:sldId id="486" r:id="rId26"/>
    <p:sldId id="504" r:id="rId27"/>
    <p:sldId id="505" r:id="rId28"/>
    <p:sldId id="506" r:id="rId29"/>
    <p:sldId id="507" r:id="rId30"/>
    <p:sldId id="491" r:id="rId31"/>
    <p:sldId id="513" r:id="rId32"/>
    <p:sldId id="508" r:id="rId33"/>
    <p:sldId id="509" r:id="rId34"/>
    <p:sldId id="363" r:id="rId35"/>
    <p:sldId id="497" r:id="rId36"/>
    <p:sldId id="498" r:id="rId3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3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9571" autoAdjust="0"/>
  </p:normalViewPr>
  <p:slideViewPr>
    <p:cSldViewPr showGuides="1">
      <p:cViewPr varScale="1">
        <p:scale>
          <a:sx n="89" d="100"/>
          <a:sy n="89" d="100"/>
        </p:scale>
        <p:origin x="360" y="5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186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AC703B69-255F-4AFD-8B47-BE4D22652576}" type="presOf" srcId="{C8B849E9-4022-40B7-9F0F-DCB0AA9D461A}" destId="{EDA9C993-FA96-4D79-8981-080DA9DCA589}" srcOrd="0" destOrd="0" presId="urn:microsoft.com/office/officeart/2008/layout/VerticalCurvedList"/>
    <dgm:cxn modelId="{5360CF61-81DC-4FA6-BE00-297AD8C8DDAC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9769A8CB-9183-4EDD-B99C-ED6041D46FCF}" type="presOf" srcId="{284F907D-0E13-4E45-9B41-136BE3862FAD}" destId="{BAD6393F-F433-4AA1-8730-940C5D94F372}" srcOrd="0" destOrd="0" presId="urn:microsoft.com/office/officeart/2008/layout/VerticalCurvedList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2B85596B-FD2E-43FC-9229-ADA441E45C52}" type="presOf" srcId="{543CFE49-8F00-4C90-A5B7-69447DE0C630}" destId="{EC521E79-441E-4E1B-9C49-43F7644F7485}" srcOrd="0" destOrd="0" presId="urn:microsoft.com/office/officeart/2008/layout/VerticalCurvedList"/>
    <dgm:cxn modelId="{007E79CF-5D21-4A10-B7FA-C3C998776CDD}" type="presOf" srcId="{586C0D7A-981D-4CA5-8D81-A39FAE50BEB5}" destId="{6D5541D8-4F87-4D0A-8DC6-D1779AC97248}" srcOrd="0" destOrd="0" presId="urn:microsoft.com/office/officeart/2008/layout/VerticalCurvedList"/>
    <dgm:cxn modelId="{EE6C4FD2-ACCA-4278-A4FB-2B9B242E67F4}" type="presOf" srcId="{8DDB7BDD-3957-4C6C-BBD2-E736C86588D4}" destId="{A8331103-45DF-49EE-8FF6-72327F219004}" srcOrd="0" destOrd="0" presId="urn:microsoft.com/office/officeart/2008/layout/VerticalCurvedList"/>
    <dgm:cxn modelId="{2DEDAE87-85FE-4984-9213-3C832305E3C6}" type="presParOf" srcId="{EC521E79-441E-4E1B-9C49-43F7644F7485}" destId="{796E54E3-DB3C-4803-A553-AAE04527A5AF}" srcOrd="0" destOrd="0" presId="urn:microsoft.com/office/officeart/2008/layout/VerticalCurvedList"/>
    <dgm:cxn modelId="{85075062-F071-46D2-A9D7-1E49022D7C87}" type="presParOf" srcId="{796E54E3-DB3C-4803-A553-AAE04527A5AF}" destId="{FB94AAB0-39F3-41B9-9614-AD7751E7DCA3}" srcOrd="0" destOrd="0" presId="urn:microsoft.com/office/officeart/2008/layout/VerticalCurvedList"/>
    <dgm:cxn modelId="{A737E6A7-52CB-458D-9374-FB5A31DC9C79}" type="presParOf" srcId="{FB94AAB0-39F3-41B9-9614-AD7751E7DCA3}" destId="{0ECC62CE-2DC3-435D-8484-2117EBDFF163}" srcOrd="0" destOrd="0" presId="urn:microsoft.com/office/officeart/2008/layout/VerticalCurvedList"/>
    <dgm:cxn modelId="{6EBD03D5-5E5A-469D-BC94-DD0FB7560BED}" type="presParOf" srcId="{FB94AAB0-39F3-41B9-9614-AD7751E7DCA3}" destId="{A8331103-45DF-49EE-8FF6-72327F219004}" srcOrd="1" destOrd="0" presId="urn:microsoft.com/office/officeart/2008/layout/VerticalCurvedList"/>
    <dgm:cxn modelId="{C445E05F-3D91-462E-84EE-CC5853C27381}" type="presParOf" srcId="{FB94AAB0-39F3-41B9-9614-AD7751E7DCA3}" destId="{FA8E9C30-85DA-4713-AF6F-16B034EE662A}" srcOrd="2" destOrd="0" presId="urn:microsoft.com/office/officeart/2008/layout/VerticalCurvedList"/>
    <dgm:cxn modelId="{2CB10D8E-AABD-44C0-9F40-28323875C748}" type="presParOf" srcId="{FB94AAB0-39F3-41B9-9614-AD7751E7DCA3}" destId="{0BA9DE5E-9113-47ED-9A68-EDC0262B370A}" srcOrd="3" destOrd="0" presId="urn:microsoft.com/office/officeart/2008/layout/VerticalCurvedList"/>
    <dgm:cxn modelId="{B9FDF782-BE83-4A3E-866B-FA126A342735}" type="presParOf" srcId="{796E54E3-DB3C-4803-A553-AAE04527A5AF}" destId="{6D5541D8-4F87-4D0A-8DC6-D1779AC97248}" srcOrd="1" destOrd="0" presId="urn:microsoft.com/office/officeart/2008/layout/VerticalCurvedList"/>
    <dgm:cxn modelId="{1D248794-A591-4B9B-ABA6-BBB6D700A17B}" type="presParOf" srcId="{796E54E3-DB3C-4803-A553-AAE04527A5AF}" destId="{E5E0A3E0-C065-4464-8575-4422B4585133}" srcOrd="2" destOrd="0" presId="urn:microsoft.com/office/officeart/2008/layout/VerticalCurvedList"/>
    <dgm:cxn modelId="{4DEC1C77-F4E2-4F27-9DB0-9AA627DDC659}" type="presParOf" srcId="{E5E0A3E0-C065-4464-8575-4422B4585133}" destId="{07ECC48A-66A2-4C08-9B5C-7F13F25F1E49}" srcOrd="0" destOrd="0" presId="urn:microsoft.com/office/officeart/2008/layout/VerticalCurvedList"/>
    <dgm:cxn modelId="{E0BACFE6-76AA-4A85-AF2D-1276E6DA7FA6}" type="presParOf" srcId="{796E54E3-DB3C-4803-A553-AAE04527A5AF}" destId="{AAEDE9B0-686E-4F34-A631-FAB64BF0DCB8}" srcOrd="3" destOrd="0" presId="urn:microsoft.com/office/officeart/2008/layout/VerticalCurvedList"/>
    <dgm:cxn modelId="{EA396370-DA00-46F9-B87B-57CD99375C77}" type="presParOf" srcId="{796E54E3-DB3C-4803-A553-AAE04527A5AF}" destId="{12D2F676-6935-4530-850D-BA7D74B5A859}" srcOrd="4" destOrd="0" presId="urn:microsoft.com/office/officeart/2008/layout/VerticalCurvedList"/>
    <dgm:cxn modelId="{E76BDBCC-B091-41F4-9AE1-7B584CF6C832}" type="presParOf" srcId="{12D2F676-6935-4530-850D-BA7D74B5A859}" destId="{4AEECD22-EBE4-40E3-90C4-57C016F8A8B0}" srcOrd="0" destOrd="0" presId="urn:microsoft.com/office/officeart/2008/layout/VerticalCurvedList"/>
    <dgm:cxn modelId="{E7436314-5E2D-4C05-8AD6-1C6D3675F25E}" type="presParOf" srcId="{796E54E3-DB3C-4803-A553-AAE04527A5AF}" destId="{EDA9C993-FA96-4D79-8981-080DA9DCA589}" srcOrd="5" destOrd="0" presId="urn:microsoft.com/office/officeart/2008/layout/VerticalCurvedList"/>
    <dgm:cxn modelId="{7CCB07A7-245F-4BDB-A9C0-FC8548AE1707}" type="presParOf" srcId="{796E54E3-DB3C-4803-A553-AAE04527A5AF}" destId="{5825985D-2165-4998-825C-39005A8CD3B7}" srcOrd="6" destOrd="0" presId="urn:microsoft.com/office/officeart/2008/layout/VerticalCurvedList"/>
    <dgm:cxn modelId="{DADF9EDC-C74C-4967-9BAC-A603024CA365}" type="presParOf" srcId="{5825985D-2165-4998-825C-39005A8CD3B7}" destId="{F81BE9D7-2573-4397-889F-270AA099A549}" srcOrd="0" destOrd="0" presId="urn:microsoft.com/office/officeart/2008/layout/VerticalCurvedList"/>
    <dgm:cxn modelId="{86FA6D97-5F7B-4A6F-B772-FC83EE8A418F}" type="presParOf" srcId="{796E54E3-DB3C-4803-A553-AAE04527A5AF}" destId="{BAD6393F-F433-4AA1-8730-940C5D94F372}" srcOrd="7" destOrd="0" presId="urn:microsoft.com/office/officeart/2008/layout/VerticalCurvedList"/>
    <dgm:cxn modelId="{670E7A73-93A3-43ED-A8E9-BD770E4348AD}" type="presParOf" srcId="{796E54E3-DB3C-4803-A553-AAE04527A5AF}" destId="{D8978D37-BF9C-4C39-B39E-5FB24ED465FA}" srcOrd="8" destOrd="0" presId="urn:microsoft.com/office/officeart/2008/layout/VerticalCurvedList"/>
    <dgm:cxn modelId="{E0D8F7BF-90A3-4AC1-9005-4E18A78C2DE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7CFE77B0-3CE9-4F2E-AE99-5C54488FA096}" type="presOf" srcId="{8DDB7BDD-3957-4C6C-BBD2-E736C86588D4}" destId="{A8331103-45DF-49EE-8FF6-72327F219004}" srcOrd="0" destOrd="0" presId="urn:microsoft.com/office/officeart/2008/layout/VerticalCurvedList"/>
    <dgm:cxn modelId="{1E38273F-409C-4AF6-AFE5-6455C18DB341}" type="presOf" srcId="{543CFE49-8F00-4C90-A5B7-69447DE0C630}" destId="{EC521E79-441E-4E1B-9C49-43F7644F7485}" srcOrd="0" destOrd="0" presId="urn:microsoft.com/office/officeart/2008/layout/VerticalCurvedList"/>
    <dgm:cxn modelId="{8D4B487D-F998-4CD2-AE59-55DF760F1A49}" type="presOf" srcId="{75296068-4CB8-4C34-8E5E-2F811E6F3A70}" destId="{AAEDE9B0-686E-4F34-A631-FAB64BF0DCB8}" srcOrd="0" destOrd="0" presId="urn:microsoft.com/office/officeart/2008/layout/VerticalCurvedList"/>
    <dgm:cxn modelId="{F750E69D-DED3-4BDB-A66D-376900F453CD}" type="presOf" srcId="{586C0D7A-981D-4CA5-8D81-A39FAE50BEB5}" destId="{6D5541D8-4F87-4D0A-8DC6-D1779AC9724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CE9D278C-15D2-443F-9D64-9F6067A755F9}" type="presOf" srcId="{284F907D-0E13-4E45-9B41-136BE3862FAD}" destId="{BAD6393F-F433-4AA1-8730-940C5D94F372}" srcOrd="0" destOrd="0" presId="urn:microsoft.com/office/officeart/2008/layout/VerticalCurvedList"/>
    <dgm:cxn modelId="{A9BD472F-004C-486B-BDE8-AE8AFD3B1A6D}" type="presOf" srcId="{C8B849E9-4022-40B7-9F0F-DCB0AA9D461A}" destId="{EDA9C993-FA96-4D79-8981-080DA9DCA589}" srcOrd="0" destOrd="0" presId="urn:microsoft.com/office/officeart/2008/layout/VerticalCurvedList"/>
    <dgm:cxn modelId="{07FF0B57-2BB3-4CB1-9DCA-990C80B2FF32}" type="presParOf" srcId="{EC521E79-441E-4E1B-9C49-43F7644F7485}" destId="{796E54E3-DB3C-4803-A553-AAE04527A5AF}" srcOrd="0" destOrd="0" presId="urn:microsoft.com/office/officeart/2008/layout/VerticalCurvedList"/>
    <dgm:cxn modelId="{DB6E81FD-5C74-427C-8C60-0409959EC1A4}" type="presParOf" srcId="{796E54E3-DB3C-4803-A553-AAE04527A5AF}" destId="{FB94AAB0-39F3-41B9-9614-AD7751E7DCA3}" srcOrd="0" destOrd="0" presId="urn:microsoft.com/office/officeart/2008/layout/VerticalCurvedList"/>
    <dgm:cxn modelId="{762486C1-06E2-42CB-8F5A-F6545DBC922F}" type="presParOf" srcId="{FB94AAB0-39F3-41B9-9614-AD7751E7DCA3}" destId="{0ECC62CE-2DC3-435D-8484-2117EBDFF163}" srcOrd="0" destOrd="0" presId="urn:microsoft.com/office/officeart/2008/layout/VerticalCurvedList"/>
    <dgm:cxn modelId="{5562DAA0-9651-4CD8-AF8C-475B09C2EAC8}" type="presParOf" srcId="{FB94AAB0-39F3-41B9-9614-AD7751E7DCA3}" destId="{A8331103-45DF-49EE-8FF6-72327F219004}" srcOrd="1" destOrd="0" presId="urn:microsoft.com/office/officeart/2008/layout/VerticalCurvedList"/>
    <dgm:cxn modelId="{9C241942-9A80-44ED-A063-6A2B170F1B71}" type="presParOf" srcId="{FB94AAB0-39F3-41B9-9614-AD7751E7DCA3}" destId="{FA8E9C30-85DA-4713-AF6F-16B034EE662A}" srcOrd="2" destOrd="0" presId="urn:microsoft.com/office/officeart/2008/layout/VerticalCurvedList"/>
    <dgm:cxn modelId="{D430A79D-F7DB-486E-BB39-2144C5DD23B2}" type="presParOf" srcId="{FB94AAB0-39F3-41B9-9614-AD7751E7DCA3}" destId="{0BA9DE5E-9113-47ED-9A68-EDC0262B370A}" srcOrd="3" destOrd="0" presId="urn:microsoft.com/office/officeart/2008/layout/VerticalCurvedList"/>
    <dgm:cxn modelId="{72F02F8D-D9D7-4FF8-A54B-4E1685E9510E}" type="presParOf" srcId="{796E54E3-DB3C-4803-A553-AAE04527A5AF}" destId="{6D5541D8-4F87-4D0A-8DC6-D1779AC97248}" srcOrd="1" destOrd="0" presId="urn:microsoft.com/office/officeart/2008/layout/VerticalCurvedList"/>
    <dgm:cxn modelId="{C961999A-8A2B-44D4-9430-A3AE2EFDD533}" type="presParOf" srcId="{796E54E3-DB3C-4803-A553-AAE04527A5AF}" destId="{E5E0A3E0-C065-4464-8575-4422B4585133}" srcOrd="2" destOrd="0" presId="urn:microsoft.com/office/officeart/2008/layout/VerticalCurvedList"/>
    <dgm:cxn modelId="{DDE076AA-1D09-491B-A48E-71F34238AAF0}" type="presParOf" srcId="{E5E0A3E0-C065-4464-8575-4422B4585133}" destId="{07ECC48A-66A2-4C08-9B5C-7F13F25F1E49}" srcOrd="0" destOrd="0" presId="urn:microsoft.com/office/officeart/2008/layout/VerticalCurvedList"/>
    <dgm:cxn modelId="{4287341E-931E-414C-B6B7-85BC1D0F4DAE}" type="presParOf" srcId="{796E54E3-DB3C-4803-A553-AAE04527A5AF}" destId="{AAEDE9B0-686E-4F34-A631-FAB64BF0DCB8}" srcOrd="3" destOrd="0" presId="urn:microsoft.com/office/officeart/2008/layout/VerticalCurvedList"/>
    <dgm:cxn modelId="{8A2BF401-ED47-463E-9EE0-5DBE6AB9DDA4}" type="presParOf" srcId="{796E54E3-DB3C-4803-A553-AAE04527A5AF}" destId="{12D2F676-6935-4530-850D-BA7D74B5A859}" srcOrd="4" destOrd="0" presId="urn:microsoft.com/office/officeart/2008/layout/VerticalCurvedList"/>
    <dgm:cxn modelId="{8914E91E-5A59-4089-B229-78145BEB4936}" type="presParOf" srcId="{12D2F676-6935-4530-850D-BA7D74B5A859}" destId="{4AEECD22-EBE4-40E3-90C4-57C016F8A8B0}" srcOrd="0" destOrd="0" presId="urn:microsoft.com/office/officeart/2008/layout/VerticalCurvedList"/>
    <dgm:cxn modelId="{63CB045B-CC7B-4646-881D-0088DA3F8A78}" type="presParOf" srcId="{796E54E3-DB3C-4803-A553-AAE04527A5AF}" destId="{EDA9C993-FA96-4D79-8981-080DA9DCA589}" srcOrd="5" destOrd="0" presId="urn:microsoft.com/office/officeart/2008/layout/VerticalCurvedList"/>
    <dgm:cxn modelId="{C2463B68-2219-4AB9-B802-C0ED62E0A8B2}" type="presParOf" srcId="{796E54E3-DB3C-4803-A553-AAE04527A5AF}" destId="{5825985D-2165-4998-825C-39005A8CD3B7}" srcOrd="6" destOrd="0" presId="urn:microsoft.com/office/officeart/2008/layout/VerticalCurvedList"/>
    <dgm:cxn modelId="{498FB441-30C0-46F6-8457-7620EDCBA68F}" type="presParOf" srcId="{5825985D-2165-4998-825C-39005A8CD3B7}" destId="{F81BE9D7-2573-4397-889F-270AA099A549}" srcOrd="0" destOrd="0" presId="urn:microsoft.com/office/officeart/2008/layout/VerticalCurvedList"/>
    <dgm:cxn modelId="{DAD36228-7F99-4859-A678-18C0E8C113F3}" type="presParOf" srcId="{796E54E3-DB3C-4803-A553-AAE04527A5AF}" destId="{BAD6393F-F433-4AA1-8730-940C5D94F372}" srcOrd="7" destOrd="0" presId="urn:microsoft.com/office/officeart/2008/layout/VerticalCurvedList"/>
    <dgm:cxn modelId="{C6CC4898-2432-4EB1-97DE-E9195E8EE776}" type="presParOf" srcId="{796E54E3-DB3C-4803-A553-AAE04527A5AF}" destId="{D8978D37-BF9C-4C39-B39E-5FB24ED465FA}" srcOrd="8" destOrd="0" presId="urn:microsoft.com/office/officeart/2008/layout/VerticalCurvedList"/>
    <dgm:cxn modelId="{B87F7A43-8AD7-4C38-A99E-ACE0EE4E0A6D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9689B2C7-424C-42D2-8044-F346420A4A2F}" type="presOf" srcId="{284F907D-0E13-4E45-9B41-136BE3862FAD}" destId="{BAD6393F-F433-4AA1-8730-940C5D94F372}" srcOrd="0" destOrd="0" presId="urn:microsoft.com/office/officeart/2008/layout/VerticalCurvedList"/>
    <dgm:cxn modelId="{B4E2C09E-6273-4858-9F24-664F54C77F8D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F7396E14-73F5-4186-BCC1-CDB9F042BAA8}" type="presOf" srcId="{C8B849E9-4022-40B7-9F0F-DCB0AA9D461A}" destId="{EDA9C993-FA96-4D79-8981-080DA9DCA589}" srcOrd="0" destOrd="0" presId="urn:microsoft.com/office/officeart/2008/layout/VerticalCurvedList"/>
    <dgm:cxn modelId="{FC83C4C3-F08E-45D4-9560-9FCD38449E28}" type="presOf" srcId="{8DDB7BDD-3957-4C6C-BBD2-E736C86588D4}" destId="{A8331103-45DF-49EE-8FF6-72327F219004}" srcOrd="0" destOrd="0" presId="urn:microsoft.com/office/officeart/2008/layout/VerticalCurvedList"/>
    <dgm:cxn modelId="{CE781F93-14BE-4CEF-A036-50CDFC1412B9}" type="presOf" srcId="{586C0D7A-981D-4CA5-8D81-A39FAE50BEB5}" destId="{6D5541D8-4F87-4D0A-8DC6-D1779AC97248}" srcOrd="0" destOrd="0" presId="urn:microsoft.com/office/officeart/2008/layout/VerticalCurvedList"/>
    <dgm:cxn modelId="{A678D7F2-5E01-4A31-90BA-1E001A6EA6E5}" type="presOf" srcId="{543CFE49-8F00-4C90-A5B7-69447DE0C630}" destId="{EC521E79-441E-4E1B-9C49-43F7644F7485}" srcOrd="0" destOrd="0" presId="urn:microsoft.com/office/officeart/2008/layout/VerticalCurvedList"/>
    <dgm:cxn modelId="{4063EA58-44B7-4FA2-BC5C-68F6BD1A03AF}" type="presParOf" srcId="{EC521E79-441E-4E1B-9C49-43F7644F7485}" destId="{796E54E3-DB3C-4803-A553-AAE04527A5AF}" srcOrd="0" destOrd="0" presId="urn:microsoft.com/office/officeart/2008/layout/VerticalCurvedList"/>
    <dgm:cxn modelId="{03063B24-D624-4261-AE60-B9AB9EF75B4B}" type="presParOf" srcId="{796E54E3-DB3C-4803-A553-AAE04527A5AF}" destId="{FB94AAB0-39F3-41B9-9614-AD7751E7DCA3}" srcOrd="0" destOrd="0" presId="urn:microsoft.com/office/officeart/2008/layout/VerticalCurvedList"/>
    <dgm:cxn modelId="{6F57BA27-384B-41BA-B84A-329506498B78}" type="presParOf" srcId="{FB94AAB0-39F3-41B9-9614-AD7751E7DCA3}" destId="{0ECC62CE-2DC3-435D-8484-2117EBDFF163}" srcOrd="0" destOrd="0" presId="urn:microsoft.com/office/officeart/2008/layout/VerticalCurvedList"/>
    <dgm:cxn modelId="{D0AEA36A-1118-47E7-ABB4-303F2FE3A6AE}" type="presParOf" srcId="{FB94AAB0-39F3-41B9-9614-AD7751E7DCA3}" destId="{A8331103-45DF-49EE-8FF6-72327F219004}" srcOrd="1" destOrd="0" presId="urn:microsoft.com/office/officeart/2008/layout/VerticalCurvedList"/>
    <dgm:cxn modelId="{FB81280C-C774-4087-A82C-B8123DFF4D5A}" type="presParOf" srcId="{FB94AAB0-39F3-41B9-9614-AD7751E7DCA3}" destId="{FA8E9C30-85DA-4713-AF6F-16B034EE662A}" srcOrd="2" destOrd="0" presId="urn:microsoft.com/office/officeart/2008/layout/VerticalCurvedList"/>
    <dgm:cxn modelId="{B5BE0031-DB1E-48B2-AA06-0BE7A61C6386}" type="presParOf" srcId="{FB94AAB0-39F3-41B9-9614-AD7751E7DCA3}" destId="{0BA9DE5E-9113-47ED-9A68-EDC0262B370A}" srcOrd="3" destOrd="0" presId="urn:microsoft.com/office/officeart/2008/layout/VerticalCurvedList"/>
    <dgm:cxn modelId="{1B7799DE-480E-4EAA-85BA-3807A602A8CA}" type="presParOf" srcId="{796E54E3-DB3C-4803-A553-AAE04527A5AF}" destId="{6D5541D8-4F87-4D0A-8DC6-D1779AC97248}" srcOrd="1" destOrd="0" presId="urn:microsoft.com/office/officeart/2008/layout/VerticalCurvedList"/>
    <dgm:cxn modelId="{B0996C4E-7ACD-40DA-93D3-B6988B62B8BD}" type="presParOf" srcId="{796E54E3-DB3C-4803-A553-AAE04527A5AF}" destId="{E5E0A3E0-C065-4464-8575-4422B4585133}" srcOrd="2" destOrd="0" presId="urn:microsoft.com/office/officeart/2008/layout/VerticalCurvedList"/>
    <dgm:cxn modelId="{CD66E4F9-D50D-40B0-8AD6-F609A84FBE64}" type="presParOf" srcId="{E5E0A3E0-C065-4464-8575-4422B4585133}" destId="{07ECC48A-66A2-4C08-9B5C-7F13F25F1E49}" srcOrd="0" destOrd="0" presId="urn:microsoft.com/office/officeart/2008/layout/VerticalCurvedList"/>
    <dgm:cxn modelId="{3BD875BE-5F66-40D8-8986-04D6EB1073EB}" type="presParOf" srcId="{796E54E3-DB3C-4803-A553-AAE04527A5AF}" destId="{AAEDE9B0-686E-4F34-A631-FAB64BF0DCB8}" srcOrd="3" destOrd="0" presId="urn:microsoft.com/office/officeart/2008/layout/VerticalCurvedList"/>
    <dgm:cxn modelId="{D6DD3F99-00A1-491B-BCF9-CB8C33EDF283}" type="presParOf" srcId="{796E54E3-DB3C-4803-A553-AAE04527A5AF}" destId="{12D2F676-6935-4530-850D-BA7D74B5A859}" srcOrd="4" destOrd="0" presId="urn:microsoft.com/office/officeart/2008/layout/VerticalCurvedList"/>
    <dgm:cxn modelId="{DFF3BC6E-9189-41C3-8761-25D29FDE797F}" type="presParOf" srcId="{12D2F676-6935-4530-850D-BA7D74B5A859}" destId="{4AEECD22-EBE4-40E3-90C4-57C016F8A8B0}" srcOrd="0" destOrd="0" presId="urn:microsoft.com/office/officeart/2008/layout/VerticalCurvedList"/>
    <dgm:cxn modelId="{3541930A-7CCB-4289-9417-22390D649BA5}" type="presParOf" srcId="{796E54E3-DB3C-4803-A553-AAE04527A5AF}" destId="{EDA9C993-FA96-4D79-8981-080DA9DCA589}" srcOrd="5" destOrd="0" presId="urn:microsoft.com/office/officeart/2008/layout/VerticalCurvedList"/>
    <dgm:cxn modelId="{15FA0978-EC1A-4FE2-BA5B-C103B3ADA0A6}" type="presParOf" srcId="{796E54E3-DB3C-4803-A553-AAE04527A5AF}" destId="{5825985D-2165-4998-825C-39005A8CD3B7}" srcOrd="6" destOrd="0" presId="urn:microsoft.com/office/officeart/2008/layout/VerticalCurvedList"/>
    <dgm:cxn modelId="{B0EDB8D5-17B6-43FC-8CDB-3EA36950CBED}" type="presParOf" srcId="{5825985D-2165-4998-825C-39005A8CD3B7}" destId="{F81BE9D7-2573-4397-889F-270AA099A549}" srcOrd="0" destOrd="0" presId="urn:microsoft.com/office/officeart/2008/layout/VerticalCurvedList"/>
    <dgm:cxn modelId="{0E2DFABB-1026-452D-B28D-B699FAA6AC58}" type="presParOf" srcId="{796E54E3-DB3C-4803-A553-AAE04527A5AF}" destId="{BAD6393F-F433-4AA1-8730-940C5D94F372}" srcOrd="7" destOrd="0" presId="urn:microsoft.com/office/officeart/2008/layout/VerticalCurvedList"/>
    <dgm:cxn modelId="{08694DFE-29CE-43CB-8722-7D8E4F715C07}" type="presParOf" srcId="{796E54E3-DB3C-4803-A553-AAE04527A5AF}" destId="{D8978D37-BF9C-4C39-B39E-5FB24ED465FA}" srcOrd="8" destOrd="0" presId="urn:microsoft.com/office/officeart/2008/layout/VerticalCurvedList"/>
    <dgm:cxn modelId="{B558FDE4-0A20-45B6-A872-C89238978C5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65C0AF3C-F6DF-4CA7-88FE-81226C96204D}" type="presOf" srcId="{75296068-4CB8-4C34-8E5E-2F811E6F3A70}" destId="{AAEDE9B0-686E-4F34-A631-FAB64BF0DCB8}" srcOrd="0" destOrd="0" presId="urn:microsoft.com/office/officeart/2008/layout/VerticalCurvedList"/>
    <dgm:cxn modelId="{6737918A-17BB-4676-A95A-F50E56E7F877}" type="presOf" srcId="{C8B849E9-4022-40B7-9F0F-DCB0AA9D461A}" destId="{EDA9C993-FA96-4D79-8981-080DA9DCA589}" srcOrd="0" destOrd="0" presId="urn:microsoft.com/office/officeart/2008/layout/VerticalCurvedList"/>
    <dgm:cxn modelId="{1A242A55-E99F-40D9-A6BE-6E5987F72A4F}" type="presOf" srcId="{586C0D7A-981D-4CA5-8D81-A39FAE50BEB5}" destId="{6D5541D8-4F87-4D0A-8DC6-D1779AC97248}" srcOrd="0" destOrd="0" presId="urn:microsoft.com/office/officeart/2008/layout/VerticalCurvedList"/>
    <dgm:cxn modelId="{999568AC-621A-44F8-9BB5-031CB66652AB}" type="presOf" srcId="{284F907D-0E13-4E45-9B41-136BE3862FAD}" destId="{BAD6393F-F433-4AA1-8730-940C5D94F372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8D7AE264-D40E-4158-8BE1-F85A6ECE7FB3}" type="presOf" srcId="{8DDB7BDD-3957-4C6C-BBD2-E736C86588D4}" destId="{A8331103-45DF-49EE-8FF6-72327F219004}" srcOrd="0" destOrd="0" presId="urn:microsoft.com/office/officeart/2008/layout/VerticalCurvedList"/>
    <dgm:cxn modelId="{5A9B0037-A37C-49F3-9584-F8C4DD2052E3}" type="presOf" srcId="{543CFE49-8F00-4C90-A5B7-69447DE0C630}" destId="{EC521E79-441E-4E1B-9C49-43F7644F7485}" srcOrd="0" destOrd="0" presId="urn:microsoft.com/office/officeart/2008/layout/VerticalCurvedList"/>
    <dgm:cxn modelId="{3F45AEE1-09F3-460D-ACA2-AD85B580A631}" type="presParOf" srcId="{EC521E79-441E-4E1B-9C49-43F7644F7485}" destId="{796E54E3-DB3C-4803-A553-AAE04527A5AF}" srcOrd="0" destOrd="0" presId="urn:microsoft.com/office/officeart/2008/layout/VerticalCurvedList"/>
    <dgm:cxn modelId="{B6B277B7-C087-455D-BFA9-364D2CE1743D}" type="presParOf" srcId="{796E54E3-DB3C-4803-A553-AAE04527A5AF}" destId="{FB94AAB0-39F3-41B9-9614-AD7751E7DCA3}" srcOrd="0" destOrd="0" presId="urn:microsoft.com/office/officeart/2008/layout/VerticalCurvedList"/>
    <dgm:cxn modelId="{13BBD7C9-B8CA-45B0-A079-764E86AD4474}" type="presParOf" srcId="{FB94AAB0-39F3-41B9-9614-AD7751E7DCA3}" destId="{0ECC62CE-2DC3-435D-8484-2117EBDFF163}" srcOrd="0" destOrd="0" presId="urn:microsoft.com/office/officeart/2008/layout/VerticalCurvedList"/>
    <dgm:cxn modelId="{28171ABB-D5A1-4F4C-8146-8DCEDA75E3E2}" type="presParOf" srcId="{FB94AAB0-39F3-41B9-9614-AD7751E7DCA3}" destId="{A8331103-45DF-49EE-8FF6-72327F219004}" srcOrd="1" destOrd="0" presId="urn:microsoft.com/office/officeart/2008/layout/VerticalCurvedList"/>
    <dgm:cxn modelId="{12EB5E6C-0474-4101-A598-7DC567853631}" type="presParOf" srcId="{FB94AAB0-39F3-41B9-9614-AD7751E7DCA3}" destId="{FA8E9C30-85DA-4713-AF6F-16B034EE662A}" srcOrd="2" destOrd="0" presId="urn:microsoft.com/office/officeart/2008/layout/VerticalCurvedList"/>
    <dgm:cxn modelId="{7935F851-86B9-4907-8C92-4D8047FDF86E}" type="presParOf" srcId="{FB94AAB0-39F3-41B9-9614-AD7751E7DCA3}" destId="{0BA9DE5E-9113-47ED-9A68-EDC0262B370A}" srcOrd="3" destOrd="0" presId="urn:microsoft.com/office/officeart/2008/layout/VerticalCurvedList"/>
    <dgm:cxn modelId="{52571EE4-5D6F-4E02-86F9-E07E609F26A2}" type="presParOf" srcId="{796E54E3-DB3C-4803-A553-AAE04527A5AF}" destId="{6D5541D8-4F87-4D0A-8DC6-D1779AC97248}" srcOrd="1" destOrd="0" presId="urn:microsoft.com/office/officeart/2008/layout/VerticalCurvedList"/>
    <dgm:cxn modelId="{E42D4C4E-B704-49E5-B7F6-70F1C3365949}" type="presParOf" srcId="{796E54E3-DB3C-4803-A553-AAE04527A5AF}" destId="{E5E0A3E0-C065-4464-8575-4422B4585133}" srcOrd="2" destOrd="0" presId="urn:microsoft.com/office/officeart/2008/layout/VerticalCurvedList"/>
    <dgm:cxn modelId="{7BBF7328-40B7-4485-B9F2-822C0E769A1E}" type="presParOf" srcId="{E5E0A3E0-C065-4464-8575-4422B4585133}" destId="{07ECC48A-66A2-4C08-9B5C-7F13F25F1E49}" srcOrd="0" destOrd="0" presId="urn:microsoft.com/office/officeart/2008/layout/VerticalCurvedList"/>
    <dgm:cxn modelId="{D392ED14-827D-4F2C-8E10-0486A87E37CB}" type="presParOf" srcId="{796E54E3-DB3C-4803-A553-AAE04527A5AF}" destId="{AAEDE9B0-686E-4F34-A631-FAB64BF0DCB8}" srcOrd="3" destOrd="0" presId="urn:microsoft.com/office/officeart/2008/layout/VerticalCurvedList"/>
    <dgm:cxn modelId="{BFB5186F-61D1-48BD-839F-CD7BD5A6C363}" type="presParOf" srcId="{796E54E3-DB3C-4803-A553-AAE04527A5AF}" destId="{12D2F676-6935-4530-850D-BA7D74B5A859}" srcOrd="4" destOrd="0" presId="urn:microsoft.com/office/officeart/2008/layout/VerticalCurvedList"/>
    <dgm:cxn modelId="{5C13CB45-D9A9-44FA-B4D0-9048BC690FEF}" type="presParOf" srcId="{12D2F676-6935-4530-850D-BA7D74B5A859}" destId="{4AEECD22-EBE4-40E3-90C4-57C016F8A8B0}" srcOrd="0" destOrd="0" presId="urn:microsoft.com/office/officeart/2008/layout/VerticalCurvedList"/>
    <dgm:cxn modelId="{B3248E1C-2522-46CA-9BE8-A1D2D831A1C6}" type="presParOf" srcId="{796E54E3-DB3C-4803-A553-AAE04527A5AF}" destId="{EDA9C993-FA96-4D79-8981-080DA9DCA589}" srcOrd="5" destOrd="0" presId="urn:microsoft.com/office/officeart/2008/layout/VerticalCurvedList"/>
    <dgm:cxn modelId="{A00A9387-0D9F-4D82-9A63-B1A6B288F60A}" type="presParOf" srcId="{796E54E3-DB3C-4803-A553-AAE04527A5AF}" destId="{5825985D-2165-4998-825C-39005A8CD3B7}" srcOrd="6" destOrd="0" presId="urn:microsoft.com/office/officeart/2008/layout/VerticalCurvedList"/>
    <dgm:cxn modelId="{D81AD931-2F55-4E87-9CD7-75F6993320AF}" type="presParOf" srcId="{5825985D-2165-4998-825C-39005A8CD3B7}" destId="{F81BE9D7-2573-4397-889F-270AA099A549}" srcOrd="0" destOrd="0" presId="urn:microsoft.com/office/officeart/2008/layout/VerticalCurvedList"/>
    <dgm:cxn modelId="{541A63A2-B47C-4DA2-97B1-CC0FC9DF692C}" type="presParOf" srcId="{796E54E3-DB3C-4803-A553-AAE04527A5AF}" destId="{BAD6393F-F433-4AA1-8730-940C5D94F372}" srcOrd="7" destOrd="0" presId="urn:microsoft.com/office/officeart/2008/layout/VerticalCurvedList"/>
    <dgm:cxn modelId="{E4C9C4AD-55DB-480F-9FAB-45C39E06C103}" type="presParOf" srcId="{796E54E3-DB3C-4803-A553-AAE04527A5AF}" destId="{D8978D37-BF9C-4C39-B39E-5FB24ED465FA}" srcOrd="8" destOrd="0" presId="urn:microsoft.com/office/officeart/2008/layout/VerticalCurvedList"/>
    <dgm:cxn modelId="{1F5E488C-00A4-4AB6-A372-F40EA86CB954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EB923AD1-F3BD-444B-9C0C-F85802CC3B8C}" type="presOf" srcId="{586C0D7A-981D-4CA5-8D81-A39FAE50BEB5}" destId="{6D5541D8-4F87-4D0A-8DC6-D1779AC97248}" srcOrd="0" destOrd="0" presId="urn:microsoft.com/office/officeart/2008/layout/VerticalCurvedList"/>
    <dgm:cxn modelId="{80182FD4-F670-4B3E-B6ED-2D77AC952304}" type="presOf" srcId="{284F907D-0E13-4E45-9B41-136BE3862FAD}" destId="{BAD6393F-F433-4AA1-8730-940C5D94F372}" srcOrd="0" destOrd="0" presId="urn:microsoft.com/office/officeart/2008/layout/VerticalCurvedList"/>
    <dgm:cxn modelId="{E12BEAB7-0842-40F0-BF29-45F2657E66D1}" type="presOf" srcId="{543CFE49-8F00-4C90-A5B7-69447DE0C630}" destId="{EC521E79-441E-4E1B-9C49-43F7644F7485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97055998-F825-4876-8E9A-EB29B9FF2BA3}" type="presOf" srcId="{8DDB7BDD-3957-4C6C-BBD2-E736C86588D4}" destId="{A8331103-45DF-49EE-8FF6-72327F219004}" srcOrd="0" destOrd="0" presId="urn:microsoft.com/office/officeart/2008/layout/VerticalCurvedList"/>
    <dgm:cxn modelId="{7ADB20CA-0E70-4F66-8D1F-B748552A6250}" type="presOf" srcId="{75296068-4CB8-4C34-8E5E-2F811E6F3A70}" destId="{AAEDE9B0-686E-4F34-A631-FAB64BF0DCB8}" srcOrd="0" destOrd="0" presId="urn:microsoft.com/office/officeart/2008/layout/VerticalCurvedList"/>
    <dgm:cxn modelId="{9F02DB97-1EF2-4CCD-9B6E-A56D84172687}" type="presOf" srcId="{C8B849E9-4022-40B7-9F0F-DCB0AA9D461A}" destId="{EDA9C993-FA96-4D79-8981-080DA9DCA589}" srcOrd="0" destOrd="0" presId="urn:microsoft.com/office/officeart/2008/layout/VerticalCurvedList"/>
    <dgm:cxn modelId="{E0CBDB28-C060-4E29-B672-7CC9D5AD019B}" type="presParOf" srcId="{EC521E79-441E-4E1B-9C49-43F7644F7485}" destId="{796E54E3-DB3C-4803-A553-AAE04527A5AF}" srcOrd="0" destOrd="0" presId="urn:microsoft.com/office/officeart/2008/layout/VerticalCurvedList"/>
    <dgm:cxn modelId="{A5E1989E-4452-438B-A09C-64CFC8CCF27D}" type="presParOf" srcId="{796E54E3-DB3C-4803-A553-AAE04527A5AF}" destId="{FB94AAB0-39F3-41B9-9614-AD7751E7DCA3}" srcOrd="0" destOrd="0" presId="urn:microsoft.com/office/officeart/2008/layout/VerticalCurvedList"/>
    <dgm:cxn modelId="{E99E2178-0E87-44FD-A2FE-B731DFD66AEB}" type="presParOf" srcId="{FB94AAB0-39F3-41B9-9614-AD7751E7DCA3}" destId="{0ECC62CE-2DC3-435D-8484-2117EBDFF163}" srcOrd="0" destOrd="0" presId="urn:microsoft.com/office/officeart/2008/layout/VerticalCurvedList"/>
    <dgm:cxn modelId="{1189E644-C4B1-44D6-8003-B2DFB38BEDED}" type="presParOf" srcId="{FB94AAB0-39F3-41B9-9614-AD7751E7DCA3}" destId="{A8331103-45DF-49EE-8FF6-72327F219004}" srcOrd="1" destOrd="0" presId="urn:microsoft.com/office/officeart/2008/layout/VerticalCurvedList"/>
    <dgm:cxn modelId="{F0A7A0BE-9AF0-4F60-963B-85B048C271A8}" type="presParOf" srcId="{FB94AAB0-39F3-41B9-9614-AD7751E7DCA3}" destId="{FA8E9C30-85DA-4713-AF6F-16B034EE662A}" srcOrd="2" destOrd="0" presId="urn:microsoft.com/office/officeart/2008/layout/VerticalCurvedList"/>
    <dgm:cxn modelId="{36888B28-F524-4108-88AF-0B6AF9056F3C}" type="presParOf" srcId="{FB94AAB0-39F3-41B9-9614-AD7751E7DCA3}" destId="{0BA9DE5E-9113-47ED-9A68-EDC0262B370A}" srcOrd="3" destOrd="0" presId="urn:microsoft.com/office/officeart/2008/layout/VerticalCurvedList"/>
    <dgm:cxn modelId="{BD7D47D9-A12E-4F60-8E3C-53133D729460}" type="presParOf" srcId="{796E54E3-DB3C-4803-A553-AAE04527A5AF}" destId="{6D5541D8-4F87-4D0A-8DC6-D1779AC97248}" srcOrd="1" destOrd="0" presId="urn:microsoft.com/office/officeart/2008/layout/VerticalCurvedList"/>
    <dgm:cxn modelId="{C3163B41-9C73-4F43-8353-384E9CBA6DEB}" type="presParOf" srcId="{796E54E3-DB3C-4803-A553-AAE04527A5AF}" destId="{E5E0A3E0-C065-4464-8575-4422B4585133}" srcOrd="2" destOrd="0" presId="urn:microsoft.com/office/officeart/2008/layout/VerticalCurvedList"/>
    <dgm:cxn modelId="{D1DB4747-0220-49F8-B47A-10838D649204}" type="presParOf" srcId="{E5E0A3E0-C065-4464-8575-4422B4585133}" destId="{07ECC48A-66A2-4C08-9B5C-7F13F25F1E49}" srcOrd="0" destOrd="0" presId="urn:microsoft.com/office/officeart/2008/layout/VerticalCurvedList"/>
    <dgm:cxn modelId="{14420B0B-47D7-40AD-A546-EACC053A38B0}" type="presParOf" srcId="{796E54E3-DB3C-4803-A553-AAE04527A5AF}" destId="{AAEDE9B0-686E-4F34-A631-FAB64BF0DCB8}" srcOrd="3" destOrd="0" presId="urn:microsoft.com/office/officeart/2008/layout/VerticalCurvedList"/>
    <dgm:cxn modelId="{33297645-9F8A-4645-9487-627A00DCC46F}" type="presParOf" srcId="{796E54E3-DB3C-4803-A553-AAE04527A5AF}" destId="{12D2F676-6935-4530-850D-BA7D74B5A859}" srcOrd="4" destOrd="0" presId="urn:microsoft.com/office/officeart/2008/layout/VerticalCurvedList"/>
    <dgm:cxn modelId="{ABB7071E-2DAD-4618-8B62-B459913989FD}" type="presParOf" srcId="{12D2F676-6935-4530-850D-BA7D74B5A859}" destId="{4AEECD22-EBE4-40E3-90C4-57C016F8A8B0}" srcOrd="0" destOrd="0" presId="urn:microsoft.com/office/officeart/2008/layout/VerticalCurvedList"/>
    <dgm:cxn modelId="{9AE30E94-DC93-4E2C-96F0-54C1D551978E}" type="presParOf" srcId="{796E54E3-DB3C-4803-A553-AAE04527A5AF}" destId="{EDA9C993-FA96-4D79-8981-080DA9DCA589}" srcOrd="5" destOrd="0" presId="urn:microsoft.com/office/officeart/2008/layout/VerticalCurvedList"/>
    <dgm:cxn modelId="{A6949CCE-AF6A-4AA3-A503-BB24607524F2}" type="presParOf" srcId="{796E54E3-DB3C-4803-A553-AAE04527A5AF}" destId="{5825985D-2165-4998-825C-39005A8CD3B7}" srcOrd="6" destOrd="0" presId="urn:microsoft.com/office/officeart/2008/layout/VerticalCurvedList"/>
    <dgm:cxn modelId="{B0693C65-FE32-4FA5-B86A-8702102D676E}" type="presParOf" srcId="{5825985D-2165-4998-825C-39005A8CD3B7}" destId="{F81BE9D7-2573-4397-889F-270AA099A549}" srcOrd="0" destOrd="0" presId="urn:microsoft.com/office/officeart/2008/layout/VerticalCurvedList"/>
    <dgm:cxn modelId="{8BC76BF4-88E1-46B6-A2F7-D7AB44B1DD1E}" type="presParOf" srcId="{796E54E3-DB3C-4803-A553-AAE04527A5AF}" destId="{BAD6393F-F433-4AA1-8730-940C5D94F372}" srcOrd="7" destOrd="0" presId="urn:microsoft.com/office/officeart/2008/layout/VerticalCurvedList"/>
    <dgm:cxn modelId="{3888F9EF-D2D6-4483-8F31-BC44FBEEAF7E}" type="presParOf" srcId="{796E54E3-DB3C-4803-A553-AAE04527A5AF}" destId="{D8978D37-BF9C-4C39-B39E-5FB24ED465FA}" srcOrd="8" destOrd="0" presId="urn:microsoft.com/office/officeart/2008/layout/VerticalCurvedList"/>
    <dgm:cxn modelId="{C2FBC829-AB28-4CA3-B028-C5874B5B5DE9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17C3E4-834A-4FDE-8876-3ED4986C368E}" type="datetimeFigureOut">
              <a:rPr lang="en-US" smtClean="0"/>
              <a:t>6/25/2017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19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26469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20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16205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475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9918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683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41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1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6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7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73570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136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51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73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3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463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4513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629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68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879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76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2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14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07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3290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9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966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39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8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89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8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08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7219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4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47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Confidential                © 2014 </a:t>
            </a:r>
            <a:r>
              <a:rPr lang="en-GB" altLang="ja-JP" err="1"/>
              <a:t>Renesas</a:t>
            </a:r>
            <a:r>
              <a:rPr lang="en-GB" altLang="ja-JP"/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8068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10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6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0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00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99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7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3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5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4460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986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33501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5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142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16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7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3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641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58924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21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6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0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7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593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19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352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26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3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0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90645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3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6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1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136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56228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7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76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083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2493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24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3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7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156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8822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139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136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7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7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12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9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874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2443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986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83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400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1612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2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5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82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31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3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61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8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493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266655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64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3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1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4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501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7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58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71124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7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6692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01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0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5822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932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19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563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2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63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32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156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181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644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2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437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378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55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3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40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68884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97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6480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767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41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7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8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479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95690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981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143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0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6078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11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1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85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theme" Target="../theme/theme13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theme" Target="../theme/theme14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1.xml"/><Relationship Id="rId16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4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59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theme" Target="../theme/theme15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slideLayout" Target="../slideLayouts/slideLayout288.xml"/><Relationship Id="rId1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78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82.xml"/><Relationship Id="rId12" Type="http://schemas.openxmlformats.org/officeDocument/2006/relationships/slideLayout" Target="../slideLayouts/slideLayout287.xml"/><Relationship Id="rId17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77.xml"/><Relationship Id="rId16" Type="http://schemas.openxmlformats.org/officeDocument/2006/relationships/slideLayout" Target="../slideLayouts/slideLayout291.xml"/><Relationship Id="rId20" Type="http://schemas.openxmlformats.org/officeDocument/2006/relationships/theme" Target="../theme/theme16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85.xml"/><Relationship Id="rId19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slideLayout" Target="../slideLayouts/slideLayout2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2.xml"/><Relationship Id="rId13" Type="http://schemas.openxmlformats.org/officeDocument/2006/relationships/slideLayout" Target="../slideLayouts/slideLayout307.xml"/><Relationship Id="rId18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297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306.xml"/><Relationship Id="rId17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296.xml"/><Relationship Id="rId16" Type="http://schemas.openxmlformats.org/officeDocument/2006/relationships/slideLayout" Target="../slideLayouts/slideLayout310.xml"/><Relationship Id="rId20" Type="http://schemas.openxmlformats.org/officeDocument/2006/relationships/theme" Target="../theme/theme17.xml"/><Relationship Id="rId1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299.xml"/><Relationship Id="rId1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04.xml"/><Relationship Id="rId19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303.xml"/><Relationship Id="rId14" Type="http://schemas.openxmlformats.org/officeDocument/2006/relationships/slideLayout" Target="../slideLayouts/slideLayout3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1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4" r:id="rId18"/>
    <p:sldLayoutId id="214748409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  <p:sldLayoutId id="214748399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4" r:id="rId18"/>
    <p:sldLayoutId id="214748401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4" r:id="rId18"/>
    <p:sldLayoutId id="21474840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5" r:id="rId18"/>
    <p:sldLayoutId id="214748409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-1"/>
            <a:ext cx="11351995" cy="638738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25G MENTOR-MENTEE</a:t>
            </a:r>
            <a:r>
              <a:rPr lang="en-US" altLang="ja-JP" dirty="0"/>
              <a:t> </a:t>
            </a:r>
            <a:r>
              <a:rPr lang="en-US" altLang="ja-JP" dirty="0" smtClean="0"/>
              <a:t>TRAINNING PLAN</a:t>
            </a:r>
          </a:p>
          <a:p>
            <a:r>
              <a:rPr lang="en-US" altLang="ja-JP" sz="2000" dirty="0" smtClean="0"/>
              <a:t>Mar. 2017 – mar. 2019</a:t>
            </a:r>
            <a:endParaRPr lang="en-US" altLang="ja-JP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 smtClean="0"/>
              <a:t>Date: jun. 27, 2017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MENTEE: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pham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MENTOR: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nguyen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R-Car SOFTWARE SOLUTION 4 - GROUP</a:t>
            </a:r>
            <a:endParaRPr lang="en-US" dirty="0"/>
          </a:p>
          <a:p>
            <a:r>
              <a:rPr lang="en-US" dirty="0" smtClean="0"/>
              <a:t>R-CAR </a:t>
            </a:r>
            <a:r>
              <a:rPr lang="en-US" dirty="0" err="1" smtClean="0"/>
              <a:t>freertos</a:t>
            </a:r>
            <a:r>
              <a:rPr lang="en-US" dirty="0" smtClean="0"/>
              <a:t> - TEAM</a:t>
            </a:r>
            <a:endParaRPr lang="en-US" dirty="0"/>
          </a:p>
          <a:p>
            <a:r>
              <a:rPr lang="en-US" dirty="0"/>
              <a:t>Renesas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(1/4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0527"/>
              </p:ext>
            </p:extLst>
          </p:nvPr>
        </p:nvGraphicFramePr>
        <p:xfrm>
          <a:off x="1078992" y="1828800"/>
          <a:ext cx="10058401" cy="36822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77900"/>
                <a:gridCol w="1885950"/>
                <a:gridCol w="1955800"/>
                <a:gridCol w="3227071"/>
                <a:gridCol w="20116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9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item extraction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Cannot create test specification.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Lack of knowledge about the module.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create test case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Have not use these tools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Investigate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learning from existing</a:t>
                      </a:r>
                      <a:r>
                        <a:rPr lang="en-US" sz="1200" baseline="0" dirty="0" smtClean="0"/>
                        <a:t> test specification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manual</a:t>
                      </a:r>
                      <a:r>
                        <a:rPr lang="en-US" sz="1200" baseline="0" dirty="0" smtClean="0"/>
                        <a:t> to gain knowledge about the module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Try to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create some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simple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 tests </a:t>
                      </a:r>
                      <a:r>
                        <a:rPr lang="en-US" sz="1200" baseline="0" dirty="0" smtClean="0"/>
                        <a:t>case  to practice and check if it ok to practice with new tools.</a:t>
                      </a:r>
                      <a:endParaRPr lang="en-US" sz="1200" dirty="0" smtClean="0"/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Give</a:t>
                      </a:r>
                      <a:r>
                        <a:rPr lang="en-US" sz="1200" baseline="0" dirty="0" smtClean="0"/>
                        <a:t> material and existing test specification.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 Mentee’s output and give feedback</a:t>
                      </a:r>
                      <a:endParaRPr lang="en-US" sz="1200" dirty="0"/>
                    </a:p>
                  </a:txBody>
                  <a:tcPr/>
                </a:tc>
              </a:tr>
              <a:tr h="15944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Test Execution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 create the test reports.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make test report before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Investigate</a:t>
                      </a:r>
                      <a:r>
                        <a:rPr lang="en-US" sz="1200" baseline="0" dirty="0" smtClean="0"/>
                        <a:t>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review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guideline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and existed test report</a:t>
                      </a:r>
                      <a:r>
                        <a:rPr lang="en-US" sz="1200" baseline="0" dirty="0" smtClean="0"/>
                        <a:t> to understand the architecture of a test report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Create test summary report for assigned module.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Checking and giving feedback on Mentee’s output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(2/4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34746"/>
              </p:ext>
            </p:extLst>
          </p:nvPr>
        </p:nvGraphicFramePr>
        <p:xfrm>
          <a:off x="1078992" y="1697080"/>
          <a:ext cx="10058400" cy="36575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1378"/>
                <a:gridCol w="2183482"/>
                <a:gridCol w="2486660"/>
                <a:gridCol w="2405888"/>
                <a:gridCol w="1840992"/>
              </a:tblGrid>
              <a:tr h="632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692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Failure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create failure-analysis report and also cannot fix them.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Do not know methodology to analyze a failure.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Have not enough experience to fix the problem.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Practice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analyze the bug/failure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from simple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to complicated base on existing analysis report.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Fix the bug base on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Mentor’s support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Review </a:t>
                      </a:r>
                      <a:r>
                        <a:rPr lang="en-US" sz="1200" dirty="0">
                          <a:effectLst/>
                        </a:rPr>
                        <a:t>output,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discuss and share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experiences and simple </a:t>
                      </a:r>
                      <a:r>
                        <a:rPr lang="en-US" sz="1200" baseline="0" dirty="0" smtClean="0"/>
                        <a:t>analysis report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4559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Test environment construction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set up software /hardware environment for test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200" dirty="0" smtClean="0"/>
                        <a:t>Do not know architecture</a:t>
                      </a:r>
                      <a:r>
                        <a:rPr lang="en-US" sz="1200" baseline="0" dirty="0" smtClean="0"/>
                        <a:t> of testing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the guideline </a:t>
                      </a:r>
                      <a:r>
                        <a:rPr lang="en-US" sz="1200" baseline="0" dirty="0" smtClean="0">
                          <a:effectLst/>
                        </a:rPr>
                        <a:t>to know the process of setting environment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supported</a:t>
                      </a:r>
                      <a:r>
                        <a:rPr lang="en-US" sz="1200" baseline="0" dirty="0" smtClean="0">
                          <a:effectLst/>
                        </a:rPr>
                        <a:t>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 documents,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guideline and give feed 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(3/4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65152"/>
              </p:ext>
            </p:extLst>
          </p:nvPr>
        </p:nvGraphicFramePr>
        <p:xfrm>
          <a:off x="1078992" y="1712445"/>
          <a:ext cx="10058400" cy="36977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1304"/>
                <a:gridCol w="2455637"/>
                <a:gridCol w="2044087"/>
                <a:gridCol w="2150535"/>
                <a:gridCol w="2166837"/>
              </a:tblGrid>
              <a:tr h="2778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 of knowledge about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</a:t>
                      </a:r>
                      <a:r>
                        <a:rPr lang="en-US" sz="1200" dirty="0">
                          <a:effectLst/>
                        </a:rPr>
                        <a:t>not </a:t>
                      </a:r>
                      <a:r>
                        <a:rPr lang="en-US" sz="1200" dirty="0" smtClean="0">
                          <a:effectLst/>
                        </a:rPr>
                        <a:t>have experience to work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before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Investigating about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via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material to Mentee.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process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Cannot</a:t>
                      </a:r>
                      <a:r>
                        <a:rPr lang="en-US" sz="1200" baseline="0" dirty="0" smtClean="0">
                          <a:effectLst/>
                        </a:rPr>
                        <a:t> give feedback base on result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</a:t>
                      </a:r>
                      <a:r>
                        <a:rPr lang="en-US" sz="1200" baseline="0" dirty="0" smtClean="0">
                          <a:effectLst/>
                        </a:rPr>
                        <a:t> not  enough experience to evaluate the work.</a:t>
                      </a:r>
                      <a:endParaRPr lang="en-US" sz="1200" b="0" i="0" baseline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Need support from mentor and work together with colleagues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Sharing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Soc</a:t>
                      </a:r>
                      <a:r>
                        <a:rPr lang="en-US" sz="1200" dirty="0" smtClean="0"/>
                        <a:t> Architecture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not understand about system</a:t>
                      </a:r>
                      <a:r>
                        <a:rPr lang="en-US" sz="1200" baseline="0" dirty="0" smtClean="0">
                          <a:effectLst/>
                        </a:rPr>
                        <a:t> architecture in R-Car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 not work with</a:t>
                      </a:r>
                      <a:r>
                        <a:rPr lang="en-US" sz="1200" baseline="0" dirty="0" smtClean="0">
                          <a:effectLst/>
                        </a:rPr>
                        <a:t> these architecture before.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Gain knowledge about </a:t>
                      </a:r>
                      <a:r>
                        <a:rPr lang="en-US" sz="1200" dirty="0" err="1" smtClean="0">
                          <a:effectLst/>
                        </a:rPr>
                        <a:t>SoC</a:t>
                      </a:r>
                      <a:r>
                        <a:rPr lang="en-US" sz="1200" dirty="0" smtClean="0">
                          <a:effectLst/>
                        </a:rPr>
                        <a:t> by investigate</a:t>
                      </a:r>
                      <a:r>
                        <a:rPr lang="en-US" sz="1200" baseline="0" dirty="0" smtClean="0">
                          <a:effectLst/>
                        </a:rPr>
                        <a:t> references and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sharing experience of Mentor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Share</a:t>
                      </a:r>
                      <a:r>
                        <a:rPr lang="en-US" sz="1200" baseline="0" dirty="0" smtClean="0">
                          <a:effectLst/>
                        </a:rPr>
                        <a:t> the experience of </a:t>
                      </a:r>
                      <a:r>
                        <a:rPr lang="en-US" sz="1200" baseline="0" dirty="0" err="1" smtClean="0">
                          <a:effectLst/>
                        </a:rPr>
                        <a:t>SoC</a:t>
                      </a:r>
                      <a:r>
                        <a:rPr lang="en-US" sz="1200" baseline="0" dirty="0" smtClean="0">
                          <a:effectLst/>
                        </a:rPr>
                        <a:t> to Mentee and confirm Mentee’s understanding.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(4/4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43358"/>
              </p:ext>
            </p:extLst>
          </p:nvPr>
        </p:nvGraphicFramePr>
        <p:xfrm>
          <a:off x="1078992" y="1718994"/>
          <a:ext cx="10058400" cy="393168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2136064"/>
                <a:gridCol w="1926077"/>
                <a:gridCol w="2282757"/>
                <a:gridCol w="2354094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6185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</a:t>
                      </a:r>
                      <a:r>
                        <a:rPr lang="en-US" sz="1200" baseline="0" dirty="0" smtClean="0">
                          <a:effectLst/>
                        </a:rPr>
                        <a:t> not estimate the risks, problems when assigned works</a:t>
                      </a:r>
                      <a:endParaRPr lang="en-US" sz="1200" b="1" baseline="0" dirty="0" smtClean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 not enough</a:t>
                      </a:r>
                      <a:r>
                        <a:rPr lang="en-US" sz="1200" baseline="0" dirty="0" smtClean="0">
                          <a:effectLst/>
                        </a:rPr>
                        <a:t> skill and experience to evaluate the work.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Practice to estimate the risk/problem and create the specific plan for each task.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Evaluate</a:t>
                      </a:r>
                      <a:r>
                        <a:rPr lang="en-US" sz="1200" baseline="0" dirty="0" smtClean="0">
                          <a:effectLst/>
                        </a:rPr>
                        <a:t> the Mentee’s plan and give advice for improvement</a:t>
                      </a:r>
                      <a:r>
                        <a:rPr lang="en-US" sz="1200" baseline="0" dirty="0">
                          <a:effectLst/>
                        </a:rPr>
                        <a:t>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6758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Cannot report status of effectively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Cannot find the unity between each member in team</a:t>
                      </a:r>
                      <a:endParaRPr lang="en-US" sz="120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</a:t>
                      </a:r>
                      <a:r>
                        <a:rPr lang="en-US" sz="1200" baseline="0" dirty="0" smtClean="0">
                          <a:effectLst/>
                        </a:rPr>
                        <a:t> of reporting some important information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Different view point when approach with task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Report to Mentor immediately </a:t>
                      </a:r>
                      <a:r>
                        <a:rPr lang="en-US" sz="1200" baseline="0" dirty="0" smtClean="0">
                          <a:effectLst/>
                        </a:rPr>
                        <a:t>when problem occur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status of </a:t>
                      </a:r>
                      <a:r>
                        <a:rPr lang="en-US" sz="1200" baseline="0" dirty="0" smtClean="0">
                          <a:effectLst/>
                        </a:rPr>
                        <a:t>work </a:t>
                      </a:r>
                      <a:r>
                        <a:rPr lang="en-US" sz="1200" baseline="0" dirty="0" smtClean="0">
                          <a:effectLst/>
                        </a:rPr>
                        <a:t>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discuss</a:t>
                      </a:r>
                      <a:r>
                        <a:rPr lang="en-US" sz="1200" baseline="0" dirty="0" smtClean="0">
                          <a:effectLst/>
                        </a:rPr>
                        <a:t> with teammate to find the solution and have the same way to execute task 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Discuss</a:t>
                      </a:r>
                      <a:r>
                        <a:rPr lang="en-US" sz="1200" baseline="0" dirty="0" smtClean="0">
                          <a:effectLst/>
                        </a:rPr>
                        <a:t> with Mentee and share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14</a:t>
            </a: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9680691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10" y="1600200"/>
            <a:ext cx="9364789" cy="4536433"/>
          </a:xfrm>
        </p:spPr>
      </p:pic>
      <p:sp>
        <p:nvSpPr>
          <p:cNvPr id="7" name="Oval Callout 6"/>
          <p:cNvSpPr/>
          <p:nvPr/>
        </p:nvSpPr>
        <p:spPr>
          <a:xfrm>
            <a:off x="3657600" y="1765774"/>
            <a:ext cx="3321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assign</a:t>
            </a:r>
          </a:p>
          <a:p>
            <a:pPr algn="ctr"/>
            <a:r>
              <a:rPr lang="en-US" dirty="0" smtClean="0"/>
              <a:t>Share experience</a:t>
            </a:r>
          </a:p>
          <a:p>
            <a:pPr algn="ctr"/>
            <a:r>
              <a:rPr lang="en-US" dirty="0" smtClean="0"/>
              <a:t>Give feedback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848600" y="1382469"/>
            <a:ext cx="2895600" cy="120602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Self- investigate</a:t>
            </a:r>
          </a:p>
          <a:p>
            <a:r>
              <a:rPr lang="en-US" dirty="0" smtClean="0"/>
              <a:t>Finished Task on time</a:t>
            </a:r>
          </a:p>
          <a:p>
            <a:r>
              <a:rPr lang="en-US" dirty="0" smtClean="0"/>
              <a:t>Report </a:t>
            </a:r>
            <a:r>
              <a:rPr lang="en-US" dirty="0" smtClean="0"/>
              <a:t>issue when occur</a:t>
            </a:r>
            <a:endParaRPr lang="en-US" dirty="0" smtClean="0"/>
          </a:p>
        </p:txBody>
      </p:sp>
      <p:sp>
        <p:nvSpPr>
          <p:cNvPr id="10" name="Left-Right Arrow 9"/>
          <p:cNvSpPr/>
          <p:nvPr/>
        </p:nvSpPr>
        <p:spPr>
          <a:xfrm>
            <a:off x="6248400" y="3576790"/>
            <a:ext cx="2438400" cy="1066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dirty="0" err="1"/>
              <a:t>Redmine</a:t>
            </a:r>
            <a:r>
              <a:rPr lang="en-US" dirty="0"/>
              <a:t>, </a:t>
            </a:r>
            <a:r>
              <a:rPr lang="en-US" dirty="0" smtClean="0"/>
              <a:t>mail, </a:t>
            </a:r>
            <a:r>
              <a:rPr lang="en-US" dirty="0" err="1" smtClean="0"/>
              <a:t>desk,meeting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PLAN (2/3)</a:t>
            </a:r>
            <a:br>
              <a:rPr lang="en-US" cap="all" dirty="0" smtClean="0"/>
            </a:br>
            <a:r>
              <a:rPr lang="en-US" sz="2000" cap="all" dirty="0" smtClean="0"/>
              <a:t>OVERVIEW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2017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2017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2018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2019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2018</a:t>
            </a:r>
            <a:endParaRPr lang="en-US" sz="12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3463359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371600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538802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903553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124683" y="5813342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51257" y="3657600"/>
            <a:ext cx="8946233" cy="760521"/>
            <a:chOff x="1451257" y="4728971"/>
            <a:chExt cx="8946233" cy="760521"/>
          </a:xfrm>
        </p:grpSpPr>
        <p:sp>
          <p:nvSpPr>
            <p:cNvPr id="23" name="Rectangle 22"/>
            <p:cNvSpPr/>
            <p:nvPr/>
          </p:nvSpPr>
          <p:spPr>
            <a:xfrm>
              <a:off x="1454434" y="4766350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Communication</a:t>
              </a:r>
              <a:endParaRPr lang="en-US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1257" y="5197353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Management</a:t>
              </a:r>
              <a:endParaRPr lang="en-US" sz="1200" b="1" dirty="0"/>
            </a:p>
          </p:txBody>
        </p:sp>
        <p:sp>
          <p:nvSpPr>
            <p:cNvPr id="26" name="6-Point Star 25"/>
            <p:cNvSpPr/>
            <p:nvPr/>
          </p:nvSpPr>
          <p:spPr>
            <a:xfrm>
              <a:off x="10077450" y="4728971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6-Point Star 26"/>
            <p:cNvSpPr/>
            <p:nvPr/>
          </p:nvSpPr>
          <p:spPr>
            <a:xfrm>
              <a:off x="10039585" y="5169452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983808" y="1889945"/>
            <a:ext cx="2382542" cy="682025"/>
            <a:chOff x="8001848" y="2884320"/>
            <a:chExt cx="2382542" cy="682025"/>
          </a:xfrm>
        </p:grpSpPr>
        <p:sp>
          <p:nvSpPr>
            <p:cNvPr id="28" name="Rectangle 27"/>
            <p:cNvSpPr/>
            <p:nvPr/>
          </p:nvSpPr>
          <p:spPr>
            <a:xfrm>
              <a:off x="8011373" y="2965993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Development process</a:t>
              </a:r>
              <a:endParaRPr lang="en-US" sz="1200" b="1" dirty="0"/>
            </a:p>
          </p:txBody>
        </p:sp>
        <p:sp>
          <p:nvSpPr>
            <p:cNvPr id="29" name="6-Point Star 28"/>
            <p:cNvSpPr/>
            <p:nvPr/>
          </p:nvSpPr>
          <p:spPr>
            <a:xfrm>
              <a:off x="10064350" y="2884320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1848" y="3327978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SoC</a:t>
              </a:r>
              <a:r>
                <a:rPr lang="en-US" sz="1200" b="1" dirty="0" smtClean="0"/>
                <a:t> Architecture</a:t>
              </a:r>
              <a:endParaRPr lang="en-US" sz="1200" b="1" dirty="0"/>
            </a:p>
          </p:txBody>
        </p:sp>
        <p:sp>
          <p:nvSpPr>
            <p:cNvPr id="31" name="6-Point Star 30"/>
            <p:cNvSpPr/>
            <p:nvPr/>
          </p:nvSpPr>
          <p:spPr>
            <a:xfrm>
              <a:off x="10054825" y="3246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608977" y="2744483"/>
            <a:ext cx="4601823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environment construction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612406" y="3216522"/>
            <a:ext cx="459839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Failure Analysis</a:t>
            </a:r>
            <a:endParaRPr lang="en-US" sz="1200" b="1" dirty="0"/>
          </a:p>
        </p:txBody>
      </p:sp>
      <p:sp>
        <p:nvSpPr>
          <p:cNvPr id="38" name="6-Point Star 37"/>
          <p:cNvSpPr/>
          <p:nvPr/>
        </p:nvSpPr>
        <p:spPr>
          <a:xfrm>
            <a:off x="10034176" y="3169739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6-Point Star 38"/>
          <p:cNvSpPr/>
          <p:nvPr/>
        </p:nvSpPr>
        <p:spPr>
          <a:xfrm>
            <a:off x="7886699" y="2843892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7876326" y="3352800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4495800"/>
            <a:ext cx="6696028" cy="1021080"/>
            <a:chOff x="1457609" y="3627305"/>
            <a:chExt cx="6696028" cy="1021080"/>
          </a:xfrm>
        </p:grpSpPr>
        <p:sp>
          <p:nvSpPr>
            <p:cNvPr id="25" name="Rectangle 24"/>
            <p:cNvSpPr/>
            <p:nvPr/>
          </p:nvSpPr>
          <p:spPr>
            <a:xfrm>
              <a:off x="5631418" y="3671943"/>
              <a:ext cx="2351826" cy="224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Operation System</a:t>
              </a:r>
              <a:endParaRPr lang="en-US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57609" y="4342798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Execution</a:t>
              </a:r>
              <a:endParaRPr lang="en-US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2266" y="4027416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item extraction</a:t>
              </a:r>
              <a:endParaRPr lang="en-US" sz="1200" b="1" dirty="0"/>
            </a:p>
          </p:txBody>
        </p:sp>
        <p:sp>
          <p:nvSpPr>
            <p:cNvPr id="36" name="6-Point Star 35"/>
            <p:cNvSpPr/>
            <p:nvPr/>
          </p:nvSpPr>
          <p:spPr>
            <a:xfrm>
              <a:off x="3377368" y="432834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471160" y="399306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6-Point Star 40"/>
            <p:cNvSpPr/>
            <p:nvPr/>
          </p:nvSpPr>
          <p:spPr>
            <a:xfrm>
              <a:off x="7833597" y="3627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6-Point Star 41"/>
          <p:cNvSpPr/>
          <p:nvPr/>
        </p:nvSpPr>
        <p:spPr>
          <a:xfrm>
            <a:off x="10058400" y="2699934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6-Point Star 42"/>
          <p:cNvSpPr/>
          <p:nvPr/>
        </p:nvSpPr>
        <p:spPr>
          <a:xfrm>
            <a:off x="9806466" y="475859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2855" y="475682"/>
            <a:ext cx="106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6209" y="911423"/>
            <a:ext cx="105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  <p:sp>
        <p:nvSpPr>
          <p:cNvPr id="46" name="6-Point Star 45"/>
          <p:cNvSpPr/>
          <p:nvPr/>
        </p:nvSpPr>
        <p:spPr>
          <a:xfrm>
            <a:off x="9806466" y="895412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30781" y="1387682"/>
            <a:ext cx="16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Mid-term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5366" y="1367135"/>
            <a:ext cx="147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Final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(3/3)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DETAIL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995733" y="2880544"/>
            <a:ext cx="2214861" cy="2581276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fix failure.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Analysis report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set up testing environment without support</a:t>
            </a:r>
          </a:p>
          <a:p>
            <a:pPr algn="just">
              <a:spcAft>
                <a:spcPts val="200"/>
              </a:spcAft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Review guideline and create analysis report for </a:t>
            </a:r>
            <a:r>
              <a:rPr lang="en-US" sz="1000" dirty="0" smtClean="0"/>
              <a:t>Complex Driver </a:t>
            </a:r>
            <a:r>
              <a:rPr lang="en-US" sz="1000" dirty="0"/>
              <a:t>module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fix the bug/problem after analyze the cause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set up environment for Complex Driver module. (Software and Hardware)</a:t>
            </a:r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5613379" y="2886833"/>
            <a:ext cx="2387620" cy="2574988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Understand the architecture of testing environment.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simple items for setting environment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detect and analyze the root causes when bug occur</a:t>
            </a:r>
          </a:p>
          <a:p>
            <a:pPr algn="just"/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Practice to analyze the bug/failure from simple to complicated base on existing analysis report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3C3C3B"/>
                </a:solidFill>
                <a:latin typeface="Arial" panose="020B0604020202020204" pitchFamily="34" charset="0"/>
              </a:rPr>
              <a:t>Investigate the guideline to know the process of setting </a:t>
            </a: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environment.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Practice to create software items support for environment</a:t>
            </a:r>
            <a:endParaRPr lang="en-US" sz="1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54740" y="2868310"/>
            <a:ext cx="2064913" cy="2593510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new test specification, </a:t>
            </a:r>
            <a:r>
              <a:rPr lang="en-US" sz="1000" dirty="0"/>
              <a:t>P</a:t>
            </a:r>
            <a:r>
              <a:rPr lang="en-US" sz="1000" dirty="0" smtClean="0"/>
              <a:t>rogram </a:t>
            </a:r>
            <a:r>
              <a:rPr lang="en-US" sz="1000" dirty="0"/>
              <a:t>C</a:t>
            </a:r>
            <a:r>
              <a:rPr lang="en-US" sz="1000" dirty="0" smtClean="0"/>
              <a:t>heck List.</a:t>
            </a:r>
          </a:p>
          <a:p>
            <a:pPr algn="just"/>
            <a:endParaRPr lang="en-US" sz="1000" b="1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test specification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cases from simple to complicated for Complex Driver module 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Round up and extract test specification for Complex Driver module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2016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2017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2017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2018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2018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1453133" y="2592489"/>
            <a:ext cx="2096343" cy="223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Execution</a:t>
            </a:r>
            <a:endParaRPr lang="en-US" sz="1200" b="1" dirty="0"/>
          </a:p>
        </p:txBody>
      </p:sp>
      <p:sp>
        <p:nvSpPr>
          <p:cNvPr id="22" name="Flowchart: Connector 21"/>
          <p:cNvSpPr/>
          <p:nvPr/>
        </p:nvSpPr>
        <p:spPr>
          <a:xfrm>
            <a:off x="3458036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362849" y="584282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526405" y="5827704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919085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107237" y="582758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47800" y="2864049"/>
            <a:ext cx="2101676" cy="2597771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Execute test cases without support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Make conclusion and create test report, program checklist.</a:t>
            </a:r>
          </a:p>
          <a:p>
            <a:pPr algn="just"/>
            <a:endParaRPr lang="en-US" sz="1000" dirty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guideline and test reports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report for Complex Driver module.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551734" y="2590800"/>
            <a:ext cx="209182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item extraction</a:t>
            </a:r>
            <a:endParaRPr lang="en-US" sz="1200" b="1" dirty="0"/>
          </a:p>
        </p:txBody>
      </p:sp>
      <p:sp>
        <p:nvSpPr>
          <p:cNvPr id="29" name="6-Point Star 28"/>
          <p:cNvSpPr/>
          <p:nvPr/>
        </p:nvSpPr>
        <p:spPr>
          <a:xfrm>
            <a:off x="5462583" y="2514600"/>
            <a:ext cx="320040" cy="329184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6-Point Star 29"/>
          <p:cNvSpPr/>
          <p:nvPr/>
        </p:nvSpPr>
        <p:spPr>
          <a:xfrm>
            <a:off x="3363933" y="2526752"/>
            <a:ext cx="320040" cy="325688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19654" y="1676400"/>
            <a:ext cx="4743546" cy="414017"/>
            <a:chOff x="5622251" y="1721188"/>
            <a:chExt cx="4743546" cy="414017"/>
          </a:xfrm>
        </p:grpSpPr>
        <p:sp>
          <p:nvSpPr>
            <p:cNvPr id="32" name="Rectangle 31"/>
            <p:cNvSpPr/>
            <p:nvPr/>
          </p:nvSpPr>
          <p:spPr>
            <a:xfrm>
              <a:off x="5622251" y="1760371"/>
              <a:ext cx="457902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Failure Analysis</a:t>
              </a:r>
              <a:endParaRPr lang="en-US" sz="1200" b="1" dirty="0"/>
            </a:p>
          </p:txBody>
        </p:sp>
        <p:sp>
          <p:nvSpPr>
            <p:cNvPr id="33" name="6-Point Star 32"/>
            <p:cNvSpPr/>
            <p:nvPr/>
          </p:nvSpPr>
          <p:spPr>
            <a:xfrm>
              <a:off x="7886699" y="1906605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6-Point Star 33"/>
            <p:cNvSpPr/>
            <p:nvPr/>
          </p:nvSpPr>
          <p:spPr>
            <a:xfrm>
              <a:off x="10045757" y="1721188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22603" y="2133600"/>
            <a:ext cx="4738410" cy="381000"/>
            <a:chOff x="3549476" y="1182771"/>
            <a:chExt cx="4738410" cy="381000"/>
          </a:xfrm>
        </p:grpSpPr>
        <p:sp>
          <p:nvSpPr>
            <p:cNvPr id="36" name="Rectangle 35"/>
            <p:cNvSpPr/>
            <p:nvPr/>
          </p:nvSpPr>
          <p:spPr>
            <a:xfrm>
              <a:off x="3549476" y="1237829"/>
              <a:ext cx="457607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environment construction</a:t>
              </a:r>
              <a:endParaRPr lang="en-US" sz="1200" b="1" dirty="0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800388" y="1335171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7967846" y="1182771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6-Point Star 38"/>
          <p:cNvSpPr/>
          <p:nvPr/>
        </p:nvSpPr>
        <p:spPr>
          <a:xfrm>
            <a:off x="9625322" y="677647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9625322" y="1103210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80001" y="717622"/>
            <a:ext cx="96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7237" y="1115473"/>
            <a:ext cx="85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8467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29200" y="2514600"/>
            <a:ext cx="175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00CC"/>
                </a:solidFill>
              </a:rPr>
              <a:t>Q&amp;A</a:t>
            </a:r>
            <a:endParaRPr lang="en-US" sz="5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9787648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9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9800" y="2590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THANK YOU FOR YOUR LISTENING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132070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7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target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233"/>
              </p:ext>
            </p:extLst>
          </p:nvPr>
        </p:nvGraphicFramePr>
        <p:xfrm>
          <a:off x="1078992" y="2895600"/>
          <a:ext cx="10058400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6566"/>
                <a:gridCol w="7181735"/>
                <a:gridCol w="1000099"/>
              </a:tblGrid>
              <a:tr h="4085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Extract test items from various specifications and design specifications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1" lang="en-US" sz="1400" kern="1200" dirty="0" smtClean="0">
                          <a:effectLst/>
                        </a:rPr>
                        <a:t>Round up and integrate the extracted test items into test specifications.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Conduct tests according to the test specifications.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Round up the results of the tests and make a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Failure Analysis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Locate the cause of any trouble and make analysis of its influences and other side effects.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Take countermeasures against similar problems.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set up the test environment and target environment for test executing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adjust test script/test program for additional requirement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create new test script/ test program with Mentor’s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target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/2)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common </a:t>
            </a:r>
            <a:r>
              <a:rPr lang="en-US" sz="2000" dirty="0"/>
              <a:t>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184"/>
              </p:ext>
            </p:extLst>
          </p:nvPr>
        </p:nvGraphicFramePr>
        <p:xfrm>
          <a:off x="1078992" y="2971799"/>
          <a:ext cx="10058401" cy="31049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64340"/>
                <a:gridCol w="7506554"/>
                <a:gridCol w="88750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</a:p>
                  </a:txBody>
                  <a:tcPr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Understand the operation of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OS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do</a:t>
                      </a:r>
                      <a:r>
                        <a:rPr kumimoji="1" lang="en-US" altLang="ja-JP" sz="1400" baseline="0" dirty="0" smtClean="0"/>
                        <a:t> feedback by looking at result of work</a:t>
                      </a:r>
                      <a:endParaRPr kumimoji="1" lang="ja-JP" altLang="en-US" sz="1400" dirty="0" smtClean="0">
                        <a:latin typeface="+mn-lt"/>
                        <a:ea typeface="HGPSoeiKakugothic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9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SoC</a:t>
                      </a:r>
                      <a:r>
                        <a:rPr lang="en-US" sz="140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Can understand architecture of</a:t>
                      </a:r>
                      <a:r>
                        <a:rPr lang="en-US" sz="1400" baseline="0" dirty="0" smtClean="0"/>
                        <a:t> System on Chip</a:t>
                      </a:r>
                      <a:r>
                        <a:rPr lang="en-US" sz="1400" dirty="0" smtClean="0"/>
                        <a:t> of assigned product</a:t>
                      </a:r>
                      <a:endParaRPr lang="en-US" sz="1400" b="0" dirty="0" smtClean="0">
                        <a:latin typeface="+mn-lt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Can keep assigned tasks on time and raise alarm if 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sz="1400" dirty="0" smtClean="0"/>
                        <a:t>Can report work status in team,</a:t>
                      </a:r>
                      <a:r>
                        <a:rPr kumimoji="1" lang="en-US" altLang="ja-JP" sz="1400" baseline="0" dirty="0" smtClean="0"/>
                        <a:t> give feedback and ideas with team.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53200"/>
            <a:ext cx="4524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10639B-C457-487D-9950-5BB307114C15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6277612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CURRENT STATUS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38196"/>
              </p:ext>
            </p:extLst>
          </p:nvPr>
        </p:nvGraphicFramePr>
        <p:xfrm>
          <a:off x="1078992" y="1676400"/>
          <a:ext cx="10058401" cy="43305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7798241"/>
                <a:gridCol w="900752"/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1292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project, not create test spec at this time.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1251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conduct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Coding styles test </a:t>
                      </a:r>
                      <a:r>
                        <a:rPr lang="en-US" sz="1400" baseline="0" dirty="0" smtClean="0"/>
                        <a:t>base on guideline and comments from mentor.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using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QAC tool </a:t>
                      </a:r>
                      <a:r>
                        <a:rPr lang="en-US" sz="1400" baseline="0" dirty="0" smtClean="0"/>
                        <a:t>for checking Coding rules base on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MISRA-C 2012 addendum2 </a:t>
                      </a:r>
                      <a:r>
                        <a:rPr lang="en-US" sz="1400" baseline="0" dirty="0" smtClean="0"/>
                        <a:t>messages errors.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Failure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no any experience about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environment construction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(2/2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182940"/>
              </p:ext>
            </p:extLst>
          </p:nvPr>
        </p:nvGraphicFramePr>
        <p:xfrm>
          <a:off x="1078992" y="1793168"/>
          <a:ext cx="10058401" cy="35408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88008"/>
                <a:gridCol w="7569641"/>
                <a:gridCol w="900752"/>
              </a:tblGrid>
              <a:tr h="420573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91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</a:rPr>
                        <a:t>Understand </a:t>
                      </a:r>
                      <a:r>
                        <a:rPr lang="en-US" sz="1400" dirty="0">
                          <a:effectLst/>
                        </a:rPr>
                        <a:t>overview of RVC development </a:t>
                      </a:r>
                      <a:r>
                        <a:rPr lang="en-US" sz="1400" dirty="0" smtClean="0">
                          <a:effectLst/>
                        </a:rPr>
                        <a:t>process.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5047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keep</a:t>
                      </a:r>
                      <a:r>
                        <a:rPr kumimoji="1" lang="en-US" altLang="ja-JP" sz="1400" baseline="0" dirty="0" smtClean="0"/>
                        <a:t> schedule but sometime still stay up late to finished task.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7956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make</a:t>
                      </a:r>
                      <a:r>
                        <a:rPr lang="en-US" sz="1400" baseline="0" dirty="0" smtClean="0"/>
                        <a:t> weekly report via e-mail.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discuss with teammate and colleagues to get more experience.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80358"/>
            <a:ext cx="452438" cy="1615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dirty="0"/>
              <a:t>8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9735433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0.xml><?xml version="1.0" encoding="utf-8"?>
<a:theme xmlns:a="http://schemas.openxmlformats.org/drawingml/2006/main" name="9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1.xml><?xml version="1.0" encoding="utf-8"?>
<a:theme xmlns:a="http://schemas.openxmlformats.org/drawingml/2006/main" name="10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2.xml><?xml version="1.0" encoding="utf-8"?>
<a:theme xmlns:a="http://schemas.openxmlformats.org/drawingml/2006/main" name="1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3.xml><?xml version="1.0" encoding="utf-8"?>
<a:theme xmlns:a="http://schemas.openxmlformats.org/drawingml/2006/main" name="1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4.xml><?xml version="1.0" encoding="utf-8"?>
<a:theme xmlns:a="http://schemas.openxmlformats.org/drawingml/2006/main" name="1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5.xml><?xml version="1.0" encoding="utf-8"?>
<a:theme xmlns:a="http://schemas.openxmlformats.org/drawingml/2006/main" name="1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6.xml><?xml version="1.0" encoding="utf-8"?>
<a:theme xmlns:a="http://schemas.openxmlformats.org/drawingml/2006/main" name="1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7.xml><?xml version="1.0" encoding="utf-8"?>
<a:theme xmlns:a="http://schemas.openxmlformats.org/drawingml/2006/main" name="1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5.xml><?xml version="1.0" encoding="utf-8"?>
<a:theme xmlns:a="http://schemas.openxmlformats.org/drawingml/2006/main" name="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6.xml><?xml version="1.0" encoding="utf-8"?>
<a:theme xmlns:a="http://schemas.openxmlformats.org/drawingml/2006/main" name="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7.xml><?xml version="1.0" encoding="utf-8"?>
<a:theme xmlns:a="http://schemas.openxmlformats.org/drawingml/2006/main" name="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8.xml><?xml version="1.0" encoding="utf-8"?>
<a:theme xmlns:a="http://schemas.openxmlformats.org/drawingml/2006/main" name="7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9.xml><?xml version="1.0" encoding="utf-8"?>
<a:theme xmlns:a="http://schemas.openxmlformats.org/drawingml/2006/main" name="8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23618</TotalTime>
  <Words>1336</Words>
  <Application>Microsoft Office PowerPoint</Application>
  <PresentationFormat>Widescreen</PresentationFormat>
  <Paragraphs>294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47" baseType="lpstr">
      <vt:lpstr>ＭＳ ゴシック</vt:lpstr>
      <vt:lpstr>ＭＳ Ｐゴシック</vt:lpstr>
      <vt:lpstr>Arial</vt:lpstr>
      <vt:lpstr>Arial (Body)</vt:lpstr>
      <vt:lpstr>Arial Narrow</vt:lpstr>
      <vt:lpstr>Calibri</vt:lpstr>
      <vt:lpstr>HGPSoeiKakugothicUB</vt:lpstr>
      <vt:lpstr>Symbol</vt:lpstr>
      <vt:lpstr>Times New Roman</vt:lpstr>
      <vt:lpstr>Wingdings</vt:lpstr>
      <vt:lpstr>151021_Renesas_Templates_16_9_EN_conf</vt:lpstr>
      <vt:lpstr>1_151021_Renesas_Templates_16_9_EN_conf</vt:lpstr>
      <vt:lpstr>2_151021_Renesas_Templates_16_9_EN_conf</vt:lpstr>
      <vt:lpstr>3_151021_Renesas_Templates_16_9_EN_conf</vt:lpstr>
      <vt:lpstr>4_151021_Renesas_Templates_16_9_EN_conf</vt:lpstr>
      <vt:lpstr>5_151021_Renesas_Templates_16_9_EN_conf</vt:lpstr>
      <vt:lpstr>6_151021_Renesas_Templates_16_9_EN_conf</vt:lpstr>
      <vt:lpstr>7_151021_Renesas_Templates_16_9_EN_conf</vt:lpstr>
      <vt:lpstr>8_151021_Renesas_Templates_16_9_EN_conf</vt:lpstr>
      <vt:lpstr>9_151021_Renesas_Templates_16_9_EN_conf</vt:lpstr>
      <vt:lpstr>10_151021_Renesas_Templates_16_9_EN_conf</vt:lpstr>
      <vt:lpstr>11_151021_Renesas_Templates_16_9_EN_conf</vt:lpstr>
      <vt:lpstr>12_151021_Renesas_Templates_16_9_EN_conf</vt:lpstr>
      <vt:lpstr>13_151021_Renesas_Templates_16_9_EN_conf</vt:lpstr>
      <vt:lpstr>14_151021_Renesas_Templates_16_9_EN_conf</vt:lpstr>
      <vt:lpstr>15_151021_Renesas_Templates_16_9_EN_conf</vt:lpstr>
      <vt:lpstr>16_151021_Renesas_Templates_16_9_EN_conf</vt:lpstr>
      <vt:lpstr>PowerPoint Presentation</vt:lpstr>
      <vt:lpstr>PowerPoint Presentation</vt:lpstr>
      <vt:lpstr>PowerPoint Presentation</vt:lpstr>
      <vt:lpstr>Training target (1/2) Main-Role Skills</vt:lpstr>
      <vt:lpstr>Training target (2/2) common Skills</vt:lpstr>
      <vt:lpstr>PowerPoint Presentation</vt:lpstr>
      <vt:lpstr>CURRENT STATUS (1/2) MAIN-ROLE SKILLS</vt:lpstr>
      <vt:lpstr>CURRENT STATUS (2/2) COMMON SKILLS</vt:lpstr>
      <vt:lpstr>PowerPoint Presentation</vt:lpstr>
      <vt:lpstr>GAP ANALYSIS AND SOLUTION (1/4) MAIN-ROLE SKILLS</vt:lpstr>
      <vt:lpstr>GAP ANALYSIS AND SOLUTION (2/4) MAIN-ROLE SKILLS</vt:lpstr>
      <vt:lpstr>GAP ANALYSIS AND SOLUTION (3/4) COMMON SKILLS</vt:lpstr>
      <vt:lpstr>GAP ANALYSIS AND SOLUTION (4/4) COMMON SKILLS</vt:lpstr>
      <vt:lpstr>PowerPoint Presentation</vt:lpstr>
      <vt:lpstr>PowerPoint Presentation</vt:lpstr>
      <vt:lpstr>training PLAN (2/3) OVERVIEW</vt:lpstr>
      <vt:lpstr>training PLAN (3/3) DETAIL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Kazunobu Morimoto</dc:creator>
  <cp:lastModifiedBy>Phạm Huy Hoàng</cp:lastModifiedBy>
  <cp:revision>1686</cp:revision>
  <cp:lastPrinted>2016-09-29T01:50:49Z</cp:lastPrinted>
  <dcterms:created xsi:type="dcterms:W3CDTF">2016-03-03T03:49:21Z</dcterms:created>
  <dcterms:modified xsi:type="dcterms:W3CDTF">2017-06-25T15:57:00Z</dcterms:modified>
</cp:coreProperties>
</file>