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5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6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7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8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9.xml" ContentType="application/vnd.openxmlformats-officedocument.theme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0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11.xml" ContentType="application/vnd.openxmlformats-officedocument.theme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12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theme/theme13.xml" ContentType="application/vnd.openxmlformats-officedocument.theme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14.xml" ContentType="application/vnd.openxmlformats-officedocument.them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1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theme/theme16.xml" ContentType="application/vnd.openxmlformats-officedocument.theme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  <p:sldMasterId id="2147483775" r:id="rId2"/>
    <p:sldMasterId id="2147483796" r:id="rId3"/>
    <p:sldMasterId id="2147483817" r:id="rId4"/>
    <p:sldMasterId id="2147483838" r:id="rId5"/>
    <p:sldMasterId id="2147483859" r:id="rId6"/>
    <p:sldMasterId id="2147483877" r:id="rId7"/>
    <p:sldMasterId id="2147483895" r:id="rId8"/>
    <p:sldMasterId id="2147483915" r:id="rId9"/>
    <p:sldMasterId id="2147483933" r:id="rId10"/>
    <p:sldMasterId id="2147483953" r:id="rId11"/>
    <p:sldMasterId id="2147483974" r:id="rId12"/>
    <p:sldMasterId id="2147483995" r:id="rId13"/>
    <p:sldMasterId id="2147484016" r:id="rId14"/>
    <p:sldMasterId id="2147484034" r:id="rId15"/>
    <p:sldMasterId id="2147484055" r:id="rId16"/>
    <p:sldMasterId id="2147484076" r:id="rId17"/>
  </p:sldMasterIdLst>
  <p:notesMasterIdLst>
    <p:notesMasterId r:id="rId38"/>
  </p:notesMasterIdLst>
  <p:sldIdLst>
    <p:sldId id="499" r:id="rId18"/>
    <p:sldId id="444" r:id="rId19"/>
    <p:sldId id="512" r:id="rId20"/>
    <p:sldId id="500" r:id="rId21"/>
    <p:sldId id="501" r:id="rId22"/>
    <p:sldId id="485" r:id="rId23"/>
    <p:sldId id="502" r:id="rId24"/>
    <p:sldId id="503" r:id="rId25"/>
    <p:sldId id="486" r:id="rId26"/>
    <p:sldId id="504" r:id="rId27"/>
    <p:sldId id="505" r:id="rId28"/>
    <p:sldId id="506" r:id="rId29"/>
    <p:sldId id="507" r:id="rId30"/>
    <p:sldId id="491" r:id="rId31"/>
    <p:sldId id="513" r:id="rId32"/>
    <p:sldId id="508" r:id="rId33"/>
    <p:sldId id="509" r:id="rId34"/>
    <p:sldId id="363" r:id="rId35"/>
    <p:sldId id="497" r:id="rId36"/>
    <p:sldId id="498" r:id="rId37"/>
  </p:sldIdLst>
  <p:sldSz cx="12192000" cy="6858000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A3D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9571" autoAdjust="0"/>
  </p:normalViewPr>
  <p:slideViewPr>
    <p:cSldViewPr showGuides="1">
      <p:cViewPr varScale="1">
        <p:scale>
          <a:sx n="89" d="100"/>
          <a:sy n="89" d="100"/>
        </p:scale>
        <p:origin x="360" y="58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51186"/>
    </p:cViewPr>
  </p:sorter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presProps" Target="presProps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6C0D7A-981D-4CA5-8D81-A39FAE50BEB5}">
      <dgm:prSet phldrT="[Text]"/>
      <dgm:spPr/>
      <dgm:t>
        <a:bodyPr/>
        <a:lstStyle/>
        <a:p>
          <a:r>
            <a:rPr lang="en-US" dirty="0" smtClean="0"/>
            <a:t>Training Target </a:t>
          </a:r>
          <a:endParaRPr lang="en-US" dirty="0"/>
        </a:p>
      </dgm:t>
    </dgm:pt>
    <dgm:pt modelId="{8CBA8521-8C51-4481-9A4A-EFEC975069A9}" type="parTrans" cxnId="{610E7375-EE2A-45AF-8188-2449BEAF8CE5}">
      <dgm:prSet/>
      <dgm:spPr/>
      <dgm:t>
        <a:bodyPr/>
        <a:lstStyle/>
        <a:p>
          <a:endParaRPr lang="en-US"/>
        </a:p>
      </dgm:t>
    </dgm:pt>
    <dgm:pt modelId="{8DDB7BDD-3957-4C6C-BBD2-E736C86588D4}" type="sibTrans" cxnId="{610E7375-EE2A-45AF-8188-2449BEAF8CE5}">
      <dgm:prSet/>
      <dgm:spPr/>
      <dgm:t>
        <a:bodyPr/>
        <a:lstStyle/>
        <a:p>
          <a:endParaRPr lang="en-US"/>
        </a:p>
      </dgm:t>
    </dgm:pt>
    <dgm:pt modelId="{75296068-4CB8-4C34-8E5E-2F811E6F3A70}">
      <dgm:prSet phldrT="[Text]"/>
      <dgm:spPr/>
      <dgm:t>
        <a:bodyPr/>
        <a:lstStyle/>
        <a:p>
          <a:r>
            <a:rPr lang="en-US" dirty="0" smtClean="0"/>
            <a:t>Current Status</a:t>
          </a:r>
          <a:endParaRPr lang="en-US" dirty="0"/>
        </a:p>
      </dgm:t>
    </dgm:pt>
    <dgm:pt modelId="{ACF285AE-CB10-434D-83C1-A939DBA06DC3}" type="parTrans" cxnId="{016FCE5A-F8D4-4EC7-B5DD-2B576CF650DB}">
      <dgm:prSet/>
      <dgm:spPr/>
      <dgm:t>
        <a:bodyPr/>
        <a:lstStyle/>
        <a:p>
          <a:endParaRPr lang="en-US"/>
        </a:p>
      </dgm:t>
    </dgm:pt>
    <dgm:pt modelId="{B213ED05-9340-453C-B181-595AAD382BBE}" type="sibTrans" cxnId="{016FCE5A-F8D4-4EC7-B5DD-2B576CF650DB}">
      <dgm:prSet/>
      <dgm:spPr/>
      <dgm:t>
        <a:bodyPr/>
        <a:lstStyle/>
        <a:p>
          <a:endParaRPr lang="en-US"/>
        </a:p>
      </dgm:t>
    </dgm:pt>
    <dgm:pt modelId="{C8B849E9-4022-40B7-9F0F-DCB0AA9D461A}">
      <dgm:prSet phldrT="[Text]"/>
      <dgm:spPr/>
      <dgm:t>
        <a:bodyPr/>
        <a:lstStyle/>
        <a:p>
          <a:r>
            <a:rPr lang="en-US" dirty="0" smtClean="0"/>
            <a:t>Gap Analysis and Solution</a:t>
          </a:r>
          <a:endParaRPr lang="en-US" dirty="0"/>
        </a:p>
      </dgm:t>
    </dgm:pt>
    <dgm:pt modelId="{7B5A11A3-8775-4D90-BDA0-D3B1236AF159}" type="parTrans" cxnId="{F6CFB5C2-F733-414D-8DB3-EB5EA22AA25D}">
      <dgm:prSet/>
      <dgm:spPr/>
      <dgm:t>
        <a:bodyPr/>
        <a:lstStyle/>
        <a:p>
          <a:endParaRPr lang="en-US"/>
        </a:p>
      </dgm:t>
    </dgm:pt>
    <dgm:pt modelId="{013FEEF4-DA45-4880-949F-C8AE93413A5B}" type="sibTrans" cxnId="{F6CFB5C2-F733-414D-8DB3-EB5EA22AA25D}">
      <dgm:prSet/>
      <dgm:spPr/>
      <dgm:t>
        <a:bodyPr/>
        <a:lstStyle/>
        <a:p>
          <a:endParaRPr lang="en-US"/>
        </a:p>
      </dgm:t>
    </dgm:pt>
    <dgm:pt modelId="{284F907D-0E13-4E45-9B41-136BE3862FAD}">
      <dgm:prSet phldrT="[Text]"/>
      <dgm:spPr/>
      <dgm:t>
        <a:bodyPr/>
        <a:lstStyle/>
        <a:p>
          <a:r>
            <a:rPr lang="en-US" dirty="0" smtClean="0"/>
            <a:t>Training Plan</a:t>
          </a:r>
          <a:endParaRPr lang="en-US" dirty="0"/>
        </a:p>
      </dgm:t>
    </dgm:pt>
    <dgm:pt modelId="{AFB61341-2ABB-402A-B047-57860F59E98F}" type="parTrans" cxnId="{E5034359-DF82-4C95-9C9F-A9C8F4655BD7}">
      <dgm:prSet/>
      <dgm:spPr/>
      <dgm:t>
        <a:bodyPr/>
        <a:lstStyle/>
        <a:p>
          <a:endParaRPr lang="en-US"/>
        </a:p>
      </dgm:t>
    </dgm:pt>
    <dgm:pt modelId="{FAD4D1B4-8AA6-4D05-8AB1-6693B2680338}" type="sibTrans" cxnId="{E5034359-DF82-4C95-9C9F-A9C8F4655BD7}">
      <dgm:prSet/>
      <dgm:spPr/>
      <dgm:t>
        <a:bodyPr/>
        <a:lstStyle/>
        <a:p>
          <a:endParaRPr lang="en-US"/>
        </a:p>
      </dgm:t>
    </dgm:pt>
    <dgm:pt modelId="{EC521E79-441E-4E1B-9C49-43F7644F7485}" type="pres">
      <dgm:prSet presAssocID="{543CFE49-8F00-4C90-A5B7-69447DE0C63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96E54E3-DB3C-4803-A553-AAE04527A5AF}" type="pres">
      <dgm:prSet presAssocID="{543CFE49-8F00-4C90-A5B7-69447DE0C630}" presName="Name1" presStyleCnt="0"/>
      <dgm:spPr/>
    </dgm:pt>
    <dgm:pt modelId="{FB94AAB0-39F3-41B9-9614-AD7751E7DCA3}" type="pres">
      <dgm:prSet presAssocID="{543CFE49-8F00-4C90-A5B7-69447DE0C630}" presName="cycle" presStyleCnt="0"/>
      <dgm:spPr/>
    </dgm:pt>
    <dgm:pt modelId="{0ECC62CE-2DC3-435D-8484-2117EBDFF163}" type="pres">
      <dgm:prSet presAssocID="{543CFE49-8F00-4C90-A5B7-69447DE0C630}" presName="srcNode" presStyleLbl="node1" presStyleIdx="0" presStyleCnt="4"/>
      <dgm:spPr/>
    </dgm:pt>
    <dgm:pt modelId="{A8331103-45DF-49EE-8FF6-72327F219004}" type="pres">
      <dgm:prSet presAssocID="{543CFE49-8F00-4C90-A5B7-69447DE0C630}" presName="conn" presStyleLbl="parChTrans1D2" presStyleIdx="0" presStyleCnt="1"/>
      <dgm:spPr/>
      <dgm:t>
        <a:bodyPr/>
        <a:lstStyle/>
        <a:p>
          <a:endParaRPr lang="en-US"/>
        </a:p>
      </dgm:t>
    </dgm:pt>
    <dgm:pt modelId="{FA8E9C30-85DA-4713-AF6F-16B034EE662A}" type="pres">
      <dgm:prSet presAssocID="{543CFE49-8F00-4C90-A5B7-69447DE0C630}" presName="extraNode" presStyleLbl="node1" presStyleIdx="0" presStyleCnt="4"/>
      <dgm:spPr/>
    </dgm:pt>
    <dgm:pt modelId="{0BA9DE5E-9113-47ED-9A68-EDC0262B370A}" type="pres">
      <dgm:prSet presAssocID="{543CFE49-8F00-4C90-A5B7-69447DE0C630}" presName="dstNode" presStyleLbl="node1" presStyleIdx="0" presStyleCnt="4"/>
      <dgm:spPr/>
    </dgm:pt>
    <dgm:pt modelId="{6D5541D8-4F87-4D0A-8DC6-D1779AC97248}" type="pres">
      <dgm:prSet presAssocID="{586C0D7A-981D-4CA5-8D81-A39FAE50BEB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0A3E0-C065-4464-8575-4422B4585133}" type="pres">
      <dgm:prSet presAssocID="{586C0D7A-981D-4CA5-8D81-A39FAE50BEB5}" presName="accent_1" presStyleCnt="0"/>
      <dgm:spPr/>
    </dgm:pt>
    <dgm:pt modelId="{07ECC48A-66A2-4C08-9B5C-7F13F25F1E49}" type="pres">
      <dgm:prSet presAssocID="{586C0D7A-981D-4CA5-8D81-A39FAE50BEB5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AAEDE9B0-686E-4F34-A631-FAB64BF0DCB8}" type="pres">
      <dgm:prSet presAssocID="{75296068-4CB8-4C34-8E5E-2F811E6F3A7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F676-6935-4530-850D-BA7D74B5A859}" type="pres">
      <dgm:prSet presAssocID="{75296068-4CB8-4C34-8E5E-2F811E6F3A70}" presName="accent_2" presStyleCnt="0"/>
      <dgm:spPr/>
    </dgm:pt>
    <dgm:pt modelId="{4AEECD22-EBE4-40E3-90C4-57C016F8A8B0}" type="pres">
      <dgm:prSet presAssocID="{75296068-4CB8-4C34-8E5E-2F811E6F3A70}" presName="accentRepeatNode" presStyleLbl="solidFgAcc1" presStyleIdx="1" presStyleCnt="4"/>
      <dgm:spPr/>
    </dgm:pt>
    <dgm:pt modelId="{EDA9C993-FA96-4D79-8981-080DA9DCA589}" type="pres">
      <dgm:prSet presAssocID="{C8B849E9-4022-40B7-9F0F-DCB0AA9D461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985D-2165-4998-825C-39005A8CD3B7}" type="pres">
      <dgm:prSet presAssocID="{C8B849E9-4022-40B7-9F0F-DCB0AA9D461A}" presName="accent_3" presStyleCnt="0"/>
      <dgm:spPr/>
    </dgm:pt>
    <dgm:pt modelId="{F81BE9D7-2573-4397-889F-270AA099A549}" type="pres">
      <dgm:prSet presAssocID="{C8B849E9-4022-40B7-9F0F-DCB0AA9D461A}" presName="accentRepeatNode" presStyleLbl="solidFgAcc1" presStyleIdx="2" presStyleCnt="4"/>
      <dgm:spPr/>
    </dgm:pt>
    <dgm:pt modelId="{BAD6393F-F433-4AA1-8730-940C5D94F372}" type="pres">
      <dgm:prSet presAssocID="{284F907D-0E13-4E45-9B41-136BE3862F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8D37-BF9C-4C39-B39E-5FB24ED465FA}" type="pres">
      <dgm:prSet presAssocID="{284F907D-0E13-4E45-9B41-136BE3862FAD}" presName="accent_4" presStyleCnt="0"/>
      <dgm:spPr/>
    </dgm:pt>
    <dgm:pt modelId="{ACDB170F-E5C4-4CE7-A34E-768BA5DFF6B2}" type="pres">
      <dgm:prSet presAssocID="{284F907D-0E13-4E45-9B41-136BE3862FAD}" presName="accentRepeatNode" presStyleLbl="solidFgAcc1" presStyleIdx="3" presStyleCnt="4"/>
      <dgm:spPr/>
    </dgm:pt>
  </dgm:ptLst>
  <dgm:cxnLst>
    <dgm:cxn modelId="{AC703B69-255F-4AFD-8B47-BE4D22652576}" type="presOf" srcId="{C8B849E9-4022-40B7-9F0F-DCB0AA9D461A}" destId="{EDA9C993-FA96-4D79-8981-080DA9DCA589}" srcOrd="0" destOrd="0" presId="urn:microsoft.com/office/officeart/2008/layout/VerticalCurvedList"/>
    <dgm:cxn modelId="{5360CF61-81DC-4FA6-BE00-297AD8C8DDAC}" type="presOf" srcId="{75296068-4CB8-4C34-8E5E-2F811E6F3A70}" destId="{AAEDE9B0-686E-4F34-A631-FAB64BF0DCB8}" srcOrd="0" destOrd="0" presId="urn:microsoft.com/office/officeart/2008/layout/VerticalCurvedList"/>
    <dgm:cxn modelId="{F6CFB5C2-F733-414D-8DB3-EB5EA22AA25D}" srcId="{543CFE49-8F00-4C90-A5B7-69447DE0C630}" destId="{C8B849E9-4022-40B7-9F0F-DCB0AA9D461A}" srcOrd="2" destOrd="0" parTransId="{7B5A11A3-8775-4D90-BDA0-D3B1236AF159}" sibTransId="{013FEEF4-DA45-4880-949F-C8AE93413A5B}"/>
    <dgm:cxn modelId="{9769A8CB-9183-4EDD-B99C-ED6041D46FCF}" type="presOf" srcId="{284F907D-0E13-4E45-9B41-136BE3862FAD}" destId="{BAD6393F-F433-4AA1-8730-940C5D94F372}" srcOrd="0" destOrd="0" presId="urn:microsoft.com/office/officeart/2008/layout/VerticalCurvedList"/>
    <dgm:cxn modelId="{E5034359-DF82-4C95-9C9F-A9C8F4655BD7}" srcId="{543CFE49-8F00-4C90-A5B7-69447DE0C630}" destId="{284F907D-0E13-4E45-9B41-136BE3862FAD}" srcOrd="3" destOrd="0" parTransId="{AFB61341-2ABB-402A-B047-57860F59E98F}" sibTransId="{FAD4D1B4-8AA6-4D05-8AB1-6693B2680338}"/>
    <dgm:cxn modelId="{610E7375-EE2A-45AF-8188-2449BEAF8CE5}" srcId="{543CFE49-8F00-4C90-A5B7-69447DE0C630}" destId="{586C0D7A-981D-4CA5-8D81-A39FAE50BEB5}" srcOrd="0" destOrd="0" parTransId="{8CBA8521-8C51-4481-9A4A-EFEC975069A9}" sibTransId="{8DDB7BDD-3957-4C6C-BBD2-E736C86588D4}"/>
    <dgm:cxn modelId="{016FCE5A-F8D4-4EC7-B5DD-2B576CF650DB}" srcId="{543CFE49-8F00-4C90-A5B7-69447DE0C630}" destId="{75296068-4CB8-4C34-8E5E-2F811E6F3A70}" srcOrd="1" destOrd="0" parTransId="{ACF285AE-CB10-434D-83C1-A939DBA06DC3}" sibTransId="{B213ED05-9340-453C-B181-595AAD382BBE}"/>
    <dgm:cxn modelId="{2B85596B-FD2E-43FC-9229-ADA441E45C52}" type="presOf" srcId="{543CFE49-8F00-4C90-A5B7-69447DE0C630}" destId="{EC521E79-441E-4E1B-9C49-43F7644F7485}" srcOrd="0" destOrd="0" presId="urn:microsoft.com/office/officeart/2008/layout/VerticalCurvedList"/>
    <dgm:cxn modelId="{007E79CF-5D21-4A10-B7FA-C3C998776CDD}" type="presOf" srcId="{586C0D7A-981D-4CA5-8D81-A39FAE50BEB5}" destId="{6D5541D8-4F87-4D0A-8DC6-D1779AC97248}" srcOrd="0" destOrd="0" presId="urn:microsoft.com/office/officeart/2008/layout/VerticalCurvedList"/>
    <dgm:cxn modelId="{EE6C4FD2-ACCA-4278-A4FB-2B9B242E67F4}" type="presOf" srcId="{8DDB7BDD-3957-4C6C-BBD2-E736C86588D4}" destId="{A8331103-45DF-49EE-8FF6-72327F219004}" srcOrd="0" destOrd="0" presId="urn:microsoft.com/office/officeart/2008/layout/VerticalCurvedList"/>
    <dgm:cxn modelId="{2DEDAE87-85FE-4984-9213-3C832305E3C6}" type="presParOf" srcId="{EC521E79-441E-4E1B-9C49-43F7644F7485}" destId="{796E54E3-DB3C-4803-A553-AAE04527A5AF}" srcOrd="0" destOrd="0" presId="urn:microsoft.com/office/officeart/2008/layout/VerticalCurvedList"/>
    <dgm:cxn modelId="{85075062-F071-46D2-A9D7-1E49022D7C87}" type="presParOf" srcId="{796E54E3-DB3C-4803-A553-AAE04527A5AF}" destId="{FB94AAB0-39F3-41B9-9614-AD7751E7DCA3}" srcOrd="0" destOrd="0" presId="urn:microsoft.com/office/officeart/2008/layout/VerticalCurvedList"/>
    <dgm:cxn modelId="{A737E6A7-52CB-458D-9374-FB5A31DC9C79}" type="presParOf" srcId="{FB94AAB0-39F3-41B9-9614-AD7751E7DCA3}" destId="{0ECC62CE-2DC3-435D-8484-2117EBDFF163}" srcOrd="0" destOrd="0" presId="urn:microsoft.com/office/officeart/2008/layout/VerticalCurvedList"/>
    <dgm:cxn modelId="{6EBD03D5-5E5A-469D-BC94-DD0FB7560BED}" type="presParOf" srcId="{FB94AAB0-39F3-41B9-9614-AD7751E7DCA3}" destId="{A8331103-45DF-49EE-8FF6-72327F219004}" srcOrd="1" destOrd="0" presId="urn:microsoft.com/office/officeart/2008/layout/VerticalCurvedList"/>
    <dgm:cxn modelId="{C445E05F-3D91-462E-84EE-CC5853C27381}" type="presParOf" srcId="{FB94AAB0-39F3-41B9-9614-AD7751E7DCA3}" destId="{FA8E9C30-85DA-4713-AF6F-16B034EE662A}" srcOrd="2" destOrd="0" presId="urn:microsoft.com/office/officeart/2008/layout/VerticalCurvedList"/>
    <dgm:cxn modelId="{2CB10D8E-AABD-44C0-9F40-28323875C748}" type="presParOf" srcId="{FB94AAB0-39F3-41B9-9614-AD7751E7DCA3}" destId="{0BA9DE5E-9113-47ED-9A68-EDC0262B370A}" srcOrd="3" destOrd="0" presId="urn:microsoft.com/office/officeart/2008/layout/VerticalCurvedList"/>
    <dgm:cxn modelId="{B9FDF782-BE83-4A3E-866B-FA126A342735}" type="presParOf" srcId="{796E54E3-DB3C-4803-A553-AAE04527A5AF}" destId="{6D5541D8-4F87-4D0A-8DC6-D1779AC97248}" srcOrd="1" destOrd="0" presId="urn:microsoft.com/office/officeart/2008/layout/VerticalCurvedList"/>
    <dgm:cxn modelId="{1D248794-A591-4B9B-ABA6-BBB6D700A17B}" type="presParOf" srcId="{796E54E3-DB3C-4803-A553-AAE04527A5AF}" destId="{E5E0A3E0-C065-4464-8575-4422B4585133}" srcOrd="2" destOrd="0" presId="urn:microsoft.com/office/officeart/2008/layout/VerticalCurvedList"/>
    <dgm:cxn modelId="{4DEC1C77-F4E2-4F27-9DB0-9AA627DDC659}" type="presParOf" srcId="{E5E0A3E0-C065-4464-8575-4422B4585133}" destId="{07ECC48A-66A2-4C08-9B5C-7F13F25F1E49}" srcOrd="0" destOrd="0" presId="urn:microsoft.com/office/officeart/2008/layout/VerticalCurvedList"/>
    <dgm:cxn modelId="{E0BACFE6-76AA-4A85-AF2D-1276E6DA7FA6}" type="presParOf" srcId="{796E54E3-DB3C-4803-A553-AAE04527A5AF}" destId="{AAEDE9B0-686E-4F34-A631-FAB64BF0DCB8}" srcOrd="3" destOrd="0" presId="urn:microsoft.com/office/officeart/2008/layout/VerticalCurvedList"/>
    <dgm:cxn modelId="{EA396370-DA00-46F9-B87B-57CD99375C77}" type="presParOf" srcId="{796E54E3-DB3C-4803-A553-AAE04527A5AF}" destId="{12D2F676-6935-4530-850D-BA7D74B5A859}" srcOrd="4" destOrd="0" presId="urn:microsoft.com/office/officeart/2008/layout/VerticalCurvedList"/>
    <dgm:cxn modelId="{E76BDBCC-B091-41F4-9AE1-7B584CF6C832}" type="presParOf" srcId="{12D2F676-6935-4530-850D-BA7D74B5A859}" destId="{4AEECD22-EBE4-40E3-90C4-57C016F8A8B0}" srcOrd="0" destOrd="0" presId="urn:microsoft.com/office/officeart/2008/layout/VerticalCurvedList"/>
    <dgm:cxn modelId="{E7436314-5E2D-4C05-8AD6-1C6D3675F25E}" type="presParOf" srcId="{796E54E3-DB3C-4803-A553-AAE04527A5AF}" destId="{EDA9C993-FA96-4D79-8981-080DA9DCA589}" srcOrd="5" destOrd="0" presId="urn:microsoft.com/office/officeart/2008/layout/VerticalCurvedList"/>
    <dgm:cxn modelId="{7CCB07A7-245F-4BDB-A9C0-FC8548AE1707}" type="presParOf" srcId="{796E54E3-DB3C-4803-A553-AAE04527A5AF}" destId="{5825985D-2165-4998-825C-39005A8CD3B7}" srcOrd="6" destOrd="0" presId="urn:microsoft.com/office/officeart/2008/layout/VerticalCurvedList"/>
    <dgm:cxn modelId="{DADF9EDC-C74C-4967-9BAC-A603024CA365}" type="presParOf" srcId="{5825985D-2165-4998-825C-39005A8CD3B7}" destId="{F81BE9D7-2573-4397-889F-270AA099A549}" srcOrd="0" destOrd="0" presId="urn:microsoft.com/office/officeart/2008/layout/VerticalCurvedList"/>
    <dgm:cxn modelId="{86FA6D97-5F7B-4A6F-B772-FC83EE8A418F}" type="presParOf" srcId="{796E54E3-DB3C-4803-A553-AAE04527A5AF}" destId="{BAD6393F-F433-4AA1-8730-940C5D94F372}" srcOrd="7" destOrd="0" presId="urn:microsoft.com/office/officeart/2008/layout/VerticalCurvedList"/>
    <dgm:cxn modelId="{670E7A73-93A3-43ED-A8E9-BD770E4348AD}" type="presParOf" srcId="{796E54E3-DB3C-4803-A553-AAE04527A5AF}" destId="{D8978D37-BF9C-4C39-B39E-5FB24ED465FA}" srcOrd="8" destOrd="0" presId="urn:microsoft.com/office/officeart/2008/layout/VerticalCurvedList"/>
    <dgm:cxn modelId="{E0D8F7BF-90A3-4AC1-9005-4E18A78C2DEB}" type="presParOf" srcId="{D8978D37-BF9C-4C39-B39E-5FB24ED465FA}" destId="{ACDB170F-E5C4-4CE7-A34E-768BA5DFF6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6C0D7A-981D-4CA5-8D81-A39FAE50BEB5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Training Target </a:t>
          </a:r>
          <a:endParaRPr lang="en-US" dirty="0"/>
        </a:p>
      </dgm:t>
    </dgm:pt>
    <dgm:pt modelId="{8CBA8521-8C51-4481-9A4A-EFEC975069A9}" type="parTrans" cxnId="{610E7375-EE2A-45AF-8188-2449BEAF8CE5}">
      <dgm:prSet/>
      <dgm:spPr/>
      <dgm:t>
        <a:bodyPr/>
        <a:lstStyle/>
        <a:p>
          <a:endParaRPr lang="en-US"/>
        </a:p>
      </dgm:t>
    </dgm:pt>
    <dgm:pt modelId="{8DDB7BDD-3957-4C6C-BBD2-E736C86588D4}" type="sibTrans" cxnId="{610E7375-EE2A-45AF-8188-2449BEAF8CE5}">
      <dgm:prSet/>
      <dgm:spPr/>
      <dgm:t>
        <a:bodyPr/>
        <a:lstStyle/>
        <a:p>
          <a:endParaRPr lang="en-US"/>
        </a:p>
      </dgm:t>
    </dgm:pt>
    <dgm:pt modelId="{75296068-4CB8-4C34-8E5E-2F811E6F3A70}">
      <dgm:prSet phldrT="[Text]"/>
      <dgm:spPr/>
      <dgm:t>
        <a:bodyPr/>
        <a:lstStyle/>
        <a:p>
          <a:r>
            <a:rPr lang="en-US" dirty="0" smtClean="0"/>
            <a:t>Current Status</a:t>
          </a:r>
          <a:endParaRPr lang="en-US" dirty="0"/>
        </a:p>
      </dgm:t>
    </dgm:pt>
    <dgm:pt modelId="{ACF285AE-CB10-434D-83C1-A939DBA06DC3}" type="parTrans" cxnId="{016FCE5A-F8D4-4EC7-B5DD-2B576CF650DB}">
      <dgm:prSet/>
      <dgm:spPr/>
      <dgm:t>
        <a:bodyPr/>
        <a:lstStyle/>
        <a:p>
          <a:endParaRPr lang="en-US"/>
        </a:p>
      </dgm:t>
    </dgm:pt>
    <dgm:pt modelId="{B213ED05-9340-453C-B181-595AAD382BBE}" type="sibTrans" cxnId="{016FCE5A-F8D4-4EC7-B5DD-2B576CF650DB}">
      <dgm:prSet/>
      <dgm:spPr/>
      <dgm:t>
        <a:bodyPr/>
        <a:lstStyle/>
        <a:p>
          <a:endParaRPr lang="en-US"/>
        </a:p>
      </dgm:t>
    </dgm:pt>
    <dgm:pt modelId="{C8B849E9-4022-40B7-9F0F-DCB0AA9D461A}">
      <dgm:prSet phldrT="[Text]"/>
      <dgm:spPr/>
      <dgm:t>
        <a:bodyPr/>
        <a:lstStyle/>
        <a:p>
          <a:r>
            <a:rPr lang="en-US" dirty="0" smtClean="0"/>
            <a:t>Gap Analysis and Solution</a:t>
          </a:r>
          <a:endParaRPr lang="en-US" dirty="0"/>
        </a:p>
      </dgm:t>
    </dgm:pt>
    <dgm:pt modelId="{7B5A11A3-8775-4D90-BDA0-D3B1236AF159}" type="parTrans" cxnId="{F6CFB5C2-F733-414D-8DB3-EB5EA22AA25D}">
      <dgm:prSet/>
      <dgm:spPr/>
      <dgm:t>
        <a:bodyPr/>
        <a:lstStyle/>
        <a:p>
          <a:endParaRPr lang="en-US"/>
        </a:p>
      </dgm:t>
    </dgm:pt>
    <dgm:pt modelId="{013FEEF4-DA45-4880-949F-C8AE93413A5B}" type="sibTrans" cxnId="{F6CFB5C2-F733-414D-8DB3-EB5EA22AA25D}">
      <dgm:prSet/>
      <dgm:spPr/>
      <dgm:t>
        <a:bodyPr/>
        <a:lstStyle/>
        <a:p>
          <a:endParaRPr lang="en-US"/>
        </a:p>
      </dgm:t>
    </dgm:pt>
    <dgm:pt modelId="{284F907D-0E13-4E45-9B41-136BE3862FAD}">
      <dgm:prSet phldrT="[Text]"/>
      <dgm:spPr/>
      <dgm:t>
        <a:bodyPr/>
        <a:lstStyle/>
        <a:p>
          <a:r>
            <a:rPr lang="en-US" dirty="0" smtClean="0"/>
            <a:t>Training Plan</a:t>
          </a:r>
          <a:endParaRPr lang="en-US" dirty="0"/>
        </a:p>
      </dgm:t>
    </dgm:pt>
    <dgm:pt modelId="{AFB61341-2ABB-402A-B047-57860F59E98F}" type="parTrans" cxnId="{E5034359-DF82-4C95-9C9F-A9C8F4655BD7}">
      <dgm:prSet/>
      <dgm:spPr/>
      <dgm:t>
        <a:bodyPr/>
        <a:lstStyle/>
        <a:p>
          <a:endParaRPr lang="en-US"/>
        </a:p>
      </dgm:t>
    </dgm:pt>
    <dgm:pt modelId="{FAD4D1B4-8AA6-4D05-8AB1-6693B2680338}" type="sibTrans" cxnId="{E5034359-DF82-4C95-9C9F-A9C8F4655BD7}">
      <dgm:prSet/>
      <dgm:spPr/>
      <dgm:t>
        <a:bodyPr/>
        <a:lstStyle/>
        <a:p>
          <a:endParaRPr lang="en-US"/>
        </a:p>
      </dgm:t>
    </dgm:pt>
    <dgm:pt modelId="{EC521E79-441E-4E1B-9C49-43F7644F7485}" type="pres">
      <dgm:prSet presAssocID="{543CFE49-8F00-4C90-A5B7-69447DE0C63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96E54E3-DB3C-4803-A553-AAE04527A5AF}" type="pres">
      <dgm:prSet presAssocID="{543CFE49-8F00-4C90-A5B7-69447DE0C630}" presName="Name1" presStyleCnt="0"/>
      <dgm:spPr/>
    </dgm:pt>
    <dgm:pt modelId="{FB94AAB0-39F3-41B9-9614-AD7751E7DCA3}" type="pres">
      <dgm:prSet presAssocID="{543CFE49-8F00-4C90-A5B7-69447DE0C630}" presName="cycle" presStyleCnt="0"/>
      <dgm:spPr/>
    </dgm:pt>
    <dgm:pt modelId="{0ECC62CE-2DC3-435D-8484-2117EBDFF163}" type="pres">
      <dgm:prSet presAssocID="{543CFE49-8F00-4C90-A5B7-69447DE0C630}" presName="srcNode" presStyleLbl="node1" presStyleIdx="0" presStyleCnt="4"/>
      <dgm:spPr/>
    </dgm:pt>
    <dgm:pt modelId="{A8331103-45DF-49EE-8FF6-72327F219004}" type="pres">
      <dgm:prSet presAssocID="{543CFE49-8F00-4C90-A5B7-69447DE0C630}" presName="conn" presStyleLbl="parChTrans1D2" presStyleIdx="0" presStyleCnt="1"/>
      <dgm:spPr/>
      <dgm:t>
        <a:bodyPr/>
        <a:lstStyle/>
        <a:p>
          <a:endParaRPr lang="en-US"/>
        </a:p>
      </dgm:t>
    </dgm:pt>
    <dgm:pt modelId="{FA8E9C30-85DA-4713-AF6F-16B034EE662A}" type="pres">
      <dgm:prSet presAssocID="{543CFE49-8F00-4C90-A5B7-69447DE0C630}" presName="extraNode" presStyleLbl="node1" presStyleIdx="0" presStyleCnt="4"/>
      <dgm:spPr/>
    </dgm:pt>
    <dgm:pt modelId="{0BA9DE5E-9113-47ED-9A68-EDC0262B370A}" type="pres">
      <dgm:prSet presAssocID="{543CFE49-8F00-4C90-A5B7-69447DE0C630}" presName="dstNode" presStyleLbl="node1" presStyleIdx="0" presStyleCnt="4"/>
      <dgm:spPr/>
    </dgm:pt>
    <dgm:pt modelId="{6D5541D8-4F87-4D0A-8DC6-D1779AC97248}" type="pres">
      <dgm:prSet presAssocID="{586C0D7A-981D-4CA5-8D81-A39FAE50BEB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0A3E0-C065-4464-8575-4422B4585133}" type="pres">
      <dgm:prSet presAssocID="{586C0D7A-981D-4CA5-8D81-A39FAE50BEB5}" presName="accent_1" presStyleCnt="0"/>
      <dgm:spPr/>
    </dgm:pt>
    <dgm:pt modelId="{07ECC48A-66A2-4C08-9B5C-7F13F25F1E49}" type="pres">
      <dgm:prSet presAssocID="{586C0D7A-981D-4CA5-8D81-A39FAE50BEB5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AAEDE9B0-686E-4F34-A631-FAB64BF0DCB8}" type="pres">
      <dgm:prSet presAssocID="{75296068-4CB8-4C34-8E5E-2F811E6F3A7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F676-6935-4530-850D-BA7D74B5A859}" type="pres">
      <dgm:prSet presAssocID="{75296068-4CB8-4C34-8E5E-2F811E6F3A70}" presName="accent_2" presStyleCnt="0"/>
      <dgm:spPr/>
    </dgm:pt>
    <dgm:pt modelId="{4AEECD22-EBE4-40E3-90C4-57C016F8A8B0}" type="pres">
      <dgm:prSet presAssocID="{75296068-4CB8-4C34-8E5E-2F811E6F3A70}" presName="accentRepeatNode" presStyleLbl="solidFgAcc1" presStyleIdx="1" presStyleCnt="4"/>
      <dgm:spPr/>
    </dgm:pt>
    <dgm:pt modelId="{EDA9C993-FA96-4D79-8981-080DA9DCA589}" type="pres">
      <dgm:prSet presAssocID="{C8B849E9-4022-40B7-9F0F-DCB0AA9D461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985D-2165-4998-825C-39005A8CD3B7}" type="pres">
      <dgm:prSet presAssocID="{C8B849E9-4022-40B7-9F0F-DCB0AA9D461A}" presName="accent_3" presStyleCnt="0"/>
      <dgm:spPr/>
    </dgm:pt>
    <dgm:pt modelId="{F81BE9D7-2573-4397-889F-270AA099A549}" type="pres">
      <dgm:prSet presAssocID="{C8B849E9-4022-40B7-9F0F-DCB0AA9D461A}" presName="accentRepeatNode" presStyleLbl="solidFgAcc1" presStyleIdx="2" presStyleCnt="4"/>
      <dgm:spPr/>
    </dgm:pt>
    <dgm:pt modelId="{BAD6393F-F433-4AA1-8730-940C5D94F372}" type="pres">
      <dgm:prSet presAssocID="{284F907D-0E13-4E45-9B41-136BE3862F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8D37-BF9C-4C39-B39E-5FB24ED465FA}" type="pres">
      <dgm:prSet presAssocID="{284F907D-0E13-4E45-9B41-136BE3862FAD}" presName="accent_4" presStyleCnt="0"/>
      <dgm:spPr/>
    </dgm:pt>
    <dgm:pt modelId="{ACDB170F-E5C4-4CE7-A34E-768BA5DFF6B2}" type="pres">
      <dgm:prSet presAssocID="{284F907D-0E13-4E45-9B41-136BE3862FAD}" presName="accentRepeatNode" presStyleLbl="solidFgAcc1" presStyleIdx="3" presStyleCnt="4"/>
      <dgm:spPr/>
    </dgm:pt>
  </dgm:ptLst>
  <dgm:cxnLst>
    <dgm:cxn modelId="{7CFE77B0-3CE9-4F2E-AE99-5C54488FA096}" type="presOf" srcId="{8DDB7BDD-3957-4C6C-BBD2-E736C86588D4}" destId="{A8331103-45DF-49EE-8FF6-72327F219004}" srcOrd="0" destOrd="0" presId="urn:microsoft.com/office/officeart/2008/layout/VerticalCurvedList"/>
    <dgm:cxn modelId="{1E38273F-409C-4AF6-AFE5-6455C18DB341}" type="presOf" srcId="{543CFE49-8F00-4C90-A5B7-69447DE0C630}" destId="{EC521E79-441E-4E1B-9C49-43F7644F7485}" srcOrd="0" destOrd="0" presId="urn:microsoft.com/office/officeart/2008/layout/VerticalCurvedList"/>
    <dgm:cxn modelId="{8D4B487D-F998-4CD2-AE59-55DF760F1A49}" type="presOf" srcId="{75296068-4CB8-4C34-8E5E-2F811E6F3A70}" destId="{AAEDE9B0-686E-4F34-A631-FAB64BF0DCB8}" srcOrd="0" destOrd="0" presId="urn:microsoft.com/office/officeart/2008/layout/VerticalCurvedList"/>
    <dgm:cxn modelId="{F750E69D-DED3-4BDB-A66D-376900F453CD}" type="presOf" srcId="{586C0D7A-981D-4CA5-8D81-A39FAE50BEB5}" destId="{6D5541D8-4F87-4D0A-8DC6-D1779AC97248}" srcOrd="0" destOrd="0" presId="urn:microsoft.com/office/officeart/2008/layout/VerticalCurvedList"/>
    <dgm:cxn modelId="{F6CFB5C2-F733-414D-8DB3-EB5EA22AA25D}" srcId="{543CFE49-8F00-4C90-A5B7-69447DE0C630}" destId="{C8B849E9-4022-40B7-9F0F-DCB0AA9D461A}" srcOrd="2" destOrd="0" parTransId="{7B5A11A3-8775-4D90-BDA0-D3B1236AF159}" sibTransId="{013FEEF4-DA45-4880-949F-C8AE93413A5B}"/>
    <dgm:cxn modelId="{E5034359-DF82-4C95-9C9F-A9C8F4655BD7}" srcId="{543CFE49-8F00-4C90-A5B7-69447DE0C630}" destId="{284F907D-0E13-4E45-9B41-136BE3862FAD}" srcOrd="3" destOrd="0" parTransId="{AFB61341-2ABB-402A-B047-57860F59E98F}" sibTransId="{FAD4D1B4-8AA6-4D05-8AB1-6693B2680338}"/>
    <dgm:cxn modelId="{610E7375-EE2A-45AF-8188-2449BEAF8CE5}" srcId="{543CFE49-8F00-4C90-A5B7-69447DE0C630}" destId="{586C0D7A-981D-4CA5-8D81-A39FAE50BEB5}" srcOrd="0" destOrd="0" parTransId="{8CBA8521-8C51-4481-9A4A-EFEC975069A9}" sibTransId="{8DDB7BDD-3957-4C6C-BBD2-E736C86588D4}"/>
    <dgm:cxn modelId="{016FCE5A-F8D4-4EC7-B5DD-2B576CF650DB}" srcId="{543CFE49-8F00-4C90-A5B7-69447DE0C630}" destId="{75296068-4CB8-4C34-8E5E-2F811E6F3A70}" srcOrd="1" destOrd="0" parTransId="{ACF285AE-CB10-434D-83C1-A939DBA06DC3}" sibTransId="{B213ED05-9340-453C-B181-595AAD382BBE}"/>
    <dgm:cxn modelId="{CE9D278C-15D2-443F-9D64-9F6067A755F9}" type="presOf" srcId="{284F907D-0E13-4E45-9B41-136BE3862FAD}" destId="{BAD6393F-F433-4AA1-8730-940C5D94F372}" srcOrd="0" destOrd="0" presId="urn:microsoft.com/office/officeart/2008/layout/VerticalCurvedList"/>
    <dgm:cxn modelId="{A9BD472F-004C-486B-BDE8-AE8AFD3B1A6D}" type="presOf" srcId="{C8B849E9-4022-40B7-9F0F-DCB0AA9D461A}" destId="{EDA9C993-FA96-4D79-8981-080DA9DCA589}" srcOrd="0" destOrd="0" presId="urn:microsoft.com/office/officeart/2008/layout/VerticalCurvedList"/>
    <dgm:cxn modelId="{07FF0B57-2BB3-4CB1-9DCA-990C80B2FF32}" type="presParOf" srcId="{EC521E79-441E-4E1B-9C49-43F7644F7485}" destId="{796E54E3-DB3C-4803-A553-AAE04527A5AF}" srcOrd="0" destOrd="0" presId="urn:microsoft.com/office/officeart/2008/layout/VerticalCurvedList"/>
    <dgm:cxn modelId="{DB6E81FD-5C74-427C-8C60-0409959EC1A4}" type="presParOf" srcId="{796E54E3-DB3C-4803-A553-AAE04527A5AF}" destId="{FB94AAB0-39F3-41B9-9614-AD7751E7DCA3}" srcOrd="0" destOrd="0" presId="urn:microsoft.com/office/officeart/2008/layout/VerticalCurvedList"/>
    <dgm:cxn modelId="{762486C1-06E2-42CB-8F5A-F6545DBC922F}" type="presParOf" srcId="{FB94AAB0-39F3-41B9-9614-AD7751E7DCA3}" destId="{0ECC62CE-2DC3-435D-8484-2117EBDFF163}" srcOrd="0" destOrd="0" presId="urn:microsoft.com/office/officeart/2008/layout/VerticalCurvedList"/>
    <dgm:cxn modelId="{5562DAA0-9651-4CD8-AF8C-475B09C2EAC8}" type="presParOf" srcId="{FB94AAB0-39F3-41B9-9614-AD7751E7DCA3}" destId="{A8331103-45DF-49EE-8FF6-72327F219004}" srcOrd="1" destOrd="0" presId="urn:microsoft.com/office/officeart/2008/layout/VerticalCurvedList"/>
    <dgm:cxn modelId="{9C241942-9A80-44ED-A063-6A2B170F1B71}" type="presParOf" srcId="{FB94AAB0-39F3-41B9-9614-AD7751E7DCA3}" destId="{FA8E9C30-85DA-4713-AF6F-16B034EE662A}" srcOrd="2" destOrd="0" presId="urn:microsoft.com/office/officeart/2008/layout/VerticalCurvedList"/>
    <dgm:cxn modelId="{D430A79D-F7DB-486E-BB39-2144C5DD23B2}" type="presParOf" srcId="{FB94AAB0-39F3-41B9-9614-AD7751E7DCA3}" destId="{0BA9DE5E-9113-47ED-9A68-EDC0262B370A}" srcOrd="3" destOrd="0" presId="urn:microsoft.com/office/officeart/2008/layout/VerticalCurvedList"/>
    <dgm:cxn modelId="{72F02F8D-D9D7-4FF8-A54B-4E1685E9510E}" type="presParOf" srcId="{796E54E3-DB3C-4803-A553-AAE04527A5AF}" destId="{6D5541D8-4F87-4D0A-8DC6-D1779AC97248}" srcOrd="1" destOrd="0" presId="urn:microsoft.com/office/officeart/2008/layout/VerticalCurvedList"/>
    <dgm:cxn modelId="{C961999A-8A2B-44D4-9430-A3AE2EFDD533}" type="presParOf" srcId="{796E54E3-DB3C-4803-A553-AAE04527A5AF}" destId="{E5E0A3E0-C065-4464-8575-4422B4585133}" srcOrd="2" destOrd="0" presId="urn:microsoft.com/office/officeart/2008/layout/VerticalCurvedList"/>
    <dgm:cxn modelId="{DDE076AA-1D09-491B-A48E-71F34238AAF0}" type="presParOf" srcId="{E5E0A3E0-C065-4464-8575-4422B4585133}" destId="{07ECC48A-66A2-4C08-9B5C-7F13F25F1E49}" srcOrd="0" destOrd="0" presId="urn:microsoft.com/office/officeart/2008/layout/VerticalCurvedList"/>
    <dgm:cxn modelId="{4287341E-931E-414C-B6B7-85BC1D0F4DAE}" type="presParOf" srcId="{796E54E3-DB3C-4803-A553-AAE04527A5AF}" destId="{AAEDE9B0-686E-4F34-A631-FAB64BF0DCB8}" srcOrd="3" destOrd="0" presId="urn:microsoft.com/office/officeart/2008/layout/VerticalCurvedList"/>
    <dgm:cxn modelId="{8A2BF401-ED47-463E-9EE0-5DBE6AB9DDA4}" type="presParOf" srcId="{796E54E3-DB3C-4803-A553-AAE04527A5AF}" destId="{12D2F676-6935-4530-850D-BA7D74B5A859}" srcOrd="4" destOrd="0" presId="urn:microsoft.com/office/officeart/2008/layout/VerticalCurvedList"/>
    <dgm:cxn modelId="{8914E91E-5A59-4089-B229-78145BEB4936}" type="presParOf" srcId="{12D2F676-6935-4530-850D-BA7D74B5A859}" destId="{4AEECD22-EBE4-40E3-90C4-57C016F8A8B0}" srcOrd="0" destOrd="0" presId="urn:microsoft.com/office/officeart/2008/layout/VerticalCurvedList"/>
    <dgm:cxn modelId="{63CB045B-CC7B-4646-881D-0088DA3F8A78}" type="presParOf" srcId="{796E54E3-DB3C-4803-A553-AAE04527A5AF}" destId="{EDA9C993-FA96-4D79-8981-080DA9DCA589}" srcOrd="5" destOrd="0" presId="urn:microsoft.com/office/officeart/2008/layout/VerticalCurvedList"/>
    <dgm:cxn modelId="{C2463B68-2219-4AB9-B802-C0ED62E0A8B2}" type="presParOf" srcId="{796E54E3-DB3C-4803-A553-AAE04527A5AF}" destId="{5825985D-2165-4998-825C-39005A8CD3B7}" srcOrd="6" destOrd="0" presId="urn:microsoft.com/office/officeart/2008/layout/VerticalCurvedList"/>
    <dgm:cxn modelId="{498FB441-30C0-46F6-8457-7620EDCBA68F}" type="presParOf" srcId="{5825985D-2165-4998-825C-39005A8CD3B7}" destId="{F81BE9D7-2573-4397-889F-270AA099A549}" srcOrd="0" destOrd="0" presId="urn:microsoft.com/office/officeart/2008/layout/VerticalCurvedList"/>
    <dgm:cxn modelId="{DAD36228-7F99-4859-A678-18C0E8C113F3}" type="presParOf" srcId="{796E54E3-DB3C-4803-A553-AAE04527A5AF}" destId="{BAD6393F-F433-4AA1-8730-940C5D94F372}" srcOrd="7" destOrd="0" presId="urn:microsoft.com/office/officeart/2008/layout/VerticalCurvedList"/>
    <dgm:cxn modelId="{C6CC4898-2432-4EB1-97DE-E9195E8EE776}" type="presParOf" srcId="{796E54E3-DB3C-4803-A553-AAE04527A5AF}" destId="{D8978D37-BF9C-4C39-B39E-5FB24ED465FA}" srcOrd="8" destOrd="0" presId="urn:microsoft.com/office/officeart/2008/layout/VerticalCurvedList"/>
    <dgm:cxn modelId="{B87F7A43-8AD7-4C38-A99E-ACE0EE4E0A6D}" type="presParOf" srcId="{D8978D37-BF9C-4C39-B39E-5FB24ED465FA}" destId="{ACDB170F-E5C4-4CE7-A34E-768BA5DFF6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6C0D7A-981D-4CA5-8D81-A39FAE50BEB5}">
      <dgm:prSet phldrT="[Text]"/>
      <dgm:spPr/>
      <dgm:t>
        <a:bodyPr/>
        <a:lstStyle/>
        <a:p>
          <a:r>
            <a:rPr lang="en-US" dirty="0" smtClean="0"/>
            <a:t>Training Target </a:t>
          </a:r>
          <a:endParaRPr lang="en-US" dirty="0"/>
        </a:p>
      </dgm:t>
    </dgm:pt>
    <dgm:pt modelId="{8CBA8521-8C51-4481-9A4A-EFEC975069A9}" type="parTrans" cxnId="{610E7375-EE2A-45AF-8188-2449BEAF8CE5}">
      <dgm:prSet/>
      <dgm:spPr/>
      <dgm:t>
        <a:bodyPr/>
        <a:lstStyle/>
        <a:p>
          <a:endParaRPr lang="en-US"/>
        </a:p>
      </dgm:t>
    </dgm:pt>
    <dgm:pt modelId="{8DDB7BDD-3957-4C6C-BBD2-E736C86588D4}" type="sibTrans" cxnId="{610E7375-EE2A-45AF-8188-2449BEAF8CE5}">
      <dgm:prSet/>
      <dgm:spPr/>
      <dgm:t>
        <a:bodyPr/>
        <a:lstStyle/>
        <a:p>
          <a:endParaRPr lang="en-US"/>
        </a:p>
      </dgm:t>
    </dgm:pt>
    <dgm:pt modelId="{75296068-4CB8-4C34-8E5E-2F811E6F3A7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Current Status</a:t>
          </a:r>
          <a:endParaRPr lang="en-US" dirty="0"/>
        </a:p>
      </dgm:t>
    </dgm:pt>
    <dgm:pt modelId="{ACF285AE-CB10-434D-83C1-A939DBA06DC3}" type="parTrans" cxnId="{016FCE5A-F8D4-4EC7-B5DD-2B576CF650DB}">
      <dgm:prSet/>
      <dgm:spPr/>
      <dgm:t>
        <a:bodyPr/>
        <a:lstStyle/>
        <a:p>
          <a:endParaRPr lang="en-US"/>
        </a:p>
      </dgm:t>
    </dgm:pt>
    <dgm:pt modelId="{B213ED05-9340-453C-B181-595AAD382BBE}" type="sibTrans" cxnId="{016FCE5A-F8D4-4EC7-B5DD-2B576CF650DB}">
      <dgm:prSet/>
      <dgm:spPr/>
      <dgm:t>
        <a:bodyPr/>
        <a:lstStyle/>
        <a:p>
          <a:endParaRPr lang="en-US"/>
        </a:p>
      </dgm:t>
    </dgm:pt>
    <dgm:pt modelId="{C8B849E9-4022-40B7-9F0F-DCB0AA9D461A}">
      <dgm:prSet phldrT="[Text]"/>
      <dgm:spPr/>
      <dgm:t>
        <a:bodyPr/>
        <a:lstStyle/>
        <a:p>
          <a:r>
            <a:rPr lang="en-US" dirty="0" smtClean="0"/>
            <a:t>Gap Analysis and Solution</a:t>
          </a:r>
          <a:endParaRPr lang="en-US" dirty="0"/>
        </a:p>
      </dgm:t>
    </dgm:pt>
    <dgm:pt modelId="{7B5A11A3-8775-4D90-BDA0-D3B1236AF159}" type="parTrans" cxnId="{F6CFB5C2-F733-414D-8DB3-EB5EA22AA25D}">
      <dgm:prSet/>
      <dgm:spPr/>
      <dgm:t>
        <a:bodyPr/>
        <a:lstStyle/>
        <a:p>
          <a:endParaRPr lang="en-US"/>
        </a:p>
      </dgm:t>
    </dgm:pt>
    <dgm:pt modelId="{013FEEF4-DA45-4880-949F-C8AE93413A5B}" type="sibTrans" cxnId="{F6CFB5C2-F733-414D-8DB3-EB5EA22AA25D}">
      <dgm:prSet/>
      <dgm:spPr/>
      <dgm:t>
        <a:bodyPr/>
        <a:lstStyle/>
        <a:p>
          <a:endParaRPr lang="en-US"/>
        </a:p>
      </dgm:t>
    </dgm:pt>
    <dgm:pt modelId="{284F907D-0E13-4E45-9B41-136BE3862FAD}">
      <dgm:prSet phldrT="[Text]"/>
      <dgm:spPr/>
      <dgm:t>
        <a:bodyPr/>
        <a:lstStyle/>
        <a:p>
          <a:r>
            <a:rPr lang="en-US" dirty="0" smtClean="0"/>
            <a:t>Training Plan</a:t>
          </a:r>
          <a:endParaRPr lang="en-US" dirty="0"/>
        </a:p>
      </dgm:t>
    </dgm:pt>
    <dgm:pt modelId="{AFB61341-2ABB-402A-B047-57860F59E98F}" type="parTrans" cxnId="{E5034359-DF82-4C95-9C9F-A9C8F4655BD7}">
      <dgm:prSet/>
      <dgm:spPr/>
      <dgm:t>
        <a:bodyPr/>
        <a:lstStyle/>
        <a:p>
          <a:endParaRPr lang="en-US"/>
        </a:p>
      </dgm:t>
    </dgm:pt>
    <dgm:pt modelId="{FAD4D1B4-8AA6-4D05-8AB1-6693B2680338}" type="sibTrans" cxnId="{E5034359-DF82-4C95-9C9F-A9C8F4655BD7}">
      <dgm:prSet/>
      <dgm:spPr/>
      <dgm:t>
        <a:bodyPr/>
        <a:lstStyle/>
        <a:p>
          <a:endParaRPr lang="en-US"/>
        </a:p>
      </dgm:t>
    </dgm:pt>
    <dgm:pt modelId="{EC521E79-441E-4E1B-9C49-43F7644F7485}" type="pres">
      <dgm:prSet presAssocID="{543CFE49-8F00-4C90-A5B7-69447DE0C63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96E54E3-DB3C-4803-A553-AAE04527A5AF}" type="pres">
      <dgm:prSet presAssocID="{543CFE49-8F00-4C90-A5B7-69447DE0C630}" presName="Name1" presStyleCnt="0"/>
      <dgm:spPr/>
    </dgm:pt>
    <dgm:pt modelId="{FB94AAB0-39F3-41B9-9614-AD7751E7DCA3}" type="pres">
      <dgm:prSet presAssocID="{543CFE49-8F00-4C90-A5B7-69447DE0C630}" presName="cycle" presStyleCnt="0"/>
      <dgm:spPr/>
    </dgm:pt>
    <dgm:pt modelId="{0ECC62CE-2DC3-435D-8484-2117EBDFF163}" type="pres">
      <dgm:prSet presAssocID="{543CFE49-8F00-4C90-A5B7-69447DE0C630}" presName="srcNode" presStyleLbl="node1" presStyleIdx="0" presStyleCnt="4"/>
      <dgm:spPr/>
    </dgm:pt>
    <dgm:pt modelId="{A8331103-45DF-49EE-8FF6-72327F219004}" type="pres">
      <dgm:prSet presAssocID="{543CFE49-8F00-4C90-A5B7-69447DE0C630}" presName="conn" presStyleLbl="parChTrans1D2" presStyleIdx="0" presStyleCnt="1"/>
      <dgm:spPr/>
      <dgm:t>
        <a:bodyPr/>
        <a:lstStyle/>
        <a:p>
          <a:endParaRPr lang="en-US"/>
        </a:p>
      </dgm:t>
    </dgm:pt>
    <dgm:pt modelId="{FA8E9C30-85DA-4713-AF6F-16B034EE662A}" type="pres">
      <dgm:prSet presAssocID="{543CFE49-8F00-4C90-A5B7-69447DE0C630}" presName="extraNode" presStyleLbl="node1" presStyleIdx="0" presStyleCnt="4"/>
      <dgm:spPr/>
    </dgm:pt>
    <dgm:pt modelId="{0BA9DE5E-9113-47ED-9A68-EDC0262B370A}" type="pres">
      <dgm:prSet presAssocID="{543CFE49-8F00-4C90-A5B7-69447DE0C630}" presName="dstNode" presStyleLbl="node1" presStyleIdx="0" presStyleCnt="4"/>
      <dgm:spPr/>
    </dgm:pt>
    <dgm:pt modelId="{6D5541D8-4F87-4D0A-8DC6-D1779AC97248}" type="pres">
      <dgm:prSet presAssocID="{586C0D7A-981D-4CA5-8D81-A39FAE50BEB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0A3E0-C065-4464-8575-4422B4585133}" type="pres">
      <dgm:prSet presAssocID="{586C0D7A-981D-4CA5-8D81-A39FAE50BEB5}" presName="accent_1" presStyleCnt="0"/>
      <dgm:spPr/>
    </dgm:pt>
    <dgm:pt modelId="{07ECC48A-66A2-4C08-9B5C-7F13F25F1E49}" type="pres">
      <dgm:prSet presAssocID="{586C0D7A-981D-4CA5-8D81-A39FAE50BEB5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AAEDE9B0-686E-4F34-A631-FAB64BF0DCB8}" type="pres">
      <dgm:prSet presAssocID="{75296068-4CB8-4C34-8E5E-2F811E6F3A7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F676-6935-4530-850D-BA7D74B5A859}" type="pres">
      <dgm:prSet presAssocID="{75296068-4CB8-4C34-8E5E-2F811E6F3A70}" presName="accent_2" presStyleCnt="0"/>
      <dgm:spPr/>
    </dgm:pt>
    <dgm:pt modelId="{4AEECD22-EBE4-40E3-90C4-57C016F8A8B0}" type="pres">
      <dgm:prSet presAssocID="{75296068-4CB8-4C34-8E5E-2F811E6F3A70}" presName="accentRepeatNode" presStyleLbl="solidFgAcc1" presStyleIdx="1" presStyleCnt="4"/>
      <dgm:spPr/>
    </dgm:pt>
    <dgm:pt modelId="{EDA9C993-FA96-4D79-8981-080DA9DCA589}" type="pres">
      <dgm:prSet presAssocID="{C8B849E9-4022-40B7-9F0F-DCB0AA9D461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985D-2165-4998-825C-39005A8CD3B7}" type="pres">
      <dgm:prSet presAssocID="{C8B849E9-4022-40B7-9F0F-DCB0AA9D461A}" presName="accent_3" presStyleCnt="0"/>
      <dgm:spPr/>
    </dgm:pt>
    <dgm:pt modelId="{F81BE9D7-2573-4397-889F-270AA099A549}" type="pres">
      <dgm:prSet presAssocID="{C8B849E9-4022-40B7-9F0F-DCB0AA9D461A}" presName="accentRepeatNode" presStyleLbl="solidFgAcc1" presStyleIdx="2" presStyleCnt="4"/>
      <dgm:spPr/>
    </dgm:pt>
    <dgm:pt modelId="{BAD6393F-F433-4AA1-8730-940C5D94F372}" type="pres">
      <dgm:prSet presAssocID="{284F907D-0E13-4E45-9B41-136BE3862F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8D37-BF9C-4C39-B39E-5FB24ED465FA}" type="pres">
      <dgm:prSet presAssocID="{284F907D-0E13-4E45-9B41-136BE3862FAD}" presName="accent_4" presStyleCnt="0"/>
      <dgm:spPr/>
    </dgm:pt>
    <dgm:pt modelId="{ACDB170F-E5C4-4CE7-A34E-768BA5DFF6B2}" type="pres">
      <dgm:prSet presAssocID="{284F907D-0E13-4E45-9B41-136BE3862FAD}" presName="accentRepeatNode" presStyleLbl="solidFgAcc1" presStyleIdx="3" presStyleCnt="4"/>
      <dgm:spPr/>
    </dgm:pt>
  </dgm:ptLst>
  <dgm:cxnLst>
    <dgm:cxn modelId="{9689B2C7-424C-42D2-8044-F346420A4A2F}" type="presOf" srcId="{284F907D-0E13-4E45-9B41-136BE3862FAD}" destId="{BAD6393F-F433-4AA1-8730-940C5D94F372}" srcOrd="0" destOrd="0" presId="urn:microsoft.com/office/officeart/2008/layout/VerticalCurvedList"/>
    <dgm:cxn modelId="{B4E2C09E-6273-4858-9F24-664F54C77F8D}" type="presOf" srcId="{75296068-4CB8-4C34-8E5E-2F811E6F3A70}" destId="{AAEDE9B0-686E-4F34-A631-FAB64BF0DCB8}" srcOrd="0" destOrd="0" presId="urn:microsoft.com/office/officeart/2008/layout/VerticalCurvedList"/>
    <dgm:cxn modelId="{F6CFB5C2-F733-414D-8DB3-EB5EA22AA25D}" srcId="{543CFE49-8F00-4C90-A5B7-69447DE0C630}" destId="{C8B849E9-4022-40B7-9F0F-DCB0AA9D461A}" srcOrd="2" destOrd="0" parTransId="{7B5A11A3-8775-4D90-BDA0-D3B1236AF159}" sibTransId="{013FEEF4-DA45-4880-949F-C8AE93413A5B}"/>
    <dgm:cxn modelId="{E5034359-DF82-4C95-9C9F-A9C8F4655BD7}" srcId="{543CFE49-8F00-4C90-A5B7-69447DE0C630}" destId="{284F907D-0E13-4E45-9B41-136BE3862FAD}" srcOrd="3" destOrd="0" parTransId="{AFB61341-2ABB-402A-B047-57860F59E98F}" sibTransId="{FAD4D1B4-8AA6-4D05-8AB1-6693B2680338}"/>
    <dgm:cxn modelId="{610E7375-EE2A-45AF-8188-2449BEAF8CE5}" srcId="{543CFE49-8F00-4C90-A5B7-69447DE0C630}" destId="{586C0D7A-981D-4CA5-8D81-A39FAE50BEB5}" srcOrd="0" destOrd="0" parTransId="{8CBA8521-8C51-4481-9A4A-EFEC975069A9}" sibTransId="{8DDB7BDD-3957-4C6C-BBD2-E736C86588D4}"/>
    <dgm:cxn modelId="{016FCE5A-F8D4-4EC7-B5DD-2B576CF650DB}" srcId="{543CFE49-8F00-4C90-A5B7-69447DE0C630}" destId="{75296068-4CB8-4C34-8E5E-2F811E6F3A70}" srcOrd="1" destOrd="0" parTransId="{ACF285AE-CB10-434D-83C1-A939DBA06DC3}" sibTransId="{B213ED05-9340-453C-B181-595AAD382BBE}"/>
    <dgm:cxn modelId="{F7396E14-73F5-4186-BCC1-CDB9F042BAA8}" type="presOf" srcId="{C8B849E9-4022-40B7-9F0F-DCB0AA9D461A}" destId="{EDA9C993-FA96-4D79-8981-080DA9DCA589}" srcOrd="0" destOrd="0" presId="urn:microsoft.com/office/officeart/2008/layout/VerticalCurvedList"/>
    <dgm:cxn modelId="{FC83C4C3-F08E-45D4-9560-9FCD38449E28}" type="presOf" srcId="{8DDB7BDD-3957-4C6C-BBD2-E736C86588D4}" destId="{A8331103-45DF-49EE-8FF6-72327F219004}" srcOrd="0" destOrd="0" presId="urn:microsoft.com/office/officeart/2008/layout/VerticalCurvedList"/>
    <dgm:cxn modelId="{CE781F93-14BE-4CEF-A036-50CDFC1412B9}" type="presOf" srcId="{586C0D7A-981D-4CA5-8D81-A39FAE50BEB5}" destId="{6D5541D8-4F87-4D0A-8DC6-D1779AC97248}" srcOrd="0" destOrd="0" presId="urn:microsoft.com/office/officeart/2008/layout/VerticalCurvedList"/>
    <dgm:cxn modelId="{A678D7F2-5E01-4A31-90BA-1E001A6EA6E5}" type="presOf" srcId="{543CFE49-8F00-4C90-A5B7-69447DE0C630}" destId="{EC521E79-441E-4E1B-9C49-43F7644F7485}" srcOrd="0" destOrd="0" presId="urn:microsoft.com/office/officeart/2008/layout/VerticalCurvedList"/>
    <dgm:cxn modelId="{4063EA58-44B7-4FA2-BC5C-68F6BD1A03AF}" type="presParOf" srcId="{EC521E79-441E-4E1B-9C49-43F7644F7485}" destId="{796E54E3-DB3C-4803-A553-AAE04527A5AF}" srcOrd="0" destOrd="0" presId="urn:microsoft.com/office/officeart/2008/layout/VerticalCurvedList"/>
    <dgm:cxn modelId="{03063B24-D624-4261-AE60-B9AB9EF75B4B}" type="presParOf" srcId="{796E54E3-DB3C-4803-A553-AAE04527A5AF}" destId="{FB94AAB0-39F3-41B9-9614-AD7751E7DCA3}" srcOrd="0" destOrd="0" presId="urn:microsoft.com/office/officeart/2008/layout/VerticalCurvedList"/>
    <dgm:cxn modelId="{6F57BA27-384B-41BA-B84A-329506498B78}" type="presParOf" srcId="{FB94AAB0-39F3-41B9-9614-AD7751E7DCA3}" destId="{0ECC62CE-2DC3-435D-8484-2117EBDFF163}" srcOrd="0" destOrd="0" presId="urn:microsoft.com/office/officeart/2008/layout/VerticalCurvedList"/>
    <dgm:cxn modelId="{D0AEA36A-1118-47E7-ABB4-303F2FE3A6AE}" type="presParOf" srcId="{FB94AAB0-39F3-41B9-9614-AD7751E7DCA3}" destId="{A8331103-45DF-49EE-8FF6-72327F219004}" srcOrd="1" destOrd="0" presId="urn:microsoft.com/office/officeart/2008/layout/VerticalCurvedList"/>
    <dgm:cxn modelId="{FB81280C-C774-4087-A82C-B8123DFF4D5A}" type="presParOf" srcId="{FB94AAB0-39F3-41B9-9614-AD7751E7DCA3}" destId="{FA8E9C30-85DA-4713-AF6F-16B034EE662A}" srcOrd="2" destOrd="0" presId="urn:microsoft.com/office/officeart/2008/layout/VerticalCurvedList"/>
    <dgm:cxn modelId="{B5BE0031-DB1E-48B2-AA06-0BE7A61C6386}" type="presParOf" srcId="{FB94AAB0-39F3-41B9-9614-AD7751E7DCA3}" destId="{0BA9DE5E-9113-47ED-9A68-EDC0262B370A}" srcOrd="3" destOrd="0" presId="urn:microsoft.com/office/officeart/2008/layout/VerticalCurvedList"/>
    <dgm:cxn modelId="{1B7799DE-480E-4EAA-85BA-3807A602A8CA}" type="presParOf" srcId="{796E54E3-DB3C-4803-A553-AAE04527A5AF}" destId="{6D5541D8-4F87-4D0A-8DC6-D1779AC97248}" srcOrd="1" destOrd="0" presId="urn:microsoft.com/office/officeart/2008/layout/VerticalCurvedList"/>
    <dgm:cxn modelId="{B0996C4E-7ACD-40DA-93D3-B6988B62B8BD}" type="presParOf" srcId="{796E54E3-DB3C-4803-A553-AAE04527A5AF}" destId="{E5E0A3E0-C065-4464-8575-4422B4585133}" srcOrd="2" destOrd="0" presId="urn:microsoft.com/office/officeart/2008/layout/VerticalCurvedList"/>
    <dgm:cxn modelId="{CD66E4F9-D50D-40B0-8AD6-F609A84FBE64}" type="presParOf" srcId="{E5E0A3E0-C065-4464-8575-4422B4585133}" destId="{07ECC48A-66A2-4C08-9B5C-7F13F25F1E49}" srcOrd="0" destOrd="0" presId="urn:microsoft.com/office/officeart/2008/layout/VerticalCurvedList"/>
    <dgm:cxn modelId="{3BD875BE-5F66-40D8-8986-04D6EB1073EB}" type="presParOf" srcId="{796E54E3-DB3C-4803-A553-AAE04527A5AF}" destId="{AAEDE9B0-686E-4F34-A631-FAB64BF0DCB8}" srcOrd="3" destOrd="0" presId="urn:microsoft.com/office/officeart/2008/layout/VerticalCurvedList"/>
    <dgm:cxn modelId="{D6DD3F99-00A1-491B-BCF9-CB8C33EDF283}" type="presParOf" srcId="{796E54E3-DB3C-4803-A553-AAE04527A5AF}" destId="{12D2F676-6935-4530-850D-BA7D74B5A859}" srcOrd="4" destOrd="0" presId="urn:microsoft.com/office/officeart/2008/layout/VerticalCurvedList"/>
    <dgm:cxn modelId="{DFF3BC6E-9189-41C3-8761-25D29FDE797F}" type="presParOf" srcId="{12D2F676-6935-4530-850D-BA7D74B5A859}" destId="{4AEECD22-EBE4-40E3-90C4-57C016F8A8B0}" srcOrd="0" destOrd="0" presId="urn:microsoft.com/office/officeart/2008/layout/VerticalCurvedList"/>
    <dgm:cxn modelId="{3541930A-7CCB-4289-9417-22390D649BA5}" type="presParOf" srcId="{796E54E3-DB3C-4803-A553-AAE04527A5AF}" destId="{EDA9C993-FA96-4D79-8981-080DA9DCA589}" srcOrd="5" destOrd="0" presId="urn:microsoft.com/office/officeart/2008/layout/VerticalCurvedList"/>
    <dgm:cxn modelId="{15FA0978-EC1A-4FE2-BA5B-C103B3ADA0A6}" type="presParOf" srcId="{796E54E3-DB3C-4803-A553-AAE04527A5AF}" destId="{5825985D-2165-4998-825C-39005A8CD3B7}" srcOrd="6" destOrd="0" presId="urn:microsoft.com/office/officeart/2008/layout/VerticalCurvedList"/>
    <dgm:cxn modelId="{B0EDB8D5-17B6-43FC-8CDB-3EA36950CBED}" type="presParOf" srcId="{5825985D-2165-4998-825C-39005A8CD3B7}" destId="{F81BE9D7-2573-4397-889F-270AA099A549}" srcOrd="0" destOrd="0" presId="urn:microsoft.com/office/officeart/2008/layout/VerticalCurvedList"/>
    <dgm:cxn modelId="{0E2DFABB-1026-452D-B28D-B699FAA6AC58}" type="presParOf" srcId="{796E54E3-DB3C-4803-A553-AAE04527A5AF}" destId="{BAD6393F-F433-4AA1-8730-940C5D94F372}" srcOrd="7" destOrd="0" presId="urn:microsoft.com/office/officeart/2008/layout/VerticalCurvedList"/>
    <dgm:cxn modelId="{08694DFE-29CE-43CB-8722-7D8E4F715C07}" type="presParOf" srcId="{796E54E3-DB3C-4803-A553-AAE04527A5AF}" destId="{D8978D37-BF9C-4C39-B39E-5FB24ED465FA}" srcOrd="8" destOrd="0" presId="urn:microsoft.com/office/officeart/2008/layout/VerticalCurvedList"/>
    <dgm:cxn modelId="{B558FDE4-0A20-45B6-A872-C89238978C5B}" type="presParOf" srcId="{D8978D37-BF9C-4C39-B39E-5FB24ED465FA}" destId="{ACDB170F-E5C4-4CE7-A34E-768BA5DFF6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6C0D7A-981D-4CA5-8D81-A39FAE50BEB5}">
      <dgm:prSet phldrT="[Text]"/>
      <dgm:spPr/>
      <dgm:t>
        <a:bodyPr/>
        <a:lstStyle/>
        <a:p>
          <a:r>
            <a:rPr lang="en-US" dirty="0" smtClean="0"/>
            <a:t>Training Target </a:t>
          </a:r>
          <a:endParaRPr lang="en-US" dirty="0"/>
        </a:p>
      </dgm:t>
    </dgm:pt>
    <dgm:pt modelId="{8CBA8521-8C51-4481-9A4A-EFEC975069A9}" type="parTrans" cxnId="{610E7375-EE2A-45AF-8188-2449BEAF8CE5}">
      <dgm:prSet/>
      <dgm:spPr/>
      <dgm:t>
        <a:bodyPr/>
        <a:lstStyle/>
        <a:p>
          <a:endParaRPr lang="en-US"/>
        </a:p>
      </dgm:t>
    </dgm:pt>
    <dgm:pt modelId="{8DDB7BDD-3957-4C6C-BBD2-E736C86588D4}" type="sibTrans" cxnId="{610E7375-EE2A-45AF-8188-2449BEAF8CE5}">
      <dgm:prSet/>
      <dgm:spPr/>
      <dgm:t>
        <a:bodyPr/>
        <a:lstStyle/>
        <a:p>
          <a:endParaRPr lang="en-US"/>
        </a:p>
      </dgm:t>
    </dgm:pt>
    <dgm:pt modelId="{75296068-4CB8-4C34-8E5E-2F811E6F3A70}">
      <dgm:prSet phldrT="[Text]"/>
      <dgm:spPr/>
      <dgm:t>
        <a:bodyPr/>
        <a:lstStyle/>
        <a:p>
          <a:r>
            <a:rPr lang="en-US" dirty="0" smtClean="0"/>
            <a:t>Current Status</a:t>
          </a:r>
          <a:endParaRPr lang="en-US" dirty="0"/>
        </a:p>
      </dgm:t>
    </dgm:pt>
    <dgm:pt modelId="{ACF285AE-CB10-434D-83C1-A939DBA06DC3}" type="parTrans" cxnId="{016FCE5A-F8D4-4EC7-B5DD-2B576CF650DB}">
      <dgm:prSet/>
      <dgm:spPr/>
      <dgm:t>
        <a:bodyPr/>
        <a:lstStyle/>
        <a:p>
          <a:endParaRPr lang="en-US"/>
        </a:p>
      </dgm:t>
    </dgm:pt>
    <dgm:pt modelId="{B213ED05-9340-453C-B181-595AAD382BBE}" type="sibTrans" cxnId="{016FCE5A-F8D4-4EC7-B5DD-2B576CF650DB}">
      <dgm:prSet/>
      <dgm:spPr/>
      <dgm:t>
        <a:bodyPr/>
        <a:lstStyle/>
        <a:p>
          <a:endParaRPr lang="en-US"/>
        </a:p>
      </dgm:t>
    </dgm:pt>
    <dgm:pt modelId="{C8B849E9-4022-40B7-9F0F-DCB0AA9D461A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Gap Analysis and Solution</a:t>
          </a:r>
          <a:endParaRPr lang="en-US" dirty="0"/>
        </a:p>
      </dgm:t>
    </dgm:pt>
    <dgm:pt modelId="{7B5A11A3-8775-4D90-BDA0-D3B1236AF159}" type="parTrans" cxnId="{F6CFB5C2-F733-414D-8DB3-EB5EA22AA25D}">
      <dgm:prSet/>
      <dgm:spPr/>
      <dgm:t>
        <a:bodyPr/>
        <a:lstStyle/>
        <a:p>
          <a:endParaRPr lang="en-US"/>
        </a:p>
      </dgm:t>
    </dgm:pt>
    <dgm:pt modelId="{013FEEF4-DA45-4880-949F-C8AE93413A5B}" type="sibTrans" cxnId="{F6CFB5C2-F733-414D-8DB3-EB5EA22AA25D}">
      <dgm:prSet/>
      <dgm:spPr/>
      <dgm:t>
        <a:bodyPr/>
        <a:lstStyle/>
        <a:p>
          <a:endParaRPr lang="en-US"/>
        </a:p>
      </dgm:t>
    </dgm:pt>
    <dgm:pt modelId="{284F907D-0E13-4E45-9B41-136BE3862FAD}">
      <dgm:prSet phldrT="[Text]"/>
      <dgm:spPr/>
      <dgm:t>
        <a:bodyPr/>
        <a:lstStyle/>
        <a:p>
          <a:r>
            <a:rPr lang="en-US" dirty="0" smtClean="0"/>
            <a:t>Training Plan</a:t>
          </a:r>
          <a:endParaRPr lang="en-US" dirty="0"/>
        </a:p>
      </dgm:t>
    </dgm:pt>
    <dgm:pt modelId="{AFB61341-2ABB-402A-B047-57860F59E98F}" type="parTrans" cxnId="{E5034359-DF82-4C95-9C9F-A9C8F4655BD7}">
      <dgm:prSet/>
      <dgm:spPr/>
      <dgm:t>
        <a:bodyPr/>
        <a:lstStyle/>
        <a:p>
          <a:endParaRPr lang="en-US"/>
        </a:p>
      </dgm:t>
    </dgm:pt>
    <dgm:pt modelId="{FAD4D1B4-8AA6-4D05-8AB1-6693B2680338}" type="sibTrans" cxnId="{E5034359-DF82-4C95-9C9F-A9C8F4655BD7}">
      <dgm:prSet/>
      <dgm:spPr/>
      <dgm:t>
        <a:bodyPr/>
        <a:lstStyle/>
        <a:p>
          <a:endParaRPr lang="en-US"/>
        </a:p>
      </dgm:t>
    </dgm:pt>
    <dgm:pt modelId="{EC521E79-441E-4E1B-9C49-43F7644F7485}" type="pres">
      <dgm:prSet presAssocID="{543CFE49-8F00-4C90-A5B7-69447DE0C63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96E54E3-DB3C-4803-A553-AAE04527A5AF}" type="pres">
      <dgm:prSet presAssocID="{543CFE49-8F00-4C90-A5B7-69447DE0C630}" presName="Name1" presStyleCnt="0"/>
      <dgm:spPr/>
    </dgm:pt>
    <dgm:pt modelId="{FB94AAB0-39F3-41B9-9614-AD7751E7DCA3}" type="pres">
      <dgm:prSet presAssocID="{543CFE49-8F00-4C90-A5B7-69447DE0C630}" presName="cycle" presStyleCnt="0"/>
      <dgm:spPr/>
    </dgm:pt>
    <dgm:pt modelId="{0ECC62CE-2DC3-435D-8484-2117EBDFF163}" type="pres">
      <dgm:prSet presAssocID="{543CFE49-8F00-4C90-A5B7-69447DE0C630}" presName="srcNode" presStyleLbl="node1" presStyleIdx="0" presStyleCnt="4"/>
      <dgm:spPr/>
    </dgm:pt>
    <dgm:pt modelId="{A8331103-45DF-49EE-8FF6-72327F219004}" type="pres">
      <dgm:prSet presAssocID="{543CFE49-8F00-4C90-A5B7-69447DE0C630}" presName="conn" presStyleLbl="parChTrans1D2" presStyleIdx="0" presStyleCnt="1"/>
      <dgm:spPr/>
      <dgm:t>
        <a:bodyPr/>
        <a:lstStyle/>
        <a:p>
          <a:endParaRPr lang="en-US"/>
        </a:p>
      </dgm:t>
    </dgm:pt>
    <dgm:pt modelId="{FA8E9C30-85DA-4713-AF6F-16B034EE662A}" type="pres">
      <dgm:prSet presAssocID="{543CFE49-8F00-4C90-A5B7-69447DE0C630}" presName="extraNode" presStyleLbl="node1" presStyleIdx="0" presStyleCnt="4"/>
      <dgm:spPr/>
    </dgm:pt>
    <dgm:pt modelId="{0BA9DE5E-9113-47ED-9A68-EDC0262B370A}" type="pres">
      <dgm:prSet presAssocID="{543CFE49-8F00-4C90-A5B7-69447DE0C630}" presName="dstNode" presStyleLbl="node1" presStyleIdx="0" presStyleCnt="4"/>
      <dgm:spPr/>
    </dgm:pt>
    <dgm:pt modelId="{6D5541D8-4F87-4D0A-8DC6-D1779AC97248}" type="pres">
      <dgm:prSet presAssocID="{586C0D7A-981D-4CA5-8D81-A39FAE50BEB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0A3E0-C065-4464-8575-4422B4585133}" type="pres">
      <dgm:prSet presAssocID="{586C0D7A-981D-4CA5-8D81-A39FAE50BEB5}" presName="accent_1" presStyleCnt="0"/>
      <dgm:spPr/>
    </dgm:pt>
    <dgm:pt modelId="{07ECC48A-66A2-4C08-9B5C-7F13F25F1E49}" type="pres">
      <dgm:prSet presAssocID="{586C0D7A-981D-4CA5-8D81-A39FAE50BEB5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AAEDE9B0-686E-4F34-A631-FAB64BF0DCB8}" type="pres">
      <dgm:prSet presAssocID="{75296068-4CB8-4C34-8E5E-2F811E6F3A7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F676-6935-4530-850D-BA7D74B5A859}" type="pres">
      <dgm:prSet presAssocID="{75296068-4CB8-4C34-8E5E-2F811E6F3A70}" presName="accent_2" presStyleCnt="0"/>
      <dgm:spPr/>
    </dgm:pt>
    <dgm:pt modelId="{4AEECD22-EBE4-40E3-90C4-57C016F8A8B0}" type="pres">
      <dgm:prSet presAssocID="{75296068-4CB8-4C34-8E5E-2F811E6F3A70}" presName="accentRepeatNode" presStyleLbl="solidFgAcc1" presStyleIdx="1" presStyleCnt="4"/>
      <dgm:spPr/>
    </dgm:pt>
    <dgm:pt modelId="{EDA9C993-FA96-4D79-8981-080DA9DCA589}" type="pres">
      <dgm:prSet presAssocID="{C8B849E9-4022-40B7-9F0F-DCB0AA9D461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985D-2165-4998-825C-39005A8CD3B7}" type="pres">
      <dgm:prSet presAssocID="{C8B849E9-4022-40B7-9F0F-DCB0AA9D461A}" presName="accent_3" presStyleCnt="0"/>
      <dgm:spPr/>
    </dgm:pt>
    <dgm:pt modelId="{F81BE9D7-2573-4397-889F-270AA099A549}" type="pres">
      <dgm:prSet presAssocID="{C8B849E9-4022-40B7-9F0F-DCB0AA9D461A}" presName="accentRepeatNode" presStyleLbl="solidFgAcc1" presStyleIdx="2" presStyleCnt="4"/>
      <dgm:spPr/>
    </dgm:pt>
    <dgm:pt modelId="{BAD6393F-F433-4AA1-8730-940C5D94F372}" type="pres">
      <dgm:prSet presAssocID="{284F907D-0E13-4E45-9B41-136BE3862F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8D37-BF9C-4C39-B39E-5FB24ED465FA}" type="pres">
      <dgm:prSet presAssocID="{284F907D-0E13-4E45-9B41-136BE3862FAD}" presName="accent_4" presStyleCnt="0"/>
      <dgm:spPr/>
    </dgm:pt>
    <dgm:pt modelId="{ACDB170F-E5C4-4CE7-A34E-768BA5DFF6B2}" type="pres">
      <dgm:prSet presAssocID="{284F907D-0E13-4E45-9B41-136BE3862FAD}" presName="accentRepeatNode" presStyleLbl="solidFgAcc1" presStyleIdx="3" presStyleCnt="4"/>
      <dgm:spPr/>
    </dgm:pt>
  </dgm:ptLst>
  <dgm:cxnLst>
    <dgm:cxn modelId="{65C0AF3C-F6DF-4CA7-88FE-81226C96204D}" type="presOf" srcId="{75296068-4CB8-4C34-8E5E-2F811E6F3A70}" destId="{AAEDE9B0-686E-4F34-A631-FAB64BF0DCB8}" srcOrd="0" destOrd="0" presId="urn:microsoft.com/office/officeart/2008/layout/VerticalCurvedList"/>
    <dgm:cxn modelId="{6737918A-17BB-4676-A95A-F50E56E7F877}" type="presOf" srcId="{C8B849E9-4022-40B7-9F0F-DCB0AA9D461A}" destId="{EDA9C993-FA96-4D79-8981-080DA9DCA589}" srcOrd="0" destOrd="0" presId="urn:microsoft.com/office/officeart/2008/layout/VerticalCurvedList"/>
    <dgm:cxn modelId="{1A242A55-E99F-40D9-A6BE-6E5987F72A4F}" type="presOf" srcId="{586C0D7A-981D-4CA5-8D81-A39FAE50BEB5}" destId="{6D5541D8-4F87-4D0A-8DC6-D1779AC97248}" srcOrd="0" destOrd="0" presId="urn:microsoft.com/office/officeart/2008/layout/VerticalCurvedList"/>
    <dgm:cxn modelId="{999568AC-621A-44F8-9BB5-031CB66652AB}" type="presOf" srcId="{284F907D-0E13-4E45-9B41-136BE3862FAD}" destId="{BAD6393F-F433-4AA1-8730-940C5D94F372}" srcOrd="0" destOrd="0" presId="urn:microsoft.com/office/officeart/2008/layout/VerticalCurvedList"/>
    <dgm:cxn modelId="{F6CFB5C2-F733-414D-8DB3-EB5EA22AA25D}" srcId="{543CFE49-8F00-4C90-A5B7-69447DE0C630}" destId="{C8B849E9-4022-40B7-9F0F-DCB0AA9D461A}" srcOrd="2" destOrd="0" parTransId="{7B5A11A3-8775-4D90-BDA0-D3B1236AF159}" sibTransId="{013FEEF4-DA45-4880-949F-C8AE93413A5B}"/>
    <dgm:cxn modelId="{E5034359-DF82-4C95-9C9F-A9C8F4655BD7}" srcId="{543CFE49-8F00-4C90-A5B7-69447DE0C630}" destId="{284F907D-0E13-4E45-9B41-136BE3862FAD}" srcOrd="3" destOrd="0" parTransId="{AFB61341-2ABB-402A-B047-57860F59E98F}" sibTransId="{FAD4D1B4-8AA6-4D05-8AB1-6693B2680338}"/>
    <dgm:cxn modelId="{610E7375-EE2A-45AF-8188-2449BEAF8CE5}" srcId="{543CFE49-8F00-4C90-A5B7-69447DE0C630}" destId="{586C0D7A-981D-4CA5-8D81-A39FAE50BEB5}" srcOrd="0" destOrd="0" parTransId="{8CBA8521-8C51-4481-9A4A-EFEC975069A9}" sibTransId="{8DDB7BDD-3957-4C6C-BBD2-E736C86588D4}"/>
    <dgm:cxn modelId="{016FCE5A-F8D4-4EC7-B5DD-2B576CF650DB}" srcId="{543CFE49-8F00-4C90-A5B7-69447DE0C630}" destId="{75296068-4CB8-4C34-8E5E-2F811E6F3A70}" srcOrd="1" destOrd="0" parTransId="{ACF285AE-CB10-434D-83C1-A939DBA06DC3}" sibTransId="{B213ED05-9340-453C-B181-595AAD382BBE}"/>
    <dgm:cxn modelId="{8D7AE264-D40E-4158-8BE1-F85A6ECE7FB3}" type="presOf" srcId="{8DDB7BDD-3957-4C6C-BBD2-E736C86588D4}" destId="{A8331103-45DF-49EE-8FF6-72327F219004}" srcOrd="0" destOrd="0" presId="urn:microsoft.com/office/officeart/2008/layout/VerticalCurvedList"/>
    <dgm:cxn modelId="{5A9B0037-A37C-49F3-9584-F8C4DD2052E3}" type="presOf" srcId="{543CFE49-8F00-4C90-A5B7-69447DE0C630}" destId="{EC521E79-441E-4E1B-9C49-43F7644F7485}" srcOrd="0" destOrd="0" presId="urn:microsoft.com/office/officeart/2008/layout/VerticalCurvedList"/>
    <dgm:cxn modelId="{3F45AEE1-09F3-460D-ACA2-AD85B580A631}" type="presParOf" srcId="{EC521E79-441E-4E1B-9C49-43F7644F7485}" destId="{796E54E3-DB3C-4803-A553-AAE04527A5AF}" srcOrd="0" destOrd="0" presId="urn:microsoft.com/office/officeart/2008/layout/VerticalCurvedList"/>
    <dgm:cxn modelId="{B6B277B7-C087-455D-BFA9-364D2CE1743D}" type="presParOf" srcId="{796E54E3-DB3C-4803-A553-AAE04527A5AF}" destId="{FB94AAB0-39F3-41B9-9614-AD7751E7DCA3}" srcOrd="0" destOrd="0" presId="urn:microsoft.com/office/officeart/2008/layout/VerticalCurvedList"/>
    <dgm:cxn modelId="{13BBD7C9-B8CA-45B0-A079-764E86AD4474}" type="presParOf" srcId="{FB94AAB0-39F3-41B9-9614-AD7751E7DCA3}" destId="{0ECC62CE-2DC3-435D-8484-2117EBDFF163}" srcOrd="0" destOrd="0" presId="urn:microsoft.com/office/officeart/2008/layout/VerticalCurvedList"/>
    <dgm:cxn modelId="{28171ABB-D5A1-4F4C-8146-8DCEDA75E3E2}" type="presParOf" srcId="{FB94AAB0-39F3-41B9-9614-AD7751E7DCA3}" destId="{A8331103-45DF-49EE-8FF6-72327F219004}" srcOrd="1" destOrd="0" presId="urn:microsoft.com/office/officeart/2008/layout/VerticalCurvedList"/>
    <dgm:cxn modelId="{12EB5E6C-0474-4101-A598-7DC567853631}" type="presParOf" srcId="{FB94AAB0-39F3-41B9-9614-AD7751E7DCA3}" destId="{FA8E9C30-85DA-4713-AF6F-16B034EE662A}" srcOrd="2" destOrd="0" presId="urn:microsoft.com/office/officeart/2008/layout/VerticalCurvedList"/>
    <dgm:cxn modelId="{7935F851-86B9-4907-8C92-4D8047FDF86E}" type="presParOf" srcId="{FB94AAB0-39F3-41B9-9614-AD7751E7DCA3}" destId="{0BA9DE5E-9113-47ED-9A68-EDC0262B370A}" srcOrd="3" destOrd="0" presId="urn:microsoft.com/office/officeart/2008/layout/VerticalCurvedList"/>
    <dgm:cxn modelId="{52571EE4-5D6F-4E02-86F9-E07E609F26A2}" type="presParOf" srcId="{796E54E3-DB3C-4803-A553-AAE04527A5AF}" destId="{6D5541D8-4F87-4D0A-8DC6-D1779AC97248}" srcOrd="1" destOrd="0" presId="urn:microsoft.com/office/officeart/2008/layout/VerticalCurvedList"/>
    <dgm:cxn modelId="{E42D4C4E-B704-49E5-B7F6-70F1C3365949}" type="presParOf" srcId="{796E54E3-DB3C-4803-A553-AAE04527A5AF}" destId="{E5E0A3E0-C065-4464-8575-4422B4585133}" srcOrd="2" destOrd="0" presId="urn:microsoft.com/office/officeart/2008/layout/VerticalCurvedList"/>
    <dgm:cxn modelId="{7BBF7328-40B7-4485-B9F2-822C0E769A1E}" type="presParOf" srcId="{E5E0A3E0-C065-4464-8575-4422B4585133}" destId="{07ECC48A-66A2-4C08-9B5C-7F13F25F1E49}" srcOrd="0" destOrd="0" presId="urn:microsoft.com/office/officeart/2008/layout/VerticalCurvedList"/>
    <dgm:cxn modelId="{D392ED14-827D-4F2C-8E10-0486A87E37CB}" type="presParOf" srcId="{796E54E3-DB3C-4803-A553-AAE04527A5AF}" destId="{AAEDE9B0-686E-4F34-A631-FAB64BF0DCB8}" srcOrd="3" destOrd="0" presId="urn:microsoft.com/office/officeart/2008/layout/VerticalCurvedList"/>
    <dgm:cxn modelId="{BFB5186F-61D1-48BD-839F-CD7BD5A6C363}" type="presParOf" srcId="{796E54E3-DB3C-4803-A553-AAE04527A5AF}" destId="{12D2F676-6935-4530-850D-BA7D74B5A859}" srcOrd="4" destOrd="0" presId="urn:microsoft.com/office/officeart/2008/layout/VerticalCurvedList"/>
    <dgm:cxn modelId="{5C13CB45-D9A9-44FA-B4D0-9048BC690FEF}" type="presParOf" srcId="{12D2F676-6935-4530-850D-BA7D74B5A859}" destId="{4AEECD22-EBE4-40E3-90C4-57C016F8A8B0}" srcOrd="0" destOrd="0" presId="urn:microsoft.com/office/officeart/2008/layout/VerticalCurvedList"/>
    <dgm:cxn modelId="{B3248E1C-2522-46CA-9BE8-A1D2D831A1C6}" type="presParOf" srcId="{796E54E3-DB3C-4803-A553-AAE04527A5AF}" destId="{EDA9C993-FA96-4D79-8981-080DA9DCA589}" srcOrd="5" destOrd="0" presId="urn:microsoft.com/office/officeart/2008/layout/VerticalCurvedList"/>
    <dgm:cxn modelId="{A00A9387-0D9F-4D82-9A63-B1A6B288F60A}" type="presParOf" srcId="{796E54E3-DB3C-4803-A553-AAE04527A5AF}" destId="{5825985D-2165-4998-825C-39005A8CD3B7}" srcOrd="6" destOrd="0" presId="urn:microsoft.com/office/officeart/2008/layout/VerticalCurvedList"/>
    <dgm:cxn modelId="{D81AD931-2F55-4E87-9CD7-75F6993320AF}" type="presParOf" srcId="{5825985D-2165-4998-825C-39005A8CD3B7}" destId="{F81BE9D7-2573-4397-889F-270AA099A549}" srcOrd="0" destOrd="0" presId="urn:microsoft.com/office/officeart/2008/layout/VerticalCurvedList"/>
    <dgm:cxn modelId="{541A63A2-B47C-4DA2-97B1-CC0FC9DF692C}" type="presParOf" srcId="{796E54E3-DB3C-4803-A553-AAE04527A5AF}" destId="{BAD6393F-F433-4AA1-8730-940C5D94F372}" srcOrd="7" destOrd="0" presId="urn:microsoft.com/office/officeart/2008/layout/VerticalCurvedList"/>
    <dgm:cxn modelId="{E4C9C4AD-55DB-480F-9FAB-45C39E06C103}" type="presParOf" srcId="{796E54E3-DB3C-4803-A553-AAE04527A5AF}" destId="{D8978D37-BF9C-4C39-B39E-5FB24ED465FA}" srcOrd="8" destOrd="0" presId="urn:microsoft.com/office/officeart/2008/layout/VerticalCurvedList"/>
    <dgm:cxn modelId="{1F5E488C-00A4-4AB6-A372-F40EA86CB954}" type="presParOf" srcId="{D8978D37-BF9C-4C39-B39E-5FB24ED465FA}" destId="{ACDB170F-E5C4-4CE7-A34E-768BA5DFF6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3CFE49-8F00-4C90-A5B7-69447DE0C630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6C0D7A-981D-4CA5-8D81-A39FAE50BEB5}">
      <dgm:prSet phldrT="[Text]"/>
      <dgm:spPr/>
      <dgm:t>
        <a:bodyPr/>
        <a:lstStyle/>
        <a:p>
          <a:r>
            <a:rPr lang="en-US" dirty="0" smtClean="0"/>
            <a:t>Training Target </a:t>
          </a:r>
          <a:endParaRPr lang="en-US" dirty="0"/>
        </a:p>
      </dgm:t>
    </dgm:pt>
    <dgm:pt modelId="{8CBA8521-8C51-4481-9A4A-EFEC975069A9}" type="parTrans" cxnId="{610E7375-EE2A-45AF-8188-2449BEAF8CE5}">
      <dgm:prSet/>
      <dgm:spPr/>
      <dgm:t>
        <a:bodyPr/>
        <a:lstStyle/>
        <a:p>
          <a:endParaRPr lang="en-US"/>
        </a:p>
      </dgm:t>
    </dgm:pt>
    <dgm:pt modelId="{8DDB7BDD-3957-4C6C-BBD2-E736C86588D4}" type="sibTrans" cxnId="{610E7375-EE2A-45AF-8188-2449BEAF8CE5}">
      <dgm:prSet/>
      <dgm:spPr/>
      <dgm:t>
        <a:bodyPr/>
        <a:lstStyle/>
        <a:p>
          <a:endParaRPr lang="en-US"/>
        </a:p>
      </dgm:t>
    </dgm:pt>
    <dgm:pt modelId="{75296068-4CB8-4C34-8E5E-2F811E6F3A70}">
      <dgm:prSet phldrT="[Text]"/>
      <dgm:spPr/>
      <dgm:t>
        <a:bodyPr/>
        <a:lstStyle/>
        <a:p>
          <a:r>
            <a:rPr lang="en-US" dirty="0" smtClean="0"/>
            <a:t>Current Status</a:t>
          </a:r>
          <a:endParaRPr lang="en-US" dirty="0"/>
        </a:p>
      </dgm:t>
    </dgm:pt>
    <dgm:pt modelId="{ACF285AE-CB10-434D-83C1-A939DBA06DC3}" type="parTrans" cxnId="{016FCE5A-F8D4-4EC7-B5DD-2B576CF650DB}">
      <dgm:prSet/>
      <dgm:spPr/>
      <dgm:t>
        <a:bodyPr/>
        <a:lstStyle/>
        <a:p>
          <a:endParaRPr lang="en-US"/>
        </a:p>
      </dgm:t>
    </dgm:pt>
    <dgm:pt modelId="{B213ED05-9340-453C-B181-595AAD382BBE}" type="sibTrans" cxnId="{016FCE5A-F8D4-4EC7-B5DD-2B576CF650DB}">
      <dgm:prSet/>
      <dgm:spPr/>
      <dgm:t>
        <a:bodyPr/>
        <a:lstStyle/>
        <a:p>
          <a:endParaRPr lang="en-US"/>
        </a:p>
      </dgm:t>
    </dgm:pt>
    <dgm:pt modelId="{C8B849E9-4022-40B7-9F0F-DCB0AA9D461A}">
      <dgm:prSet phldrT="[Text]"/>
      <dgm:spPr/>
      <dgm:t>
        <a:bodyPr/>
        <a:lstStyle/>
        <a:p>
          <a:r>
            <a:rPr lang="en-US" dirty="0" smtClean="0"/>
            <a:t>Gap Analysis and Solution</a:t>
          </a:r>
          <a:endParaRPr lang="en-US" dirty="0"/>
        </a:p>
      </dgm:t>
    </dgm:pt>
    <dgm:pt modelId="{7B5A11A3-8775-4D90-BDA0-D3B1236AF159}" type="parTrans" cxnId="{F6CFB5C2-F733-414D-8DB3-EB5EA22AA25D}">
      <dgm:prSet/>
      <dgm:spPr/>
      <dgm:t>
        <a:bodyPr/>
        <a:lstStyle/>
        <a:p>
          <a:endParaRPr lang="en-US"/>
        </a:p>
      </dgm:t>
    </dgm:pt>
    <dgm:pt modelId="{013FEEF4-DA45-4880-949F-C8AE93413A5B}" type="sibTrans" cxnId="{F6CFB5C2-F733-414D-8DB3-EB5EA22AA25D}">
      <dgm:prSet/>
      <dgm:spPr/>
      <dgm:t>
        <a:bodyPr/>
        <a:lstStyle/>
        <a:p>
          <a:endParaRPr lang="en-US"/>
        </a:p>
      </dgm:t>
    </dgm:pt>
    <dgm:pt modelId="{284F907D-0E13-4E45-9B41-136BE3862FAD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Training Plan</a:t>
          </a:r>
          <a:endParaRPr lang="en-US" dirty="0"/>
        </a:p>
      </dgm:t>
    </dgm:pt>
    <dgm:pt modelId="{AFB61341-2ABB-402A-B047-57860F59E98F}" type="parTrans" cxnId="{E5034359-DF82-4C95-9C9F-A9C8F4655BD7}">
      <dgm:prSet/>
      <dgm:spPr/>
      <dgm:t>
        <a:bodyPr/>
        <a:lstStyle/>
        <a:p>
          <a:endParaRPr lang="en-US"/>
        </a:p>
      </dgm:t>
    </dgm:pt>
    <dgm:pt modelId="{FAD4D1B4-8AA6-4D05-8AB1-6693B2680338}" type="sibTrans" cxnId="{E5034359-DF82-4C95-9C9F-A9C8F4655BD7}">
      <dgm:prSet/>
      <dgm:spPr/>
      <dgm:t>
        <a:bodyPr/>
        <a:lstStyle/>
        <a:p>
          <a:endParaRPr lang="en-US"/>
        </a:p>
      </dgm:t>
    </dgm:pt>
    <dgm:pt modelId="{EC521E79-441E-4E1B-9C49-43F7644F7485}" type="pres">
      <dgm:prSet presAssocID="{543CFE49-8F00-4C90-A5B7-69447DE0C63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96E54E3-DB3C-4803-A553-AAE04527A5AF}" type="pres">
      <dgm:prSet presAssocID="{543CFE49-8F00-4C90-A5B7-69447DE0C630}" presName="Name1" presStyleCnt="0"/>
      <dgm:spPr/>
    </dgm:pt>
    <dgm:pt modelId="{FB94AAB0-39F3-41B9-9614-AD7751E7DCA3}" type="pres">
      <dgm:prSet presAssocID="{543CFE49-8F00-4C90-A5B7-69447DE0C630}" presName="cycle" presStyleCnt="0"/>
      <dgm:spPr/>
    </dgm:pt>
    <dgm:pt modelId="{0ECC62CE-2DC3-435D-8484-2117EBDFF163}" type="pres">
      <dgm:prSet presAssocID="{543CFE49-8F00-4C90-A5B7-69447DE0C630}" presName="srcNode" presStyleLbl="node1" presStyleIdx="0" presStyleCnt="4"/>
      <dgm:spPr/>
    </dgm:pt>
    <dgm:pt modelId="{A8331103-45DF-49EE-8FF6-72327F219004}" type="pres">
      <dgm:prSet presAssocID="{543CFE49-8F00-4C90-A5B7-69447DE0C630}" presName="conn" presStyleLbl="parChTrans1D2" presStyleIdx="0" presStyleCnt="1"/>
      <dgm:spPr/>
      <dgm:t>
        <a:bodyPr/>
        <a:lstStyle/>
        <a:p>
          <a:endParaRPr lang="en-US"/>
        </a:p>
      </dgm:t>
    </dgm:pt>
    <dgm:pt modelId="{FA8E9C30-85DA-4713-AF6F-16B034EE662A}" type="pres">
      <dgm:prSet presAssocID="{543CFE49-8F00-4C90-A5B7-69447DE0C630}" presName="extraNode" presStyleLbl="node1" presStyleIdx="0" presStyleCnt="4"/>
      <dgm:spPr/>
    </dgm:pt>
    <dgm:pt modelId="{0BA9DE5E-9113-47ED-9A68-EDC0262B370A}" type="pres">
      <dgm:prSet presAssocID="{543CFE49-8F00-4C90-A5B7-69447DE0C630}" presName="dstNode" presStyleLbl="node1" presStyleIdx="0" presStyleCnt="4"/>
      <dgm:spPr/>
    </dgm:pt>
    <dgm:pt modelId="{6D5541D8-4F87-4D0A-8DC6-D1779AC97248}" type="pres">
      <dgm:prSet presAssocID="{586C0D7A-981D-4CA5-8D81-A39FAE50BEB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0A3E0-C065-4464-8575-4422B4585133}" type="pres">
      <dgm:prSet presAssocID="{586C0D7A-981D-4CA5-8D81-A39FAE50BEB5}" presName="accent_1" presStyleCnt="0"/>
      <dgm:spPr/>
    </dgm:pt>
    <dgm:pt modelId="{07ECC48A-66A2-4C08-9B5C-7F13F25F1E49}" type="pres">
      <dgm:prSet presAssocID="{586C0D7A-981D-4CA5-8D81-A39FAE50BEB5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AAEDE9B0-686E-4F34-A631-FAB64BF0DCB8}" type="pres">
      <dgm:prSet presAssocID="{75296068-4CB8-4C34-8E5E-2F811E6F3A70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F676-6935-4530-850D-BA7D74B5A859}" type="pres">
      <dgm:prSet presAssocID="{75296068-4CB8-4C34-8E5E-2F811E6F3A70}" presName="accent_2" presStyleCnt="0"/>
      <dgm:spPr/>
    </dgm:pt>
    <dgm:pt modelId="{4AEECD22-EBE4-40E3-90C4-57C016F8A8B0}" type="pres">
      <dgm:prSet presAssocID="{75296068-4CB8-4C34-8E5E-2F811E6F3A70}" presName="accentRepeatNode" presStyleLbl="solidFgAcc1" presStyleIdx="1" presStyleCnt="4"/>
      <dgm:spPr/>
    </dgm:pt>
    <dgm:pt modelId="{EDA9C993-FA96-4D79-8981-080DA9DCA589}" type="pres">
      <dgm:prSet presAssocID="{C8B849E9-4022-40B7-9F0F-DCB0AA9D461A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5985D-2165-4998-825C-39005A8CD3B7}" type="pres">
      <dgm:prSet presAssocID="{C8B849E9-4022-40B7-9F0F-DCB0AA9D461A}" presName="accent_3" presStyleCnt="0"/>
      <dgm:spPr/>
    </dgm:pt>
    <dgm:pt modelId="{F81BE9D7-2573-4397-889F-270AA099A549}" type="pres">
      <dgm:prSet presAssocID="{C8B849E9-4022-40B7-9F0F-DCB0AA9D461A}" presName="accentRepeatNode" presStyleLbl="solidFgAcc1" presStyleIdx="2" presStyleCnt="4"/>
      <dgm:spPr/>
    </dgm:pt>
    <dgm:pt modelId="{BAD6393F-F433-4AA1-8730-940C5D94F372}" type="pres">
      <dgm:prSet presAssocID="{284F907D-0E13-4E45-9B41-136BE3862F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8D37-BF9C-4C39-B39E-5FB24ED465FA}" type="pres">
      <dgm:prSet presAssocID="{284F907D-0E13-4E45-9B41-136BE3862FAD}" presName="accent_4" presStyleCnt="0"/>
      <dgm:spPr/>
    </dgm:pt>
    <dgm:pt modelId="{ACDB170F-E5C4-4CE7-A34E-768BA5DFF6B2}" type="pres">
      <dgm:prSet presAssocID="{284F907D-0E13-4E45-9B41-136BE3862FAD}" presName="accentRepeatNode" presStyleLbl="solidFgAcc1" presStyleIdx="3" presStyleCnt="4"/>
      <dgm:spPr/>
    </dgm:pt>
  </dgm:ptLst>
  <dgm:cxnLst>
    <dgm:cxn modelId="{EB923AD1-F3BD-444B-9C0C-F85802CC3B8C}" type="presOf" srcId="{586C0D7A-981D-4CA5-8D81-A39FAE50BEB5}" destId="{6D5541D8-4F87-4D0A-8DC6-D1779AC97248}" srcOrd="0" destOrd="0" presId="urn:microsoft.com/office/officeart/2008/layout/VerticalCurvedList"/>
    <dgm:cxn modelId="{80182FD4-F670-4B3E-B6ED-2D77AC952304}" type="presOf" srcId="{284F907D-0E13-4E45-9B41-136BE3862FAD}" destId="{BAD6393F-F433-4AA1-8730-940C5D94F372}" srcOrd="0" destOrd="0" presId="urn:microsoft.com/office/officeart/2008/layout/VerticalCurvedList"/>
    <dgm:cxn modelId="{E12BEAB7-0842-40F0-BF29-45F2657E66D1}" type="presOf" srcId="{543CFE49-8F00-4C90-A5B7-69447DE0C630}" destId="{EC521E79-441E-4E1B-9C49-43F7644F7485}" srcOrd="0" destOrd="0" presId="urn:microsoft.com/office/officeart/2008/layout/VerticalCurvedList"/>
    <dgm:cxn modelId="{F6CFB5C2-F733-414D-8DB3-EB5EA22AA25D}" srcId="{543CFE49-8F00-4C90-A5B7-69447DE0C630}" destId="{C8B849E9-4022-40B7-9F0F-DCB0AA9D461A}" srcOrd="2" destOrd="0" parTransId="{7B5A11A3-8775-4D90-BDA0-D3B1236AF159}" sibTransId="{013FEEF4-DA45-4880-949F-C8AE93413A5B}"/>
    <dgm:cxn modelId="{E5034359-DF82-4C95-9C9F-A9C8F4655BD7}" srcId="{543CFE49-8F00-4C90-A5B7-69447DE0C630}" destId="{284F907D-0E13-4E45-9B41-136BE3862FAD}" srcOrd="3" destOrd="0" parTransId="{AFB61341-2ABB-402A-B047-57860F59E98F}" sibTransId="{FAD4D1B4-8AA6-4D05-8AB1-6693B2680338}"/>
    <dgm:cxn modelId="{610E7375-EE2A-45AF-8188-2449BEAF8CE5}" srcId="{543CFE49-8F00-4C90-A5B7-69447DE0C630}" destId="{586C0D7A-981D-4CA5-8D81-A39FAE50BEB5}" srcOrd="0" destOrd="0" parTransId="{8CBA8521-8C51-4481-9A4A-EFEC975069A9}" sibTransId="{8DDB7BDD-3957-4C6C-BBD2-E736C86588D4}"/>
    <dgm:cxn modelId="{016FCE5A-F8D4-4EC7-B5DD-2B576CF650DB}" srcId="{543CFE49-8F00-4C90-A5B7-69447DE0C630}" destId="{75296068-4CB8-4C34-8E5E-2F811E6F3A70}" srcOrd="1" destOrd="0" parTransId="{ACF285AE-CB10-434D-83C1-A939DBA06DC3}" sibTransId="{B213ED05-9340-453C-B181-595AAD382BBE}"/>
    <dgm:cxn modelId="{97055998-F825-4876-8E9A-EB29B9FF2BA3}" type="presOf" srcId="{8DDB7BDD-3957-4C6C-BBD2-E736C86588D4}" destId="{A8331103-45DF-49EE-8FF6-72327F219004}" srcOrd="0" destOrd="0" presId="urn:microsoft.com/office/officeart/2008/layout/VerticalCurvedList"/>
    <dgm:cxn modelId="{7ADB20CA-0E70-4F66-8D1F-B748552A6250}" type="presOf" srcId="{75296068-4CB8-4C34-8E5E-2F811E6F3A70}" destId="{AAEDE9B0-686E-4F34-A631-FAB64BF0DCB8}" srcOrd="0" destOrd="0" presId="urn:microsoft.com/office/officeart/2008/layout/VerticalCurvedList"/>
    <dgm:cxn modelId="{9F02DB97-1EF2-4CCD-9B6E-A56D84172687}" type="presOf" srcId="{C8B849E9-4022-40B7-9F0F-DCB0AA9D461A}" destId="{EDA9C993-FA96-4D79-8981-080DA9DCA589}" srcOrd="0" destOrd="0" presId="urn:microsoft.com/office/officeart/2008/layout/VerticalCurvedList"/>
    <dgm:cxn modelId="{E0CBDB28-C060-4E29-B672-7CC9D5AD019B}" type="presParOf" srcId="{EC521E79-441E-4E1B-9C49-43F7644F7485}" destId="{796E54E3-DB3C-4803-A553-AAE04527A5AF}" srcOrd="0" destOrd="0" presId="urn:microsoft.com/office/officeart/2008/layout/VerticalCurvedList"/>
    <dgm:cxn modelId="{A5E1989E-4452-438B-A09C-64CFC8CCF27D}" type="presParOf" srcId="{796E54E3-DB3C-4803-A553-AAE04527A5AF}" destId="{FB94AAB0-39F3-41B9-9614-AD7751E7DCA3}" srcOrd="0" destOrd="0" presId="urn:microsoft.com/office/officeart/2008/layout/VerticalCurvedList"/>
    <dgm:cxn modelId="{E99E2178-0E87-44FD-A2FE-B731DFD66AEB}" type="presParOf" srcId="{FB94AAB0-39F3-41B9-9614-AD7751E7DCA3}" destId="{0ECC62CE-2DC3-435D-8484-2117EBDFF163}" srcOrd="0" destOrd="0" presId="urn:microsoft.com/office/officeart/2008/layout/VerticalCurvedList"/>
    <dgm:cxn modelId="{1189E644-C4B1-44D6-8003-B2DFB38BEDED}" type="presParOf" srcId="{FB94AAB0-39F3-41B9-9614-AD7751E7DCA3}" destId="{A8331103-45DF-49EE-8FF6-72327F219004}" srcOrd="1" destOrd="0" presId="urn:microsoft.com/office/officeart/2008/layout/VerticalCurvedList"/>
    <dgm:cxn modelId="{F0A7A0BE-9AF0-4F60-963B-85B048C271A8}" type="presParOf" srcId="{FB94AAB0-39F3-41B9-9614-AD7751E7DCA3}" destId="{FA8E9C30-85DA-4713-AF6F-16B034EE662A}" srcOrd="2" destOrd="0" presId="urn:microsoft.com/office/officeart/2008/layout/VerticalCurvedList"/>
    <dgm:cxn modelId="{36888B28-F524-4108-88AF-0B6AF9056F3C}" type="presParOf" srcId="{FB94AAB0-39F3-41B9-9614-AD7751E7DCA3}" destId="{0BA9DE5E-9113-47ED-9A68-EDC0262B370A}" srcOrd="3" destOrd="0" presId="urn:microsoft.com/office/officeart/2008/layout/VerticalCurvedList"/>
    <dgm:cxn modelId="{BD7D47D9-A12E-4F60-8E3C-53133D729460}" type="presParOf" srcId="{796E54E3-DB3C-4803-A553-AAE04527A5AF}" destId="{6D5541D8-4F87-4D0A-8DC6-D1779AC97248}" srcOrd="1" destOrd="0" presId="urn:microsoft.com/office/officeart/2008/layout/VerticalCurvedList"/>
    <dgm:cxn modelId="{C3163B41-9C73-4F43-8353-384E9CBA6DEB}" type="presParOf" srcId="{796E54E3-DB3C-4803-A553-AAE04527A5AF}" destId="{E5E0A3E0-C065-4464-8575-4422B4585133}" srcOrd="2" destOrd="0" presId="urn:microsoft.com/office/officeart/2008/layout/VerticalCurvedList"/>
    <dgm:cxn modelId="{D1DB4747-0220-49F8-B47A-10838D649204}" type="presParOf" srcId="{E5E0A3E0-C065-4464-8575-4422B4585133}" destId="{07ECC48A-66A2-4C08-9B5C-7F13F25F1E49}" srcOrd="0" destOrd="0" presId="urn:microsoft.com/office/officeart/2008/layout/VerticalCurvedList"/>
    <dgm:cxn modelId="{14420B0B-47D7-40AD-A546-EACC053A38B0}" type="presParOf" srcId="{796E54E3-DB3C-4803-A553-AAE04527A5AF}" destId="{AAEDE9B0-686E-4F34-A631-FAB64BF0DCB8}" srcOrd="3" destOrd="0" presId="urn:microsoft.com/office/officeart/2008/layout/VerticalCurvedList"/>
    <dgm:cxn modelId="{33297645-9F8A-4645-9487-627A00DCC46F}" type="presParOf" srcId="{796E54E3-DB3C-4803-A553-AAE04527A5AF}" destId="{12D2F676-6935-4530-850D-BA7D74B5A859}" srcOrd="4" destOrd="0" presId="urn:microsoft.com/office/officeart/2008/layout/VerticalCurvedList"/>
    <dgm:cxn modelId="{ABB7071E-2DAD-4618-8B62-B459913989FD}" type="presParOf" srcId="{12D2F676-6935-4530-850D-BA7D74B5A859}" destId="{4AEECD22-EBE4-40E3-90C4-57C016F8A8B0}" srcOrd="0" destOrd="0" presId="urn:microsoft.com/office/officeart/2008/layout/VerticalCurvedList"/>
    <dgm:cxn modelId="{9AE30E94-DC93-4E2C-96F0-54C1D551978E}" type="presParOf" srcId="{796E54E3-DB3C-4803-A553-AAE04527A5AF}" destId="{EDA9C993-FA96-4D79-8981-080DA9DCA589}" srcOrd="5" destOrd="0" presId="urn:microsoft.com/office/officeart/2008/layout/VerticalCurvedList"/>
    <dgm:cxn modelId="{A6949CCE-AF6A-4AA3-A503-BB24607524F2}" type="presParOf" srcId="{796E54E3-DB3C-4803-A553-AAE04527A5AF}" destId="{5825985D-2165-4998-825C-39005A8CD3B7}" srcOrd="6" destOrd="0" presId="urn:microsoft.com/office/officeart/2008/layout/VerticalCurvedList"/>
    <dgm:cxn modelId="{B0693C65-FE32-4FA5-B86A-8702102D676E}" type="presParOf" srcId="{5825985D-2165-4998-825C-39005A8CD3B7}" destId="{F81BE9D7-2573-4397-889F-270AA099A549}" srcOrd="0" destOrd="0" presId="urn:microsoft.com/office/officeart/2008/layout/VerticalCurvedList"/>
    <dgm:cxn modelId="{8BC76BF4-88E1-46B6-A2F7-D7AB44B1DD1E}" type="presParOf" srcId="{796E54E3-DB3C-4803-A553-AAE04527A5AF}" destId="{BAD6393F-F433-4AA1-8730-940C5D94F372}" srcOrd="7" destOrd="0" presId="urn:microsoft.com/office/officeart/2008/layout/VerticalCurvedList"/>
    <dgm:cxn modelId="{3888F9EF-D2D6-4483-8F31-BC44FBEEAF7E}" type="presParOf" srcId="{796E54E3-DB3C-4803-A553-AAE04527A5AF}" destId="{D8978D37-BF9C-4C39-B39E-5FB24ED465FA}" srcOrd="8" destOrd="0" presId="urn:microsoft.com/office/officeart/2008/layout/VerticalCurvedList"/>
    <dgm:cxn modelId="{C2FBC829-AB28-4CA3-B028-C5874B5B5DE9}" type="presParOf" srcId="{D8978D37-BF9C-4C39-B39E-5FB24ED465FA}" destId="{ACDB170F-E5C4-4CE7-A34E-768BA5DFF6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417C3E4-834A-4FDE-8876-3ED4986C368E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1pPr>
            <a:lvl2pPr marL="520073" indent="-200029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2pPr>
            <a:lvl3pPr marL="800114" indent="-160023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3pPr>
            <a:lvl4pPr marL="1120158" indent="-160023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4pPr>
            <a:lvl5pPr marL="1440204" indent="-160023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5pPr>
            <a:lvl6pPr marL="1760249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6pPr>
            <a:lvl7pPr marL="2080295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7pPr>
            <a:lvl8pPr marL="2400340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8pPr>
            <a:lvl9pPr marL="2720386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45000"/>
              <a:buFont typeface="Wingdings" pitchFamily="2" charset="2"/>
              <a:buNone/>
            </a:pPr>
            <a:fld id="{81F8B81A-061E-4DA4-8294-DC46F300287D}" type="slidenum">
              <a:rPr lang="en-GB" altLang="ja-JP" sz="1400"/>
              <a:pPr eaLnBrk="1" hangingPunct="1">
                <a:spcBef>
                  <a:spcPct val="0"/>
                </a:spcBef>
                <a:buSzPct val="45000"/>
                <a:buFont typeface="Wingdings" pitchFamily="2" charset="2"/>
                <a:buNone/>
              </a:pPr>
              <a:t>19</a:t>
            </a:fld>
            <a:endParaRPr lang="en-GB" altLang="ja-JP" sz="1400"/>
          </a:p>
        </p:txBody>
      </p:sp>
    </p:spTree>
    <p:extLst>
      <p:ext uri="{BB962C8B-B14F-4D97-AF65-F5344CB8AC3E}">
        <p14:creationId xmlns:p14="http://schemas.microsoft.com/office/powerpoint/2010/main" val="264695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1pPr>
            <a:lvl2pPr marL="520073" indent="-200029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2pPr>
            <a:lvl3pPr marL="800114" indent="-160023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3pPr>
            <a:lvl4pPr marL="1120158" indent="-160023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4pPr>
            <a:lvl5pPr marL="1440204" indent="-160023" defTabSz="491180" eaLnBrk="0" hangingPunct="0">
              <a:spcBef>
                <a:spcPct val="30000"/>
              </a:spcBef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5pPr>
            <a:lvl6pPr marL="1760249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6pPr>
            <a:lvl7pPr marL="2080295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7pPr>
            <a:lvl8pPr marL="2400340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8pPr>
            <a:lvl9pPr marL="2720386" indent="-160023" defTabSz="4911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78999" algn="l"/>
                <a:tab pos="1559110" algn="l"/>
                <a:tab pos="2338109" algn="l"/>
                <a:tab pos="3118219" algn="l"/>
              </a:tabLst>
              <a:defRPr sz="8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45000"/>
              <a:buFont typeface="Wingdings" pitchFamily="2" charset="2"/>
              <a:buNone/>
            </a:pPr>
            <a:fld id="{81F8B81A-061E-4DA4-8294-DC46F300287D}" type="slidenum">
              <a:rPr lang="en-GB" altLang="ja-JP" sz="1400"/>
              <a:pPr eaLnBrk="1" hangingPunct="1">
                <a:spcBef>
                  <a:spcPct val="0"/>
                </a:spcBef>
                <a:buSzPct val="45000"/>
                <a:buFont typeface="Wingdings" pitchFamily="2" charset="2"/>
                <a:buNone/>
              </a:pPr>
              <a:t>20</a:t>
            </a:fld>
            <a:endParaRPr lang="en-GB" altLang="ja-JP" sz="1400"/>
          </a:p>
        </p:txBody>
      </p:sp>
    </p:spTree>
    <p:extLst>
      <p:ext uri="{BB962C8B-B14F-4D97-AF65-F5344CB8AC3E}">
        <p14:creationId xmlns:p14="http://schemas.microsoft.com/office/powerpoint/2010/main" val="162053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80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4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8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4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44750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39918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39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62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7822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2683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7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4414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1709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167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419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30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981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6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63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8996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0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0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49739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735706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19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3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1362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6519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41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27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732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32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818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4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6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9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91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30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30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463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4045133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01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69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96296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8068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10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CECE-DFDA-46C1-831C-6CBCE67BFBEB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8799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26763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1429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514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640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75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4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20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68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22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03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7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8075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83290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9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69665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7394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577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6486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8891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2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84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50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8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71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17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1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38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4088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721975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47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9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8476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Confidential                © 2014 </a:t>
            </a:r>
            <a:r>
              <a:rPr lang="en-GB" altLang="ja-JP" err="1"/>
              <a:t>Renesas</a:t>
            </a:r>
            <a:r>
              <a:rPr lang="en-GB" altLang="ja-JP"/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2806890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010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062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CECE-DFDA-46C1-831C-6CBCE67BFBEB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5044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100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699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78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03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7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82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50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344603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09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9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04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59862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333501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5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142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31624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07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43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CECE-DFDA-46C1-831C-6CBCE67BFBEB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9641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5892457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1214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861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389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7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06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78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56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4766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9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10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25935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219590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52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6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3521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5266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93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CECE-DFDA-46C1-831C-6CBCE67BFBEB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905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611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6906451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536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9369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80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814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1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59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8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93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35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55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71363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256228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78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89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763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083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55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5224932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242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8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337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420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95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31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79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4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73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0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3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82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1568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388222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1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2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9139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71367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070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973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126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096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2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133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27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54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9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06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5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95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3874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244353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79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5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3986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839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007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CECE-DFDA-46C1-831C-6CBCE67BFBEB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34003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9816126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65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1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23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6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97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45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1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5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11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0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0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3823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413174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2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96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4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8333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612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78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34931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2666557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650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645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43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1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4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5019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9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53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79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7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9581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2711241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82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23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92759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4166926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5011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808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658226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932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11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77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71925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5638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014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CECE-DFDA-46C1-831C-6CBCE67BFBEB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822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46313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43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8624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3250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426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148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85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70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73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77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87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9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8156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40181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09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68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8644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182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39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4379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9C78-982A-4091-8364-B40518B15D85}" type="slidenum">
              <a:rPr lang="en-GB" altLang="ja-JP">
                <a:solidFill>
                  <a:srgbClr val="06418C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641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93787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855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0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350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431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60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3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70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4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73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35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9407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2688846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54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51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89741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6480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90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776719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1413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70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77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140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35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8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5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7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89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44792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2956908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62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8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4981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1143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602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41" y="2334944"/>
            <a:ext cx="11131231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xfrm>
            <a:off x="632945" y="6510338"/>
            <a:ext cx="8456845" cy="2778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>
                <a:solidFill>
                  <a:srgbClr val="3C3C3B"/>
                </a:solidFill>
              </a:rPr>
              <a:t>Confidential                © 2014 </a:t>
            </a:r>
            <a:r>
              <a:rPr lang="en-GB" altLang="ja-JP" err="1">
                <a:solidFill>
                  <a:srgbClr val="3C3C3B"/>
                </a:solidFill>
              </a:rPr>
              <a:t>Renesas</a:t>
            </a:r>
            <a:r>
              <a:rPr lang="en-GB" altLang="ja-JP">
                <a:solidFill>
                  <a:srgbClr val="3C3C3B"/>
                </a:solidFill>
              </a:rPr>
              <a:t> Design Vietnam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60788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67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6118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49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1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44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2.xml"/><Relationship Id="rId13" Type="http://schemas.openxmlformats.org/officeDocument/2006/relationships/slideLayout" Target="../slideLayouts/slideLayout177.xml"/><Relationship Id="rId18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67.xml"/><Relationship Id="rId7" Type="http://schemas.openxmlformats.org/officeDocument/2006/relationships/slideLayout" Target="../slideLayouts/slideLayout171.xml"/><Relationship Id="rId12" Type="http://schemas.openxmlformats.org/officeDocument/2006/relationships/slideLayout" Target="../slideLayouts/slideLayout176.xml"/><Relationship Id="rId17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66.xml"/><Relationship Id="rId16" Type="http://schemas.openxmlformats.org/officeDocument/2006/relationships/slideLayout" Target="../slideLayouts/slideLayout180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165.xml"/><Relationship Id="rId6" Type="http://schemas.openxmlformats.org/officeDocument/2006/relationships/slideLayout" Target="../slideLayouts/slideLayout170.xml"/><Relationship Id="rId11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69.xml"/><Relationship Id="rId15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74.xml"/><Relationship Id="rId19" Type="http://schemas.openxmlformats.org/officeDocument/2006/relationships/theme" Target="../theme/theme10.xml"/><Relationship Id="rId4" Type="http://schemas.openxmlformats.org/officeDocument/2006/relationships/slideLayout" Target="../slideLayouts/slideLayout168.xml"/><Relationship Id="rId9" Type="http://schemas.openxmlformats.org/officeDocument/2006/relationships/slideLayout" Target="../slideLayouts/slideLayout173.xml"/><Relationship Id="rId14" Type="http://schemas.openxmlformats.org/officeDocument/2006/relationships/slideLayout" Target="../slideLayouts/slideLayout17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5.xml"/><Relationship Id="rId18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185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4.xml"/><Relationship Id="rId17" Type="http://schemas.openxmlformats.org/officeDocument/2006/relationships/slideLayout" Target="../slideLayouts/slideLayout199.xml"/><Relationship Id="rId2" Type="http://schemas.openxmlformats.org/officeDocument/2006/relationships/slideLayout" Target="../slideLayouts/slideLayout184.xml"/><Relationship Id="rId16" Type="http://schemas.openxmlformats.org/officeDocument/2006/relationships/slideLayout" Target="../slideLayouts/slideLayout198.xml"/><Relationship Id="rId20" Type="http://schemas.openxmlformats.org/officeDocument/2006/relationships/theme" Target="../theme/theme11.xml"/><Relationship Id="rId1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87.xml"/><Relationship Id="rId1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192.xml"/><Relationship Id="rId19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91.xml"/><Relationship Id="rId14" Type="http://schemas.openxmlformats.org/officeDocument/2006/relationships/slideLayout" Target="../slideLayouts/slideLayout19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9.xml"/><Relationship Id="rId13" Type="http://schemas.openxmlformats.org/officeDocument/2006/relationships/slideLayout" Target="../slideLayouts/slideLayout214.xml"/><Relationship Id="rId18" Type="http://schemas.openxmlformats.org/officeDocument/2006/relationships/slideLayout" Target="../slideLayouts/slideLayout219.xml"/><Relationship Id="rId3" Type="http://schemas.openxmlformats.org/officeDocument/2006/relationships/slideLayout" Target="../slideLayouts/slideLayout204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208.xml"/><Relationship Id="rId12" Type="http://schemas.openxmlformats.org/officeDocument/2006/relationships/slideLayout" Target="../slideLayouts/slideLayout213.xml"/><Relationship Id="rId17" Type="http://schemas.openxmlformats.org/officeDocument/2006/relationships/slideLayout" Target="../slideLayouts/slideLayout218.xml"/><Relationship Id="rId2" Type="http://schemas.openxmlformats.org/officeDocument/2006/relationships/slideLayout" Target="../slideLayouts/slideLayout203.xml"/><Relationship Id="rId16" Type="http://schemas.openxmlformats.org/officeDocument/2006/relationships/slideLayout" Target="../slideLayouts/slideLayout217.xml"/><Relationship Id="rId20" Type="http://schemas.openxmlformats.org/officeDocument/2006/relationships/theme" Target="../theme/theme12.xml"/><Relationship Id="rId1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7.xml"/><Relationship Id="rId11" Type="http://schemas.openxmlformats.org/officeDocument/2006/relationships/slideLayout" Target="../slideLayouts/slideLayout212.xml"/><Relationship Id="rId5" Type="http://schemas.openxmlformats.org/officeDocument/2006/relationships/slideLayout" Target="../slideLayouts/slideLayout206.xml"/><Relationship Id="rId15" Type="http://schemas.openxmlformats.org/officeDocument/2006/relationships/slideLayout" Target="../slideLayouts/slideLayout216.xml"/><Relationship Id="rId10" Type="http://schemas.openxmlformats.org/officeDocument/2006/relationships/slideLayout" Target="../slideLayouts/slideLayout211.xml"/><Relationship Id="rId19" Type="http://schemas.openxmlformats.org/officeDocument/2006/relationships/slideLayout" Target="../slideLayouts/slideLayout220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Relationship Id="rId14" Type="http://schemas.openxmlformats.org/officeDocument/2006/relationships/slideLayout" Target="../slideLayouts/slideLayout21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slideLayout" Target="../slideLayouts/slideLayout233.xml"/><Relationship Id="rId18" Type="http://schemas.openxmlformats.org/officeDocument/2006/relationships/slideLayout" Target="../slideLayouts/slideLayout238.xml"/><Relationship Id="rId3" Type="http://schemas.openxmlformats.org/officeDocument/2006/relationships/slideLayout" Target="../slideLayouts/slideLayout22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227.xml"/><Relationship Id="rId12" Type="http://schemas.openxmlformats.org/officeDocument/2006/relationships/slideLayout" Target="../slideLayouts/slideLayout232.xml"/><Relationship Id="rId17" Type="http://schemas.openxmlformats.org/officeDocument/2006/relationships/slideLayout" Target="../slideLayouts/slideLayout237.xml"/><Relationship Id="rId2" Type="http://schemas.openxmlformats.org/officeDocument/2006/relationships/slideLayout" Target="../slideLayouts/slideLayout222.xml"/><Relationship Id="rId16" Type="http://schemas.openxmlformats.org/officeDocument/2006/relationships/slideLayout" Target="../slideLayouts/slideLayout236.xml"/><Relationship Id="rId20" Type="http://schemas.openxmlformats.org/officeDocument/2006/relationships/theme" Target="../theme/theme13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5" Type="http://schemas.openxmlformats.org/officeDocument/2006/relationships/slideLayout" Target="../slideLayouts/slideLayout235.xml"/><Relationship Id="rId10" Type="http://schemas.openxmlformats.org/officeDocument/2006/relationships/slideLayout" Target="../slideLayouts/slideLayout230.xml"/><Relationship Id="rId19" Type="http://schemas.openxmlformats.org/officeDocument/2006/relationships/slideLayout" Target="../slideLayouts/slideLayout239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Relationship Id="rId14" Type="http://schemas.openxmlformats.org/officeDocument/2006/relationships/slideLayout" Target="../slideLayouts/slideLayout23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7.xml"/><Relationship Id="rId13" Type="http://schemas.openxmlformats.org/officeDocument/2006/relationships/slideLayout" Target="../slideLayouts/slideLayout252.xml"/><Relationship Id="rId18" Type="http://schemas.openxmlformats.org/officeDocument/2006/relationships/theme" Target="../theme/theme14.xml"/><Relationship Id="rId3" Type="http://schemas.openxmlformats.org/officeDocument/2006/relationships/slideLayout" Target="../slideLayouts/slideLayout242.xml"/><Relationship Id="rId7" Type="http://schemas.openxmlformats.org/officeDocument/2006/relationships/slideLayout" Target="../slideLayouts/slideLayout246.xml"/><Relationship Id="rId12" Type="http://schemas.openxmlformats.org/officeDocument/2006/relationships/slideLayout" Target="../slideLayouts/slideLayout251.xml"/><Relationship Id="rId17" Type="http://schemas.openxmlformats.org/officeDocument/2006/relationships/slideLayout" Target="../slideLayouts/slideLayout256.xml"/><Relationship Id="rId2" Type="http://schemas.openxmlformats.org/officeDocument/2006/relationships/slideLayout" Target="../slideLayouts/slideLayout241.xml"/><Relationship Id="rId16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40.xml"/><Relationship Id="rId6" Type="http://schemas.openxmlformats.org/officeDocument/2006/relationships/slideLayout" Target="../slideLayouts/slideLayout245.xml"/><Relationship Id="rId11" Type="http://schemas.openxmlformats.org/officeDocument/2006/relationships/slideLayout" Target="../slideLayouts/slideLayout250.xml"/><Relationship Id="rId5" Type="http://schemas.openxmlformats.org/officeDocument/2006/relationships/slideLayout" Target="../slideLayouts/slideLayout244.xml"/><Relationship Id="rId15" Type="http://schemas.openxmlformats.org/officeDocument/2006/relationships/slideLayout" Target="../slideLayouts/slideLayout254.xml"/><Relationship Id="rId10" Type="http://schemas.openxmlformats.org/officeDocument/2006/relationships/slideLayout" Target="../slideLayouts/slideLayout249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43.xml"/><Relationship Id="rId9" Type="http://schemas.openxmlformats.org/officeDocument/2006/relationships/slideLayout" Target="../slideLayouts/slideLayout248.xml"/><Relationship Id="rId14" Type="http://schemas.openxmlformats.org/officeDocument/2006/relationships/slideLayout" Target="../slideLayouts/slideLayout253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4.xml"/><Relationship Id="rId13" Type="http://schemas.openxmlformats.org/officeDocument/2006/relationships/slideLayout" Target="../slideLayouts/slideLayout269.xml"/><Relationship Id="rId18" Type="http://schemas.openxmlformats.org/officeDocument/2006/relationships/slideLayout" Target="../slideLayouts/slideLayout274.xml"/><Relationship Id="rId3" Type="http://schemas.openxmlformats.org/officeDocument/2006/relationships/slideLayout" Target="../slideLayouts/slideLayout259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263.xml"/><Relationship Id="rId12" Type="http://schemas.openxmlformats.org/officeDocument/2006/relationships/slideLayout" Target="../slideLayouts/slideLayout268.xml"/><Relationship Id="rId17" Type="http://schemas.openxmlformats.org/officeDocument/2006/relationships/slideLayout" Target="../slideLayouts/slideLayout273.xml"/><Relationship Id="rId2" Type="http://schemas.openxmlformats.org/officeDocument/2006/relationships/slideLayout" Target="../slideLayouts/slideLayout258.xml"/><Relationship Id="rId16" Type="http://schemas.openxmlformats.org/officeDocument/2006/relationships/slideLayout" Target="../slideLayouts/slideLayout272.xml"/><Relationship Id="rId20" Type="http://schemas.openxmlformats.org/officeDocument/2006/relationships/theme" Target="../theme/theme15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1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1.xml"/><Relationship Id="rId15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66.xml"/><Relationship Id="rId19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slideLayout" Target="../slideLayouts/slideLayout270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13" Type="http://schemas.openxmlformats.org/officeDocument/2006/relationships/slideLayout" Target="../slideLayouts/slideLayout288.xml"/><Relationship Id="rId18" Type="http://schemas.openxmlformats.org/officeDocument/2006/relationships/slideLayout" Target="../slideLayouts/slideLayout293.xml"/><Relationship Id="rId3" Type="http://schemas.openxmlformats.org/officeDocument/2006/relationships/slideLayout" Target="../slideLayouts/slideLayout278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282.xml"/><Relationship Id="rId12" Type="http://schemas.openxmlformats.org/officeDocument/2006/relationships/slideLayout" Target="../slideLayouts/slideLayout287.xml"/><Relationship Id="rId17" Type="http://schemas.openxmlformats.org/officeDocument/2006/relationships/slideLayout" Target="../slideLayouts/slideLayout292.xml"/><Relationship Id="rId2" Type="http://schemas.openxmlformats.org/officeDocument/2006/relationships/slideLayout" Target="../slideLayouts/slideLayout277.xml"/><Relationship Id="rId16" Type="http://schemas.openxmlformats.org/officeDocument/2006/relationships/slideLayout" Target="../slideLayouts/slideLayout291.xml"/><Relationship Id="rId20" Type="http://schemas.openxmlformats.org/officeDocument/2006/relationships/theme" Target="../theme/theme16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5" Type="http://schemas.openxmlformats.org/officeDocument/2006/relationships/slideLayout" Target="../slideLayouts/slideLayout290.xml"/><Relationship Id="rId10" Type="http://schemas.openxmlformats.org/officeDocument/2006/relationships/slideLayout" Target="../slideLayouts/slideLayout285.xml"/><Relationship Id="rId19" Type="http://schemas.openxmlformats.org/officeDocument/2006/relationships/slideLayout" Target="../slideLayouts/slideLayout294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Relationship Id="rId14" Type="http://schemas.openxmlformats.org/officeDocument/2006/relationships/slideLayout" Target="../slideLayouts/slideLayout28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2.xml"/><Relationship Id="rId13" Type="http://schemas.openxmlformats.org/officeDocument/2006/relationships/slideLayout" Target="../slideLayouts/slideLayout307.xml"/><Relationship Id="rId18" Type="http://schemas.openxmlformats.org/officeDocument/2006/relationships/slideLayout" Target="../slideLayouts/slideLayout312.xml"/><Relationship Id="rId3" Type="http://schemas.openxmlformats.org/officeDocument/2006/relationships/slideLayout" Target="../slideLayouts/slideLayout297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301.xml"/><Relationship Id="rId12" Type="http://schemas.openxmlformats.org/officeDocument/2006/relationships/slideLayout" Target="../slideLayouts/slideLayout306.xml"/><Relationship Id="rId17" Type="http://schemas.openxmlformats.org/officeDocument/2006/relationships/slideLayout" Target="../slideLayouts/slideLayout311.xml"/><Relationship Id="rId2" Type="http://schemas.openxmlformats.org/officeDocument/2006/relationships/slideLayout" Target="../slideLayouts/slideLayout296.xml"/><Relationship Id="rId16" Type="http://schemas.openxmlformats.org/officeDocument/2006/relationships/slideLayout" Target="../slideLayouts/slideLayout310.xml"/><Relationship Id="rId20" Type="http://schemas.openxmlformats.org/officeDocument/2006/relationships/theme" Target="../theme/theme17.xml"/><Relationship Id="rId1" Type="http://schemas.openxmlformats.org/officeDocument/2006/relationships/slideLayout" Target="../slideLayouts/slideLayout295.xml"/><Relationship Id="rId6" Type="http://schemas.openxmlformats.org/officeDocument/2006/relationships/slideLayout" Target="../slideLayouts/slideLayout300.xml"/><Relationship Id="rId11" Type="http://schemas.openxmlformats.org/officeDocument/2006/relationships/slideLayout" Target="../slideLayouts/slideLayout305.xml"/><Relationship Id="rId5" Type="http://schemas.openxmlformats.org/officeDocument/2006/relationships/slideLayout" Target="../slideLayouts/slideLayout299.xml"/><Relationship Id="rId15" Type="http://schemas.openxmlformats.org/officeDocument/2006/relationships/slideLayout" Target="../slideLayouts/slideLayout309.xml"/><Relationship Id="rId10" Type="http://schemas.openxmlformats.org/officeDocument/2006/relationships/slideLayout" Target="../slideLayouts/slideLayout304.xml"/><Relationship Id="rId19" Type="http://schemas.openxmlformats.org/officeDocument/2006/relationships/slideLayout" Target="../slideLayouts/slideLayout313.xml"/><Relationship Id="rId4" Type="http://schemas.openxmlformats.org/officeDocument/2006/relationships/slideLayout" Target="../slideLayouts/slideLayout298.xml"/><Relationship Id="rId9" Type="http://schemas.openxmlformats.org/officeDocument/2006/relationships/slideLayout" Target="../slideLayouts/slideLayout303.xml"/><Relationship Id="rId14" Type="http://schemas.openxmlformats.org/officeDocument/2006/relationships/slideLayout" Target="../slideLayouts/slideLayout3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1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8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86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7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17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96.xml"/><Relationship Id="rId16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4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slideLayout" Target="../slideLayouts/slideLayout10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4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17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13.xml"/><Relationship Id="rId16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1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slideLayout" Target="../slideLayouts/slideLayout12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18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31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17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44.xml"/><Relationship Id="rId20" Type="http://schemas.openxmlformats.org/officeDocument/2006/relationships/theme" Target="../theme/theme8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38.xml"/><Relationship Id="rId19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4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60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9.xml"/><Relationship Id="rId17" Type="http://schemas.openxmlformats.org/officeDocument/2006/relationships/slideLayout" Target="../slideLayouts/slideLayout164.xml"/><Relationship Id="rId2" Type="http://schemas.openxmlformats.org/officeDocument/2006/relationships/slideLayout" Target="../slideLayouts/slideLayout149.xml"/><Relationship Id="rId16" Type="http://schemas.openxmlformats.org/officeDocument/2006/relationships/slideLayout" Target="../slideLayouts/slideLayout163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2.xml"/><Relationship Id="rId15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57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Relationship Id="rId14" Type="http://schemas.openxmlformats.org/officeDocument/2006/relationships/slideLayout" Target="../slideLayouts/slideLayout1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</a:t>
            </a:r>
            <a:r>
              <a:rPr lang="en-US" sz="800" b="1" i="0" u="none" strike="noStrike" kern="1200" baseline="0" dirty="0" err="1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74" r:id="rId18"/>
    <p:sldLayoutId id="2147484098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3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  <p:sldLayoutId id="2147483951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3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  <p:sldLayoutId id="2147483971" r:id="rId18"/>
    <p:sldLayoutId id="2147483972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2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88" r:id="rId14"/>
    <p:sldLayoutId id="2147483989" r:id="rId15"/>
    <p:sldLayoutId id="2147483990" r:id="rId16"/>
    <p:sldLayoutId id="2147483991" r:id="rId17"/>
    <p:sldLayoutId id="2147483992" r:id="rId18"/>
    <p:sldLayoutId id="2147483993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  <p:sldLayoutId id="2147484012" r:id="rId17"/>
    <p:sldLayoutId id="2147484014" r:id="rId18"/>
    <p:sldLayoutId id="2147484015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  <p:sldLayoutId id="2147484033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3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  <p:sldLayoutId id="2147484051" r:id="rId17"/>
    <p:sldLayoutId id="2147484052" r:id="rId18"/>
    <p:sldLayoutId id="2147484054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8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  <p:sldLayoutId id="2147484074" r:id="rId18"/>
    <p:sldLayoutId id="2147484075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2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  <p:sldLayoutId id="2147484092" r:id="rId16"/>
    <p:sldLayoutId id="2147484093" r:id="rId17"/>
    <p:sldLayoutId id="2147484095" r:id="rId18"/>
    <p:sldLayoutId id="2147484096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1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7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5" r:id="rId18"/>
    <p:sldLayoutId id="2147483816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7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  <p:sldLayoutId id="2147483836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5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8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1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7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8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  <p:sldLayoutId id="2147483913" r:id="rId18"/>
    <p:sldLayoutId id="2147483914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926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2016 </a:t>
            </a:r>
            <a:r>
              <a:rPr lang="en-US" sz="800" b="1" dirty="0" err="1" smtClean="0">
                <a:solidFill>
                  <a:srgbClr val="06418C"/>
                </a:solidFill>
                <a:latin typeface="Arial Narrow"/>
              </a:rPr>
              <a:t>Renesas</a:t>
            </a:r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 Design Vietnam Co., Ltd.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sz="1050" b="1" dirty="0">
              <a:solidFill>
                <a:prstClr val="white"/>
              </a:solidFill>
              <a:latin typeface="Arial Narrow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1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0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0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2" y="-1"/>
            <a:ext cx="11351995" cy="6387389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 smtClean="0"/>
              <a:t>25G MENTOR-MENTEE</a:t>
            </a:r>
            <a:r>
              <a:rPr lang="en-US" altLang="ja-JP" dirty="0"/>
              <a:t> </a:t>
            </a:r>
            <a:r>
              <a:rPr lang="en-US" altLang="ja-JP" dirty="0" smtClean="0"/>
              <a:t>TRAINNING PLAN</a:t>
            </a:r>
          </a:p>
          <a:p>
            <a:r>
              <a:rPr lang="en-US" altLang="ja-JP" sz="2000" dirty="0" smtClean="0"/>
              <a:t>Mar. 2017 – mar. 2019</a:t>
            </a:r>
            <a:endParaRPr lang="en-US" altLang="ja-JP" sz="2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840843"/>
          </a:xfrm>
        </p:spPr>
        <p:txBody>
          <a:bodyPr/>
          <a:lstStyle/>
          <a:p>
            <a:r>
              <a:rPr lang="en-US" dirty="0" smtClean="0"/>
              <a:t>Date: jun. 27, 2017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MENTEE: </a:t>
            </a:r>
            <a:r>
              <a:rPr lang="en-US" b="1" dirty="0" err="1" smtClean="0">
                <a:solidFill>
                  <a:srgbClr val="FF0000"/>
                </a:solidFill>
              </a:rPr>
              <a:t>hoang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pham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MENTOR: </a:t>
            </a:r>
            <a:r>
              <a:rPr lang="en-US" b="1" dirty="0" err="1" smtClean="0">
                <a:solidFill>
                  <a:srgbClr val="FF0000"/>
                </a:solidFill>
              </a:rPr>
              <a:t>hoang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nguyen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R-Car SOFTWARE SOLUTION 4 - GROUP</a:t>
            </a:r>
            <a:endParaRPr lang="en-US" dirty="0"/>
          </a:p>
          <a:p>
            <a:r>
              <a:rPr lang="en-US" dirty="0" smtClean="0"/>
              <a:t>R-CAR </a:t>
            </a:r>
            <a:r>
              <a:rPr lang="en-US" dirty="0" err="1" smtClean="0"/>
              <a:t>freertos</a:t>
            </a:r>
            <a:r>
              <a:rPr lang="en-US" dirty="0" smtClean="0"/>
              <a:t> - TEAM</a:t>
            </a:r>
            <a:endParaRPr lang="en-US" dirty="0"/>
          </a:p>
          <a:p>
            <a:r>
              <a:rPr lang="en-US" dirty="0"/>
              <a:t>Renesas Electronics </a:t>
            </a:r>
            <a:r>
              <a:rPr lang="en-US" dirty="0" smtClean="0"/>
              <a:t>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GAP ANALYSIS AND SOLUTION (1/4</a:t>
            </a:r>
            <a:r>
              <a:rPr lang="en-US" dirty="0" smtClean="0"/>
              <a:t>)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MAIN-ROLE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10527"/>
              </p:ext>
            </p:extLst>
          </p:nvPr>
        </p:nvGraphicFramePr>
        <p:xfrm>
          <a:off x="1078992" y="1828800"/>
          <a:ext cx="10058401" cy="368228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977900"/>
                <a:gridCol w="1885950"/>
                <a:gridCol w="1955800"/>
                <a:gridCol w="3227071"/>
                <a:gridCol w="201168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Skill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Gap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Root</a:t>
                      </a:r>
                      <a:r>
                        <a:rPr lang="en-US" sz="1600" baseline="0" dirty="0" smtClean="0"/>
                        <a:t> Cause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Mentee’s Action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Mentor’s Action</a:t>
                      </a:r>
                      <a:endParaRPr lang="en-US" sz="1600" dirty="0"/>
                    </a:p>
                  </a:txBody>
                  <a:tcPr anchor="ctr"/>
                </a:tc>
              </a:tr>
              <a:tr h="1594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Test item extraction</a:t>
                      </a:r>
                      <a:endParaRPr 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Cannot create test specification.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Lack of knowledge about the module.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Do not create test case before.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Have not use these tools before.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endParaRPr lang="en-US" sz="12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Investigate myself by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learning from existing</a:t>
                      </a:r>
                      <a:r>
                        <a:rPr lang="en-US" sz="1200" baseline="0" dirty="0" smtClean="0"/>
                        <a:t> test specification and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manual</a:t>
                      </a:r>
                      <a:r>
                        <a:rPr lang="en-US" sz="1200" baseline="0" dirty="0" smtClean="0"/>
                        <a:t> to gain knowledge about the module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/>
                        <a:t>Try to 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create some </a:t>
                      </a:r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simple</a:t>
                      </a:r>
                      <a:r>
                        <a:rPr lang="en-US" sz="1200" baseline="0" smtClean="0">
                          <a:solidFill>
                            <a:srgbClr val="FF0000"/>
                          </a:solidFill>
                        </a:rPr>
                        <a:t> tests </a:t>
                      </a:r>
                      <a:r>
                        <a:rPr lang="en-US" sz="1200" baseline="0" dirty="0" smtClean="0"/>
                        <a:t>case  to practice and check if it ok to practice with new tools.</a:t>
                      </a:r>
                      <a:endParaRPr lang="en-US" sz="1200" dirty="0" smtClean="0"/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/>
                        <a:t>Give</a:t>
                      </a:r>
                      <a:r>
                        <a:rPr lang="en-US" sz="1200" baseline="0" dirty="0" smtClean="0"/>
                        <a:t> material and existing test specification.</a:t>
                      </a:r>
                    </a:p>
                    <a:p>
                      <a:pPr marL="0" lv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Check Mentee’s output and give feedback</a:t>
                      </a:r>
                      <a:endParaRPr lang="en-US" sz="1200" dirty="0"/>
                    </a:p>
                  </a:txBody>
                  <a:tcPr/>
                </a:tc>
              </a:tr>
              <a:tr h="159440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Test Execution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/>
                        <a:t>Cannot create the test reports.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Do not make test report before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/>
                        <a:t>Investigate</a:t>
                      </a:r>
                      <a:r>
                        <a:rPr lang="en-US" sz="1200" baseline="0" dirty="0" smtClean="0"/>
                        <a:t> myself by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review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guideline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and existed test report</a:t>
                      </a:r>
                      <a:r>
                        <a:rPr lang="en-US" sz="1200" baseline="0" dirty="0" smtClean="0"/>
                        <a:t> to understand the architecture of a test report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Create test summary report for assigned module.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Checking and giving feedback on Mentee’s output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4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GAP ANALYSIS AND SOLUTION (2/4</a:t>
            </a:r>
            <a:r>
              <a:rPr lang="en-US" dirty="0" smtClean="0"/>
              <a:t>)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dirty="0" smtClean="0"/>
              <a:t>MAIN-ROLE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34746"/>
              </p:ext>
            </p:extLst>
          </p:nvPr>
        </p:nvGraphicFramePr>
        <p:xfrm>
          <a:off x="1078992" y="1697080"/>
          <a:ext cx="10058400" cy="365759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41378"/>
                <a:gridCol w="2183482"/>
                <a:gridCol w="2486660"/>
                <a:gridCol w="2405888"/>
                <a:gridCol w="1840992"/>
              </a:tblGrid>
              <a:tr h="6323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Skill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Gap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Root</a:t>
                      </a:r>
                      <a:r>
                        <a:rPr lang="en-US" sz="1600" baseline="0" dirty="0" smtClean="0"/>
                        <a:t> Cause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Mentee’s Action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Mentor’s Action</a:t>
                      </a:r>
                      <a:endParaRPr lang="en-US" sz="1600" dirty="0"/>
                    </a:p>
                  </a:txBody>
                  <a:tcPr anchor="ctr"/>
                </a:tc>
              </a:tr>
              <a:tr h="156927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Failure</a:t>
                      </a:r>
                      <a:r>
                        <a:rPr lang="en-US" sz="1200" baseline="0" dirty="0" smtClean="0"/>
                        <a:t> Analysis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2333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200" dirty="0" smtClean="0"/>
                        <a:t>Cannot</a:t>
                      </a:r>
                      <a:r>
                        <a:rPr lang="en-US" sz="1200" baseline="0" dirty="0" smtClean="0"/>
                        <a:t> create failure-analysis report and also cannot fix them.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2333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200" baseline="0" dirty="0" smtClean="0"/>
                        <a:t>Do not know methodology to analyze a failure.</a:t>
                      </a:r>
                    </a:p>
                    <a:p>
                      <a:pPr marL="0" marR="0" lvl="0" indent="2333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200" baseline="0" dirty="0" smtClean="0"/>
                        <a:t>Have not enough experience to fix the problem.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/>
                        <a:t>Practice</a:t>
                      </a:r>
                      <a:r>
                        <a:rPr lang="en-US" sz="1200" baseline="0" dirty="0" smtClean="0"/>
                        <a:t> to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analyze the bug/failure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from simple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200" baseline="0" dirty="0" smtClean="0"/>
                        <a:t>to complicated base on existing analysis report.</a:t>
                      </a:r>
                    </a:p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/>
                        <a:t>Fix the bug base on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Mentor’s support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Review </a:t>
                      </a:r>
                      <a:r>
                        <a:rPr lang="en-US" sz="1200" dirty="0">
                          <a:effectLst/>
                        </a:rPr>
                        <a:t>output,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discuss and share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experiences and simple </a:t>
                      </a:r>
                      <a:r>
                        <a:rPr lang="en-US" sz="1200" baseline="0" dirty="0" smtClean="0"/>
                        <a:t>analysis report</a:t>
                      </a:r>
                      <a:r>
                        <a:rPr lang="en-US" sz="1200" dirty="0" smtClean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</a:tr>
              <a:tr h="145593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Test environment construction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/>
                        <a:t>Cannot</a:t>
                      </a:r>
                      <a:r>
                        <a:rPr lang="en-US" sz="1200" baseline="0" dirty="0" smtClean="0"/>
                        <a:t> set up software /hardware environment for test execution.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lang="en-US" sz="1200" dirty="0" smtClean="0"/>
                        <a:t>Do not know architecture</a:t>
                      </a:r>
                      <a:r>
                        <a:rPr lang="en-US" sz="1200" baseline="0" dirty="0" smtClean="0"/>
                        <a:t> of testing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Investigate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effectLst/>
                        </a:rPr>
                        <a:t>the guideline </a:t>
                      </a:r>
                      <a:r>
                        <a:rPr lang="en-US" sz="1200" baseline="0" dirty="0" smtClean="0">
                          <a:effectLst/>
                        </a:rPr>
                        <a:t>to know the process of setting environment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effectLst/>
                        </a:rPr>
                        <a:t>supported</a:t>
                      </a:r>
                      <a:r>
                        <a:rPr lang="en-US" sz="1200" baseline="0" dirty="0" smtClean="0">
                          <a:effectLst/>
                        </a:rPr>
                        <a:t> from mentor.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2286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Provide documents,</a:t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en-US" sz="1200" dirty="0" smtClean="0">
                          <a:effectLst/>
                        </a:rPr>
                        <a:t>guideline and give feed back.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5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GAP ANALYSIS AND SOLUTION (3/4</a:t>
            </a:r>
            <a:r>
              <a:rPr lang="en-US" dirty="0" smtClean="0"/>
              <a:t>)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COMMON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65152"/>
              </p:ext>
            </p:extLst>
          </p:nvPr>
        </p:nvGraphicFramePr>
        <p:xfrm>
          <a:off x="1078992" y="1712445"/>
          <a:ext cx="10058400" cy="366391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41304"/>
                <a:gridCol w="2455637"/>
                <a:gridCol w="2044087"/>
                <a:gridCol w="2150535"/>
                <a:gridCol w="2166837"/>
              </a:tblGrid>
              <a:tr h="2778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Skill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Gap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Root</a:t>
                      </a:r>
                      <a:r>
                        <a:rPr lang="en-US" sz="1600" baseline="0" dirty="0" smtClean="0"/>
                        <a:t> Cause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Mentee’s Action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Mentor’s Action</a:t>
                      </a:r>
                      <a:endParaRPr lang="en-US" sz="1600" dirty="0"/>
                    </a:p>
                  </a:txBody>
                  <a:tcPr anchor="ctr"/>
                </a:tc>
              </a:tr>
              <a:tr h="9850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Operating</a:t>
                      </a:r>
                      <a:r>
                        <a:rPr lang="en-US" sz="1200" baseline="0" dirty="0" smtClean="0"/>
                        <a:t> system</a:t>
                      </a:r>
                      <a:endParaRPr lang="en-US" sz="1200" b="1" dirty="0" smtClean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Lack of knowledge about </a:t>
                      </a:r>
                      <a:r>
                        <a:rPr lang="en-US" sz="1200" dirty="0" err="1" smtClean="0">
                          <a:effectLst/>
                        </a:rPr>
                        <a:t>FreeRTOS</a:t>
                      </a:r>
                      <a:r>
                        <a:rPr lang="en-US" sz="1200" dirty="0" smtClean="0">
                          <a:effectLst/>
                        </a:rPr>
                        <a:t>.</a:t>
                      </a:r>
                      <a:endParaRPr lang="en-US" sz="1200" b="0" i="0" dirty="0" smtClean="0">
                        <a:solidFill>
                          <a:srgbClr val="3C3C3B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Do </a:t>
                      </a:r>
                      <a:r>
                        <a:rPr lang="en-US" sz="1200" dirty="0">
                          <a:effectLst/>
                        </a:rPr>
                        <a:t>not </a:t>
                      </a:r>
                      <a:r>
                        <a:rPr lang="en-US" sz="1200" dirty="0" smtClean="0">
                          <a:effectLst/>
                        </a:rPr>
                        <a:t>have experience to work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with </a:t>
                      </a:r>
                      <a:r>
                        <a:rPr lang="en-US" sz="1200" dirty="0" err="1" smtClean="0">
                          <a:effectLst/>
                        </a:rPr>
                        <a:t>FreeRTOS</a:t>
                      </a:r>
                      <a:r>
                        <a:rPr lang="en-US" sz="1200" baseline="0" dirty="0" smtClean="0">
                          <a:effectLst/>
                        </a:rPr>
                        <a:t> before</a:t>
                      </a:r>
                      <a:r>
                        <a:rPr lang="en-US" sz="1200" dirty="0" smtClean="0">
                          <a:effectLst/>
                        </a:rPr>
                        <a:t>.</a:t>
                      </a:r>
                      <a:endParaRPr lang="en-US" sz="1200" b="0" i="0" dirty="0" smtClean="0">
                        <a:solidFill>
                          <a:srgbClr val="3C3C3B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Investigating about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</a:rPr>
                        <a:t>FreeRTOS</a:t>
                      </a:r>
                      <a:r>
                        <a:rPr lang="en-US" sz="1200" baseline="0" dirty="0" smtClean="0">
                          <a:effectLst/>
                        </a:rPr>
                        <a:t> via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effectLst/>
                        </a:rPr>
                        <a:t>material.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Provide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</a:rPr>
                        <a:t>FreeRTOS</a:t>
                      </a:r>
                      <a:r>
                        <a:rPr lang="en-US" sz="1200" baseline="0" dirty="0" smtClean="0">
                          <a:effectLst/>
                        </a:rPr>
                        <a:t> material to Mentee.</a:t>
                      </a:r>
                    </a:p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</a:rPr>
                        <a:t>Share knowledge and experience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</a:tr>
              <a:tr h="9850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Development</a:t>
                      </a:r>
                      <a:r>
                        <a:rPr lang="en-US" sz="1200" baseline="0" dirty="0" smtClean="0"/>
                        <a:t> process</a:t>
                      </a:r>
                      <a:endParaRPr lang="en-US" sz="1200" b="1" dirty="0" smtClean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Cannot</a:t>
                      </a:r>
                      <a:r>
                        <a:rPr lang="en-US" sz="1200" baseline="0" dirty="0" smtClean="0">
                          <a:effectLst/>
                        </a:rPr>
                        <a:t> give feedback base on result of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Have</a:t>
                      </a:r>
                      <a:r>
                        <a:rPr lang="en-US" sz="1200" baseline="0" dirty="0" smtClean="0">
                          <a:effectLst/>
                        </a:rPr>
                        <a:t> not  enough experience to evaluate the work.</a:t>
                      </a:r>
                      <a:endParaRPr lang="en-US" sz="1200" b="0" i="0" baseline="0" dirty="0" smtClean="0">
                        <a:solidFill>
                          <a:srgbClr val="3C3C3B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  <a:latin typeface="Arial (Body)"/>
                        </a:rPr>
                        <a:t>Need support from mentor and work together with colleagues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  <a:latin typeface="Arial (Body)"/>
                        </a:rPr>
                        <a:t>Sharing knowledge and experience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</a:tr>
              <a:tr h="9850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Soc</a:t>
                      </a:r>
                      <a:r>
                        <a:rPr lang="en-US" sz="1200" dirty="0" smtClean="0"/>
                        <a:t> Architecture</a:t>
                      </a:r>
                      <a:endParaRPr lang="en-US" sz="1200" b="1" dirty="0" smtClean="0"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Do not understand about system</a:t>
                      </a:r>
                      <a:r>
                        <a:rPr lang="en-US" sz="1200" baseline="0" dirty="0" smtClean="0">
                          <a:effectLst/>
                        </a:rPr>
                        <a:t> architecture in R-Car</a:t>
                      </a:r>
                      <a:endParaRPr lang="en-US" sz="1200" b="0" i="0" dirty="0" smtClean="0">
                        <a:solidFill>
                          <a:srgbClr val="3C3C3B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Have not work with</a:t>
                      </a:r>
                      <a:r>
                        <a:rPr lang="en-US" sz="1200" baseline="0" dirty="0" smtClean="0">
                          <a:effectLst/>
                        </a:rPr>
                        <a:t> these architecture before.</a:t>
                      </a:r>
                      <a:endParaRPr lang="en-US" sz="1200" b="0" i="0" dirty="0" smtClean="0">
                        <a:solidFill>
                          <a:srgbClr val="3C3C3B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Gain knowledge about </a:t>
                      </a:r>
                      <a:r>
                        <a:rPr lang="en-US" sz="1200" dirty="0" err="1" smtClean="0">
                          <a:effectLst/>
                        </a:rPr>
                        <a:t>SoC</a:t>
                      </a:r>
                      <a:r>
                        <a:rPr lang="en-US" sz="1200" dirty="0" smtClean="0">
                          <a:effectLst/>
                        </a:rPr>
                        <a:t> by investigate</a:t>
                      </a:r>
                      <a:r>
                        <a:rPr lang="en-US" sz="1200" baseline="0" dirty="0" smtClean="0">
                          <a:effectLst/>
                        </a:rPr>
                        <a:t> references and by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effectLst/>
                        </a:rPr>
                        <a:t>sharing experience of Mentor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33363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Share</a:t>
                      </a:r>
                      <a:r>
                        <a:rPr lang="en-US" sz="1200" baseline="0" dirty="0" smtClean="0">
                          <a:effectLst/>
                        </a:rPr>
                        <a:t> the experience of </a:t>
                      </a:r>
                      <a:r>
                        <a:rPr lang="en-US" sz="1200" baseline="0" dirty="0" err="1" smtClean="0">
                          <a:effectLst/>
                        </a:rPr>
                        <a:t>SoC</a:t>
                      </a:r>
                      <a:r>
                        <a:rPr lang="en-US" sz="1200" baseline="0" dirty="0" smtClean="0">
                          <a:effectLst/>
                        </a:rPr>
                        <a:t> to Mentee and confirm Mentee’s understanding.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9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GAP ANALYSIS AND SOLUTION (4/4</a:t>
            </a:r>
            <a:r>
              <a:rPr lang="en-US" dirty="0" smtClean="0"/>
              <a:t>)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cap="all" dirty="0" smtClean="0"/>
              <a:t>COMMON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168825"/>
              </p:ext>
            </p:extLst>
          </p:nvPr>
        </p:nvGraphicFramePr>
        <p:xfrm>
          <a:off x="1078992" y="1718994"/>
          <a:ext cx="10058400" cy="393168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59408"/>
                <a:gridCol w="2136064"/>
                <a:gridCol w="1926077"/>
                <a:gridCol w="2282757"/>
                <a:gridCol w="2354094"/>
              </a:tblGrid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Skill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Gap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Root</a:t>
                      </a:r>
                      <a:r>
                        <a:rPr lang="en-US" sz="1600" baseline="0" dirty="0" smtClean="0"/>
                        <a:t> Cause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Mentee’s Action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Mentor’s Action</a:t>
                      </a:r>
                      <a:endParaRPr lang="en-US" sz="1600" dirty="0"/>
                    </a:p>
                  </a:txBody>
                  <a:tcPr anchor="ctr"/>
                </a:tc>
              </a:tr>
              <a:tr h="161856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 smtClean="0"/>
                        <a:t>Management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  Have</a:t>
                      </a:r>
                      <a:r>
                        <a:rPr lang="en-US" sz="1200" baseline="0" dirty="0" smtClean="0">
                          <a:effectLst/>
                        </a:rPr>
                        <a:t> not estimate the risks, problems when assigned works</a:t>
                      </a:r>
                      <a:endParaRPr lang="en-US" sz="1200" b="1" baseline="0" dirty="0" smtClean="0">
                        <a:solidFill>
                          <a:srgbClr val="FF0000"/>
                        </a:solidFill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  Have not enough</a:t>
                      </a:r>
                      <a:r>
                        <a:rPr lang="en-US" sz="1200" baseline="0" dirty="0" smtClean="0">
                          <a:effectLst/>
                        </a:rPr>
                        <a:t> skill and experience to evaluate the work.</a:t>
                      </a:r>
                      <a:endParaRPr lang="en-US" sz="1200" baseline="0" dirty="0" smtClean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</a:rPr>
                        <a:t>Practice to estimate the risk/problem and create the specific plan for each task.</a:t>
                      </a:r>
                      <a:endParaRPr lang="en-US" sz="1200" baseline="0" dirty="0" smtClean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  Evaluate</a:t>
                      </a:r>
                      <a:r>
                        <a:rPr lang="en-US" sz="1200" baseline="0" dirty="0" smtClean="0">
                          <a:effectLst/>
                        </a:rPr>
                        <a:t> the Mentee’s plan and give advice for improvement</a:t>
                      </a:r>
                      <a:r>
                        <a:rPr lang="en-US" sz="1200" baseline="0" dirty="0">
                          <a:effectLst/>
                        </a:rPr>
                        <a:t>.</a:t>
                      </a:r>
                      <a:endParaRPr lang="en-US" sz="1200" baseline="0" dirty="0" smtClean="0">
                        <a:effectLst/>
                        <a:latin typeface="Arial (Body)"/>
                      </a:endParaRPr>
                    </a:p>
                  </a:txBody>
                  <a:tcPr/>
                </a:tc>
              </a:tr>
              <a:tr h="167580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 smtClean="0"/>
                        <a:t>Communication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</a:rPr>
                        <a:t>Cannot report status of effectively</a:t>
                      </a:r>
                    </a:p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  <a:latin typeface="Arial (Body)"/>
                        </a:rPr>
                        <a:t>Cannot find the unity between each member in team</a:t>
                      </a:r>
                      <a:endParaRPr lang="en-US" sz="1200" dirty="0" smtClean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Lack</a:t>
                      </a:r>
                      <a:r>
                        <a:rPr lang="en-US" sz="1200" baseline="0" dirty="0" smtClean="0">
                          <a:effectLst/>
                        </a:rPr>
                        <a:t> of reporting some important information</a:t>
                      </a:r>
                    </a:p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  <a:latin typeface="Arial (Body)"/>
                        </a:rPr>
                        <a:t>Different view point when approach with task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effectLst/>
                        </a:rPr>
                        <a:t>Report to Mentor immediately </a:t>
                      </a:r>
                      <a:r>
                        <a:rPr lang="en-US" sz="1200" baseline="0" dirty="0" smtClean="0">
                          <a:effectLst/>
                        </a:rPr>
                        <a:t>when problem occur</a:t>
                      </a:r>
                    </a:p>
                    <a:p>
                      <a:pPr marL="0" indent="2286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baseline="0" dirty="0" smtClean="0">
                          <a:effectLst/>
                        </a:rPr>
                        <a:t>Share status of wok and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  <a:effectLst/>
                        </a:rPr>
                        <a:t>discuss</a:t>
                      </a:r>
                      <a:r>
                        <a:rPr lang="en-US" sz="1200" baseline="0" dirty="0" smtClean="0">
                          <a:effectLst/>
                        </a:rPr>
                        <a:t> with teammate to find the solution and have the same way to execute task .</a:t>
                      </a:r>
                      <a:endParaRPr lang="en-US" sz="1200" baseline="0" dirty="0" smtClean="0">
                        <a:effectLst/>
                        <a:latin typeface="Arial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smtClean="0">
                          <a:effectLst/>
                        </a:rPr>
                        <a:t>  Discuss</a:t>
                      </a:r>
                      <a:r>
                        <a:rPr lang="en-US" sz="1200" baseline="0" dirty="0" smtClean="0">
                          <a:effectLst/>
                        </a:rPr>
                        <a:t> with Mentee and share experience</a:t>
                      </a:r>
                      <a:endParaRPr lang="en-US" sz="1200" dirty="0">
                        <a:effectLst/>
                        <a:latin typeface="Arial (Body)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0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04800"/>
            <a:ext cx="9059863" cy="4573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 smtClean="0">
                <a:ea typeface="ＭＳ ゴシック" panose="020B0609070205080204" pitchFamily="49" charset="-128"/>
              </a:rPr>
              <a:t>Agenda</a:t>
            </a:r>
            <a:endParaRPr lang="en-US" altLang="ja-JP" sz="3600" dirty="0">
              <a:ea typeface="ＭＳ ゴシック" panose="020B0609070205080204" pitchFamily="49" charset="-128"/>
            </a:endParaRP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32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14</a:t>
            </a:r>
            <a:endParaRPr lang="de-DE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79680691"/>
              </p:ext>
            </p:extLst>
          </p:nvPr>
        </p:nvGraphicFramePr>
        <p:xfrm>
          <a:off x="2667000" y="9906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4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 smtClean="0">
                <a:solidFill>
                  <a:srgbClr val="06418C"/>
                </a:solidFill>
              </a:rPr>
              <a:pPr algn="l"/>
              <a:t>15</a:t>
            </a:fld>
            <a:endParaRPr lang="de-DE" dirty="0">
              <a:solidFill>
                <a:srgbClr val="06418C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10" y="1600200"/>
            <a:ext cx="9364789" cy="4536433"/>
          </a:xfrm>
        </p:spPr>
      </p:pic>
      <p:sp>
        <p:nvSpPr>
          <p:cNvPr id="7" name="Oval Callout 6"/>
          <p:cNvSpPr/>
          <p:nvPr/>
        </p:nvSpPr>
        <p:spPr>
          <a:xfrm>
            <a:off x="3657600" y="1765774"/>
            <a:ext cx="3321600" cy="1295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assign</a:t>
            </a:r>
          </a:p>
          <a:p>
            <a:pPr algn="ctr"/>
            <a:r>
              <a:rPr lang="en-US" dirty="0" smtClean="0"/>
              <a:t>Share experience</a:t>
            </a:r>
          </a:p>
          <a:p>
            <a:pPr algn="ctr"/>
            <a:r>
              <a:rPr lang="en-US" dirty="0" smtClean="0"/>
              <a:t>Give feedback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924800" y="1765774"/>
            <a:ext cx="2590798" cy="1206026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Self- investigate</a:t>
            </a:r>
          </a:p>
          <a:p>
            <a:r>
              <a:rPr lang="en-US" dirty="0" smtClean="0"/>
              <a:t>Finished </a:t>
            </a:r>
            <a:r>
              <a:rPr lang="en-US" smtClean="0"/>
              <a:t>Task </a:t>
            </a:r>
            <a:r>
              <a:rPr lang="en-US" smtClean="0"/>
              <a:t>on time</a:t>
            </a:r>
            <a:endParaRPr lang="en-US" dirty="0" smtClean="0"/>
          </a:p>
          <a:p>
            <a:r>
              <a:rPr lang="en-US" dirty="0" smtClean="0"/>
              <a:t>Report issue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6248400" y="3576790"/>
            <a:ext cx="2438400" cy="1066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 </a:t>
            </a:r>
            <a:r>
              <a:rPr lang="en-US" dirty="0" err="1"/>
              <a:t>Redmine</a:t>
            </a:r>
            <a:r>
              <a:rPr lang="en-US" dirty="0"/>
              <a:t>, </a:t>
            </a:r>
            <a:r>
              <a:rPr lang="en-US" dirty="0" smtClean="0"/>
              <a:t>mail, </a:t>
            </a:r>
            <a:r>
              <a:rPr lang="en-US" dirty="0" err="1" smtClean="0"/>
              <a:t>desk,meeting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8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 smtClean="0"/>
              <a:t>training PLAN (2/3)</a:t>
            </a:r>
            <a:br>
              <a:rPr lang="en-US" cap="all" dirty="0" smtClean="0"/>
            </a:br>
            <a:r>
              <a:rPr lang="en-US" sz="2000" cap="all" dirty="0" smtClean="0"/>
              <a:t>OVERVIEW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000999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210800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24919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53134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49477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28675" y="1737545"/>
            <a:ext cx="10220325" cy="4191000"/>
            <a:chOff x="828675" y="1295400"/>
            <a:chExt cx="10220325" cy="4191000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838200" y="1295400"/>
              <a:ext cx="0" cy="419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8675" y="5476875"/>
              <a:ext cx="10220325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068816" y="603330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Mar. 2017</a:t>
            </a:r>
            <a:endParaRPr 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44258" y="603330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Sep. 2017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257800" y="603364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Mar. 2018</a:t>
            </a: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677400" y="603364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Mar. 2019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467600" y="60476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Sep. 2018</a:t>
            </a:r>
            <a:endParaRPr lang="en-US" sz="1200" b="1" dirty="0"/>
          </a:p>
        </p:txBody>
      </p:sp>
      <p:sp>
        <p:nvSpPr>
          <p:cNvPr id="18" name="Flowchart: Connector 17"/>
          <p:cNvSpPr/>
          <p:nvPr/>
        </p:nvSpPr>
        <p:spPr>
          <a:xfrm>
            <a:off x="3463359" y="5821865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1371600" y="5821865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5538802" y="5821865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7903553" y="5821865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10124683" y="5813342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451257" y="3657600"/>
            <a:ext cx="8946233" cy="760521"/>
            <a:chOff x="1451257" y="4728971"/>
            <a:chExt cx="8946233" cy="760521"/>
          </a:xfrm>
        </p:grpSpPr>
        <p:sp>
          <p:nvSpPr>
            <p:cNvPr id="23" name="Rectangle 22"/>
            <p:cNvSpPr/>
            <p:nvPr/>
          </p:nvSpPr>
          <p:spPr>
            <a:xfrm>
              <a:off x="1454434" y="4766350"/>
              <a:ext cx="8761598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Communication</a:t>
              </a:r>
              <a:endParaRPr lang="en-US" sz="12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51257" y="5197353"/>
              <a:ext cx="8761598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Management</a:t>
              </a:r>
              <a:endParaRPr lang="en-US" sz="1200" b="1" dirty="0"/>
            </a:p>
          </p:txBody>
        </p:sp>
        <p:sp>
          <p:nvSpPr>
            <p:cNvPr id="26" name="6-Point Star 25"/>
            <p:cNvSpPr/>
            <p:nvPr/>
          </p:nvSpPr>
          <p:spPr>
            <a:xfrm>
              <a:off x="10077450" y="4728971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6-Point Star 26"/>
            <p:cNvSpPr/>
            <p:nvPr/>
          </p:nvSpPr>
          <p:spPr>
            <a:xfrm>
              <a:off x="10039585" y="5169452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983808" y="1889945"/>
            <a:ext cx="2382542" cy="682025"/>
            <a:chOff x="8001848" y="2884320"/>
            <a:chExt cx="2382542" cy="682025"/>
          </a:xfrm>
        </p:grpSpPr>
        <p:sp>
          <p:nvSpPr>
            <p:cNvPr id="28" name="Rectangle 27"/>
            <p:cNvSpPr/>
            <p:nvPr/>
          </p:nvSpPr>
          <p:spPr>
            <a:xfrm>
              <a:off x="8011373" y="2965993"/>
              <a:ext cx="2205377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Development process</a:t>
              </a:r>
              <a:endParaRPr lang="en-US" sz="1200" b="1" dirty="0"/>
            </a:p>
          </p:txBody>
        </p:sp>
        <p:sp>
          <p:nvSpPr>
            <p:cNvPr id="29" name="6-Point Star 28"/>
            <p:cNvSpPr/>
            <p:nvPr/>
          </p:nvSpPr>
          <p:spPr>
            <a:xfrm>
              <a:off x="10064350" y="2884320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01848" y="3327978"/>
              <a:ext cx="2205377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SoC</a:t>
              </a:r>
              <a:r>
                <a:rPr lang="en-US" sz="1200" b="1" dirty="0" smtClean="0"/>
                <a:t> Architecture</a:t>
              </a:r>
              <a:endParaRPr lang="en-US" sz="1200" b="1" dirty="0"/>
            </a:p>
          </p:txBody>
        </p:sp>
        <p:sp>
          <p:nvSpPr>
            <p:cNvPr id="31" name="6-Point Star 30"/>
            <p:cNvSpPr/>
            <p:nvPr/>
          </p:nvSpPr>
          <p:spPr>
            <a:xfrm>
              <a:off x="10054825" y="3246305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5608977" y="2744483"/>
            <a:ext cx="4601823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Test environment construction</a:t>
            </a:r>
            <a:endParaRPr lang="en-US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5612406" y="3216522"/>
            <a:ext cx="4598394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Failure Analysis</a:t>
            </a:r>
            <a:endParaRPr lang="en-US" sz="1200" b="1" dirty="0"/>
          </a:p>
        </p:txBody>
      </p:sp>
      <p:sp>
        <p:nvSpPr>
          <p:cNvPr id="38" name="6-Point Star 37"/>
          <p:cNvSpPr/>
          <p:nvPr/>
        </p:nvSpPr>
        <p:spPr>
          <a:xfrm>
            <a:off x="10034176" y="3169739"/>
            <a:ext cx="320040" cy="320040"/>
          </a:xfrm>
          <a:prstGeom prst="star6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6-Point Star 38"/>
          <p:cNvSpPr/>
          <p:nvPr/>
        </p:nvSpPr>
        <p:spPr>
          <a:xfrm>
            <a:off x="7886699" y="2843892"/>
            <a:ext cx="228600" cy="228600"/>
          </a:xfrm>
          <a:prstGeom prst="star6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6-Point Star 39"/>
          <p:cNvSpPr/>
          <p:nvPr/>
        </p:nvSpPr>
        <p:spPr>
          <a:xfrm>
            <a:off x="7876326" y="3352800"/>
            <a:ext cx="228600" cy="228600"/>
          </a:xfrm>
          <a:prstGeom prst="star6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47800" y="4495800"/>
            <a:ext cx="6696028" cy="1021080"/>
            <a:chOff x="1457609" y="3627305"/>
            <a:chExt cx="6696028" cy="1021080"/>
          </a:xfrm>
        </p:grpSpPr>
        <p:sp>
          <p:nvSpPr>
            <p:cNvPr id="25" name="Rectangle 24"/>
            <p:cNvSpPr/>
            <p:nvPr/>
          </p:nvSpPr>
          <p:spPr>
            <a:xfrm>
              <a:off x="5631418" y="3671943"/>
              <a:ext cx="2351826" cy="2240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Operation System</a:t>
              </a:r>
              <a:endParaRPr lang="en-US" sz="12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57609" y="4342798"/>
              <a:ext cx="2096343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Test Execution</a:t>
              </a:r>
              <a:endParaRPr lang="en-US" sz="12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2266" y="4027416"/>
              <a:ext cx="2096343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Test item extraction</a:t>
              </a:r>
              <a:endParaRPr lang="en-US" sz="1200" b="1" dirty="0"/>
            </a:p>
          </p:txBody>
        </p:sp>
        <p:sp>
          <p:nvSpPr>
            <p:cNvPr id="36" name="6-Point Star 35"/>
            <p:cNvSpPr/>
            <p:nvPr/>
          </p:nvSpPr>
          <p:spPr>
            <a:xfrm>
              <a:off x="3377368" y="4328345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6-Point Star 36"/>
            <p:cNvSpPr/>
            <p:nvPr/>
          </p:nvSpPr>
          <p:spPr>
            <a:xfrm>
              <a:off x="5471160" y="3993065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6-Point Star 40"/>
            <p:cNvSpPr/>
            <p:nvPr/>
          </p:nvSpPr>
          <p:spPr>
            <a:xfrm>
              <a:off x="7833597" y="3627305"/>
              <a:ext cx="320040" cy="320040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6-Point Star 41"/>
          <p:cNvSpPr/>
          <p:nvPr/>
        </p:nvSpPr>
        <p:spPr>
          <a:xfrm>
            <a:off x="10058400" y="2699934"/>
            <a:ext cx="320040" cy="320040"/>
          </a:xfrm>
          <a:prstGeom prst="star6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6-Point Star 42"/>
          <p:cNvSpPr/>
          <p:nvPr/>
        </p:nvSpPr>
        <p:spPr>
          <a:xfrm>
            <a:off x="9806466" y="475859"/>
            <a:ext cx="320040" cy="320040"/>
          </a:xfrm>
          <a:prstGeom prst="star6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212855" y="475682"/>
            <a:ext cx="1064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Level 1.5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226209" y="911423"/>
            <a:ext cx="1051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Level 2</a:t>
            </a:r>
          </a:p>
        </p:txBody>
      </p:sp>
      <p:sp>
        <p:nvSpPr>
          <p:cNvPr id="46" name="6-Point Star 45"/>
          <p:cNvSpPr/>
          <p:nvPr/>
        </p:nvSpPr>
        <p:spPr>
          <a:xfrm>
            <a:off x="9806466" y="895412"/>
            <a:ext cx="320040" cy="320040"/>
          </a:xfrm>
          <a:prstGeom prst="star6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530781" y="1387682"/>
            <a:ext cx="1684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Mid-term presentation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55366" y="1367135"/>
            <a:ext cx="147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Final presentation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9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training </a:t>
            </a:r>
            <a:r>
              <a:rPr lang="en-US" dirty="0" smtClean="0"/>
              <a:t>PLAN (3/3)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DETAIL PLAN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7995733" y="2880544"/>
            <a:ext cx="2214861" cy="2581276"/>
          </a:xfrm>
          <a:prstGeom prst="roundRect">
            <a:avLst>
              <a:gd name="adj" fmla="val 1559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en-US" sz="1000" b="1" dirty="0" smtClean="0"/>
              <a:t>Target: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Can fix failure.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Can create Analysis report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Can set up testing environment without support</a:t>
            </a:r>
          </a:p>
          <a:p>
            <a:pPr algn="just">
              <a:spcAft>
                <a:spcPts val="200"/>
              </a:spcAft>
            </a:pPr>
            <a:endParaRPr lang="en-US" sz="1000" dirty="0" smtClean="0"/>
          </a:p>
          <a:p>
            <a:pPr marL="171450" indent="-171450" algn="just">
              <a:buFontTx/>
              <a:buChar char="-"/>
            </a:pPr>
            <a:r>
              <a:rPr lang="en-US" sz="1000" b="1" dirty="0" smtClean="0"/>
              <a:t>Plan: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/>
              <a:t>Review guideline and create analysis report for </a:t>
            </a:r>
            <a:r>
              <a:rPr lang="en-US" sz="1000" dirty="0" smtClean="0"/>
              <a:t>Complex Driver </a:t>
            </a:r>
            <a:r>
              <a:rPr lang="en-US" sz="1000" dirty="0"/>
              <a:t>module</a:t>
            </a:r>
            <a:r>
              <a:rPr lang="en-US" sz="1000" dirty="0" smtClean="0"/>
              <a:t>.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Practice to fix the bug/problem after analyze the cause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Practice to set up environment for Complex Driver module. (Software and Hardware)</a:t>
            </a:r>
          </a:p>
          <a:p>
            <a:pPr indent="23336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000" dirty="0" smtClean="0"/>
          </a:p>
          <a:p>
            <a:pPr indent="233363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000" dirty="0"/>
          </a:p>
          <a:p>
            <a:pPr algn="just"/>
            <a:endParaRPr lang="en-US" sz="1000" b="1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1000" dirty="0"/>
          </a:p>
        </p:txBody>
      </p:sp>
      <p:sp>
        <p:nvSpPr>
          <p:cNvPr id="6" name="Rounded Rectangle 5"/>
          <p:cNvSpPr/>
          <p:nvPr/>
        </p:nvSpPr>
        <p:spPr>
          <a:xfrm>
            <a:off x="5613379" y="2886833"/>
            <a:ext cx="2387620" cy="2574988"/>
          </a:xfrm>
          <a:prstGeom prst="roundRect">
            <a:avLst>
              <a:gd name="adj" fmla="val 1559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en-US" sz="1000" b="1" dirty="0" smtClean="0"/>
              <a:t>Target:</a:t>
            </a:r>
          </a:p>
          <a:p>
            <a:pPr indent="233363" algn="just">
              <a:buFont typeface="Wingdings" panose="05000000000000000000" pitchFamily="2" charset="2"/>
              <a:buChar char="Ø"/>
            </a:pPr>
            <a:r>
              <a:rPr lang="en-US" sz="1000" dirty="0" smtClean="0"/>
              <a:t>Understand the architecture of testing environment.</a:t>
            </a:r>
          </a:p>
          <a:p>
            <a:pPr indent="233363" algn="just">
              <a:buFont typeface="Wingdings" panose="05000000000000000000" pitchFamily="2" charset="2"/>
              <a:buChar char="Ø"/>
            </a:pPr>
            <a:r>
              <a:rPr lang="en-US" sz="1000" dirty="0" smtClean="0"/>
              <a:t>Can create simple items for setting environment</a:t>
            </a:r>
          </a:p>
          <a:p>
            <a:pPr indent="233363" algn="just">
              <a:buFont typeface="Wingdings" panose="05000000000000000000" pitchFamily="2" charset="2"/>
              <a:buChar char="Ø"/>
            </a:pPr>
            <a:r>
              <a:rPr lang="en-US" sz="1000" dirty="0" smtClean="0"/>
              <a:t>Can detect and analyze the root causes when bug occur</a:t>
            </a:r>
          </a:p>
          <a:p>
            <a:pPr algn="just"/>
            <a:endParaRPr lang="en-US" sz="1000" dirty="0" smtClean="0"/>
          </a:p>
          <a:p>
            <a:pPr marL="171450" indent="-171450" algn="just">
              <a:buFontTx/>
              <a:buChar char="-"/>
            </a:pPr>
            <a:r>
              <a:rPr lang="en-US" sz="1000" b="1" dirty="0" smtClean="0"/>
              <a:t>Plan: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/>
              <a:t>Practice to analyze the bug/failure from simple to complicated base on existing analysis report</a:t>
            </a:r>
            <a:r>
              <a:rPr lang="en-US" sz="1000" dirty="0" smtClean="0"/>
              <a:t>.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rgbClr val="3C3C3B"/>
                </a:solidFill>
                <a:latin typeface="Arial" panose="020B0604020202020204" pitchFamily="34" charset="0"/>
              </a:rPr>
              <a:t>Investigate the guideline to know the process of setting </a:t>
            </a:r>
            <a:r>
              <a:rPr lang="en-US" sz="1000" dirty="0" smtClean="0">
                <a:solidFill>
                  <a:srgbClr val="3C3C3B"/>
                </a:solidFill>
                <a:latin typeface="Arial" panose="020B0604020202020204" pitchFamily="34" charset="0"/>
              </a:rPr>
              <a:t>environment.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>
                <a:solidFill>
                  <a:srgbClr val="3C3C3B"/>
                </a:solidFill>
                <a:latin typeface="Arial" panose="020B0604020202020204" pitchFamily="34" charset="0"/>
              </a:rPr>
              <a:t>Practice to create software items support for environment</a:t>
            </a:r>
            <a:endParaRPr lang="en-US" sz="10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554740" y="2868310"/>
            <a:ext cx="2064913" cy="2593510"/>
          </a:xfrm>
          <a:prstGeom prst="roundRect">
            <a:avLst>
              <a:gd name="adj" fmla="val 1559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en-US" sz="1000" b="1" dirty="0" smtClean="0"/>
              <a:t>Target:</a:t>
            </a:r>
          </a:p>
          <a:p>
            <a:pPr indent="233363" algn="just">
              <a:buFont typeface="Wingdings" panose="05000000000000000000" pitchFamily="2" charset="2"/>
              <a:buChar char="Ø"/>
            </a:pPr>
            <a:r>
              <a:rPr lang="en-US" sz="1000" dirty="0" smtClean="0"/>
              <a:t>Can create new test specification, </a:t>
            </a:r>
            <a:r>
              <a:rPr lang="en-US" sz="1000" dirty="0"/>
              <a:t>P</a:t>
            </a:r>
            <a:r>
              <a:rPr lang="en-US" sz="1000" dirty="0" smtClean="0"/>
              <a:t>rogram </a:t>
            </a:r>
            <a:r>
              <a:rPr lang="en-US" sz="1000" dirty="0"/>
              <a:t>C</a:t>
            </a:r>
            <a:r>
              <a:rPr lang="en-US" sz="1000" dirty="0" smtClean="0"/>
              <a:t>heck List.</a:t>
            </a:r>
          </a:p>
          <a:p>
            <a:pPr algn="just"/>
            <a:endParaRPr lang="en-US" sz="1000" b="1" dirty="0" smtClean="0"/>
          </a:p>
          <a:p>
            <a:pPr marL="171450" indent="-171450" algn="just">
              <a:buFontTx/>
              <a:buChar char="-"/>
            </a:pPr>
            <a:r>
              <a:rPr lang="en-US" sz="1000" b="1" dirty="0" smtClean="0"/>
              <a:t>Plan: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Review test specification of other module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Create test cases from simple to complicated for Complex Driver module 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Round up and extract test specification for Complex Driver module</a:t>
            </a:r>
            <a:endParaRPr lang="en-US" sz="1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000999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10800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24919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53134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49477" y="1889945"/>
            <a:ext cx="0" cy="403860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28675" y="1737545"/>
            <a:ext cx="10220325" cy="4191000"/>
            <a:chOff x="828675" y="1295400"/>
            <a:chExt cx="10220325" cy="41910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838200" y="1295400"/>
              <a:ext cx="0" cy="419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28675" y="5476875"/>
              <a:ext cx="10220325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068816" y="603330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Dec. 2016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44258" y="6033307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July. 2017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57800" y="603364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Dec. 2017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677400" y="603364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Dec. 2018</a:t>
            </a:r>
            <a:endParaRPr 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467600" y="60476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July. 2018</a:t>
            </a:r>
            <a:endParaRPr lang="en-US" sz="1200" b="1" dirty="0"/>
          </a:p>
        </p:txBody>
      </p:sp>
      <p:sp>
        <p:nvSpPr>
          <p:cNvPr id="21" name="Rectangle 20"/>
          <p:cNvSpPr/>
          <p:nvPr/>
        </p:nvSpPr>
        <p:spPr>
          <a:xfrm>
            <a:off x="1453133" y="2592489"/>
            <a:ext cx="2096343" cy="2239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Test Execution</a:t>
            </a:r>
            <a:endParaRPr lang="en-US" sz="1200" b="1" dirty="0"/>
          </a:p>
        </p:txBody>
      </p:sp>
      <p:sp>
        <p:nvSpPr>
          <p:cNvPr id="22" name="Flowchart: Connector 21"/>
          <p:cNvSpPr/>
          <p:nvPr/>
        </p:nvSpPr>
        <p:spPr>
          <a:xfrm>
            <a:off x="3458036" y="5837105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362849" y="5842820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5526405" y="5827704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7919085" y="5837105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10107237" y="5827580"/>
            <a:ext cx="182880" cy="18288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447800" y="2864049"/>
            <a:ext cx="2101676" cy="2597771"/>
          </a:xfrm>
          <a:prstGeom prst="roundRect">
            <a:avLst>
              <a:gd name="adj" fmla="val 1559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en-US" sz="1000" b="1" dirty="0" smtClean="0"/>
              <a:t>Target:</a:t>
            </a:r>
          </a:p>
          <a:p>
            <a:pPr indent="233363" algn="just">
              <a:buFont typeface="Wingdings" panose="05000000000000000000" pitchFamily="2" charset="2"/>
              <a:buChar char="Ø"/>
            </a:pPr>
            <a:r>
              <a:rPr lang="en-US" sz="1000" dirty="0" smtClean="0"/>
              <a:t>Execute test cases without support</a:t>
            </a:r>
          </a:p>
          <a:p>
            <a:pPr indent="233363" algn="just">
              <a:buFont typeface="Wingdings" panose="05000000000000000000" pitchFamily="2" charset="2"/>
              <a:buChar char="Ø"/>
            </a:pPr>
            <a:r>
              <a:rPr lang="en-US" sz="1000" dirty="0" smtClean="0"/>
              <a:t>Make conclusion and create test report, program checklist.</a:t>
            </a:r>
          </a:p>
          <a:p>
            <a:pPr algn="just"/>
            <a:endParaRPr lang="en-US" sz="1000" dirty="0"/>
          </a:p>
          <a:p>
            <a:pPr marL="171450" indent="-171450" algn="just">
              <a:buFontTx/>
              <a:buChar char="-"/>
            </a:pPr>
            <a:r>
              <a:rPr lang="en-US" sz="1000" b="1" dirty="0" smtClean="0"/>
              <a:t>Plan: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Review guideline and test reports of other module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000" dirty="0" smtClean="0"/>
              <a:t>Create test report for Complex Driver module.</a:t>
            </a:r>
          </a:p>
          <a:p>
            <a:pPr indent="233363" algn="just">
              <a:spcAft>
                <a:spcPts val="200"/>
              </a:spcAft>
              <a:buFont typeface="Wingdings" panose="05000000000000000000" pitchFamily="2" charset="2"/>
              <a:buChar char="Ø"/>
            </a:pPr>
            <a:endParaRPr lang="en-US" sz="1000" dirty="0" smtClean="0"/>
          </a:p>
          <a:p>
            <a:pPr algn="just"/>
            <a:endParaRPr lang="en-US" sz="1000" b="1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551734" y="2590800"/>
            <a:ext cx="2091824" cy="228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Test item extraction</a:t>
            </a:r>
            <a:endParaRPr lang="en-US" sz="1200" b="1" dirty="0"/>
          </a:p>
        </p:txBody>
      </p:sp>
      <p:sp>
        <p:nvSpPr>
          <p:cNvPr id="29" name="6-Point Star 28"/>
          <p:cNvSpPr/>
          <p:nvPr/>
        </p:nvSpPr>
        <p:spPr>
          <a:xfrm>
            <a:off x="5462583" y="2514600"/>
            <a:ext cx="320040" cy="329184"/>
          </a:xfrm>
          <a:prstGeom prst="star6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6-Point Star 29"/>
          <p:cNvSpPr/>
          <p:nvPr/>
        </p:nvSpPr>
        <p:spPr>
          <a:xfrm>
            <a:off x="3363933" y="2526752"/>
            <a:ext cx="320040" cy="325688"/>
          </a:xfrm>
          <a:prstGeom prst="star6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5619654" y="1676400"/>
            <a:ext cx="4743546" cy="414017"/>
            <a:chOff x="5622251" y="1721188"/>
            <a:chExt cx="4743546" cy="414017"/>
          </a:xfrm>
        </p:grpSpPr>
        <p:sp>
          <p:nvSpPr>
            <p:cNvPr id="32" name="Rectangle 31"/>
            <p:cNvSpPr/>
            <p:nvPr/>
          </p:nvSpPr>
          <p:spPr>
            <a:xfrm>
              <a:off x="5622251" y="1760371"/>
              <a:ext cx="4579024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Failure Analysis</a:t>
              </a:r>
              <a:endParaRPr lang="en-US" sz="1200" b="1" dirty="0"/>
            </a:p>
          </p:txBody>
        </p:sp>
        <p:sp>
          <p:nvSpPr>
            <p:cNvPr id="33" name="6-Point Star 32"/>
            <p:cNvSpPr/>
            <p:nvPr/>
          </p:nvSpPr>
          <p:spPr>
            <a:xfrm>
              <a:off x="7886699" y="1906605"/>
              <a:ext cx="228600" cy="228600"/>
            </a:xfrm>
            <a:prstGeom prst="star6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6-Point Star 33"/>
            <p:cNvSpPr/>
            <p:nvPr/>
          </p:nvSpPr>
          <p:spPr>
            <a:xfrm>
              <a:off x="10045757" y="1721188"/>
              <a:ext cx="320040" cy="329184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622603" y="2133600"/>
            <a:ext cx="4738410" cy="381000"/>
            <a:chOff x="3549476" y="1182771"/>
            <a:chExt cx="4738410" cy="381000"/>
          </a:xfrm>
        </p:grpSpPr>
        <p:sp>
          <p:nvSpPr>
            <p:cNvPr id="36" name="Rectangle 35"/>
            <p:cNvSpPr/>
            <p:nvPr/>
          </p:nvSpPr>
          <p:spPr>
            <a:xfrm>
              <a:off x="3549476" y="1237829"/>
              <a:ext cx="4576074" cy="228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Test environment construction</a:t>
              </a:r>
              <a:endParaRPr lang="en-US" sz="1200" b="1" dirty="0"/>
            </a:p>
          </p:txBody>
        </p:sp>
        <p:sp>
          <p:nvSpPr>
            <p:cNvPr id="37" name="6-Point Star 36"/>
            <p:cNvSpPr/>
            <p:nvPr/>
          </p:nvSpPr>
          <p:spPr>
            <a:xfrm>
              <a:off x="5800388" y="1335171"/>
              <a:ext cx="228600" cy="228600"/>
            </a:xfrm>
            <a:prstGeom prst="star6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6-Point Star 37"/>
            <p:cNvSpPr/>
            <p:nvPr/>
          </p:nvSpPr>
          <p:spPr>
            <a:xfrm>
              <a:off x="7967846" y="1182771"/>
              <a:ext cx="320040" cy="329184"/>
            </a:xfrm>
            <a:prstGeom prst="star6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6-Point Star 38"/>
          <p:cNvSpPr/>
          <p:nvPr/>
        </p:nvSpPr>
        <p:spPr>
          <a:xfrm>
            <a:off x="9625322" y="677647"/>
            <a:ext cx="320040" cy="320040"/>
          </a:xfrm>
          <a:prstGeom prst="star6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6-Point Star 39"/>
          <p:cNvSpPr/>
          <p:nvPr/>
        </p:nvSpPr>
        <p:spPr>
          <a:xfrm>
            <a:off x="9625322" y="1103210"/>
            <a:ext cx="320040" cy="320040"/>
          </a:xfrm>
          <a:prstGeom prst="star6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080001" y="717622"/>
            <a:ext cx="96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Level 1.5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07237" y="1115473"/>
            <a:ext cx="850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8467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 smtClean="0"/>
              <a:t>www.renesas.com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029200" y="2514600"/>
            <a:ext cx="1752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0000CC"/>
                </a:solidFill>
              </a:rPr>
              <a:t>Q&amp;A</a:t>
            </a:r>
            <a:endParaRPr lang="en-US" sz="50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7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04800"/>
            <a:ext cx="9059863" cy="4573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 smtClean="0">
                <a:ea typeface="ＭＳ ゴシック" panose="020B0609070205080204" pitchFamily="49" charset="-128"/>
              </a:rPr>
              <a:t>Agenda</a:t>
            </a:r>
            <a:endParaRPr lang="en-US" altLang="ja-JP" sz="3600" dirty="0">
              <a:ea typeface="ＭＳ ゴシック" panose="020B0609070205080204" pitchFamily="49" charset="-128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99787648"/>
              </p:ext>
            </p:extLst>
          </p:nvPr>
        </p:nvGraphicFramePr>
        <p:xfrm>
          <a:off x="2667000" y="9906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32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96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09800" y="25908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THANK YOU FOR YOUR LISTENING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07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04800"/>
            <a:ext cx="9059863" cy="4573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 smtClean="0">
                <a:ea typeface="ＭＳ ゴシック" panose="020B0609070205080204" pitchFamily="49" charset="-128"/>
              </a:rPr>
              <a:t>Agenda</a:t>
            </a:r>
            <a:endParaRPr lang="en-US" altLang="ja-JP" sz="3600" dirty="0">
              <a:ea typeface="ＭＳ ゴシック" panose="020B0609070205080204" pitchFamily="49" charset="-128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65132070"/>
              </p:ext>
            </p:extLst>
          </p:nvPr>
        </p:nvGraphicFramePr>
        <p:xfrm>
          <a:off x="2667000" y="9906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3209"/>
            <a:ext cx="672075" cy="161583"/>
          </a:xfrm>
        </p:spPr>
        <p:txBody>
          <a:bodyPr/>
          <a:lstStyle/>
          <a:p>
            <a:pPr algn="l"/>
            <a:r>
              <a:rPr lang="de-DE" dirty="0" smtClean="0"/>
              <a:t>Page 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74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 smtClean="0"/>
              <a:t>Training target (1/2)</a:t>
            </a:r>
            <a:br>
              <a:rPr lang="en-US" cap="all" dirty="0" smtClean="0"/>
            </a:br>
            <a:r>
              <a:rPr lang="en-US" sz="2000" cap="all" dirty="0" smtClean="0"/>
              <a:t>Main-Role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600200"/>
            <a:ext cx="9000000" cy="123110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Role: Engineer for test/system validation (software)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Target: Achieve role level 2 by </a:t>
            </a:r>
            <a:r>
              <a:rPr lang="en-US" b="1" dirty="0" smtClean="0">
                <a:solidFill>
                  <a:srgbClr val="FF0000"/>
                </a:solidFill>
              </a:rPr>
              <a:t>Mar. 2019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Be able to: Conduct the test without support.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  Can </a:t>
            </a:r>
            <a:r>
              <a:rPr lang="en-US" dirty="0"/>
              <a:t>set up environment for test execution.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  Can </a:t>
            </a:r>
            <a:r>
              <a:rPr lang="en-US" dirty="0"/>
              <a:t>detect and analyze the failure and create test spec, test report.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95233"/>
              </p:ext>
            </p:extLst>
          </p:nvPr>
        </p:nvGraphicFramePr>
        <p:xfrm>
          <a:off x="1078992" y="2895600"/>
          <a:ext cx="10058400" cy="3200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76566"/>
                <a:gridCol w="7181735"/>
                <a:gridCol w="1000099"/>
              </a:tblGrid>
              <a:tr h="4085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Skill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Target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Level</a:t>
                      </a:r>
                    </a:p>
                  </a:txBody>
                  <a:tcPr anchor="ctr"/>
                </a:tc>
              </a:tr>
              <a:tr h="57879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Test item extraction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Extract test items from various specifications and design specifications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kumimoji="1" lang="en-US" sz="1400" kern="1200" dirty="0" smtClean="0">
                          <a:effectLst/>
                        </a:rPr>
                        <a:t>Round up and integrate the extracted test items into test specifications.</a:t>
                      </a:r>
                      <a:endParaRPr lang="en-US" sz="14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57879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Test</a:t>
                      </a:r>
                      <a:r>
                        <a:rPr lang="en-US" sz="1400" baseline="0" dirty="0" smtClean="0"/>
                        <a:t> Execution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Conduct tests according to the test specifications. 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Round up the results of the tests and make a report.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81712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Failure Analysis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Locate the cause of any trouble and make analysis of its influences and other side effects.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Take countermeasures against similar problems.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81712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 smtClean="0"/>
                        <a:t>Test environment</a:t>
                      </a:r>
                      <a:r>
                        <a:rPr lang="en-US" sz="1400" baseline="0" dirty="0" smtClean="0"/>
                        <a:t> construction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Can set up the test environment and target environment for test executing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Can adjust test script/test program for additional requirement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Can create new test script/ test program with Mentor’s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0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Training target </a:t>
            </a:r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/2)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common </a:t>
            </a:r>
            <a:r>
              <a:rPr lang="en-US" sz="2000" dirty="0"/>
              <a:t>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600200"/>
            <a:ext cx="9000000" cy="123110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Role: Engineer for test/system validation (software)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</a:rPr>
              <a:t>Target: Achieve role level 2 by </a:t>
            </a:r>
            <a:r>
              <a:rPr lang="en-US" b="1" dirty="0" smtClean="0">
                <a:solidFill>
                  <a:srgbClr val="FF0000"/>
                </a:solidFill>
              </a:rPr>
              <a:t>Mar. 2019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Be able to: Conduct the test without support.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  Can </a:t>
            </a:r>
            <a:r>
              <a:rPr lang="en-US" dirty="0"/>
              <a:t>set up environment for test execution.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smtClean="0"/>
              <a:t>  Can </a:t>
            </a:r>
            <a:r>
              <a:rPr lang="en-US" dirty="0"/>
              <a:t>detect and analyze the failure and create test spec, test report.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38184"/>
              </p:ext>
            </p:extLst>
          </p:nvPr>
        </p:nvGraphicFramePr>
        <p:xfrm>
          <a:off x="1078992" y="2971799"/>
          <a:ext cx="10058401" cy="310495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664340"/>
                <a:gridCol w="7506554"/>
                <a:gridCol w="887507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Skill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Target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Level</a:t>
                      </a:r>
                    </a:p>
                  </a:txBody>
                  <a:tcPr/>
                </a:tc>
              </a:tr>
              <a:tr h="674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Operating</a:t>
                      </a:r>
                      <a:r>
                        <a:rPr lang="en-US" sz="1400" baseline="0" dirty="0" smtClean="0"/>
                        <a:t> system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baseline="0" dirty="0" smtClean="0"/>
                        <a:t>Understand the operation of </a:t>
                      </a:r>
                      <a:r>
                        <a:rPr lang="en-US" sz="1400" baseline="0" dirty="0" err="1" smtClean="0"/>
                        <a:t>FreeRTOS</a:t>
                      </a:r>
                      <a:r>
                        <a:rPr lang="en-US" sz="1400" baseline="0" dirty="0" smtClean="0"/>
                        <a:t> OS environment.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674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Development</a:t>
                      </a:r>
                      <a:r>
                        <a:rPr lang="en-US" sz="1400" baseline="0" dirty="0" smtClean="0"/>
                        <a:t> Process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ja-JP" sz="1400" dirty="0" smtClean="0"/>
                        <a:t>Can do</a:t>
                      </a:r>
                      <a:r>
                        <a:rPr kumimoji="1" lang="en-US" altLang="ja-JP" sz="1400" baseline="0" dirty="0" smtClean="0"/>
                        <a:t> feedback by looking at result of work</a:t>
                      </a:r>
                      <a:endParaRPr kumimoji="1" lang="ja-JP" altLang="en-US" sz="1400" dirty="0" smtClean="0">
                        <a:latin typeface="+mn-lt"/>
                        <a:ea typeface="HGPSoeiKakugothicUB" panose="020B09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4596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SoC</a:t>
                      </a:r>
                      <a:r>
                        <a:rPr lang="en-US" sz="1400" dirty="0" smtClean="0"/>
                        <a:t> architecture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Can understand architecture of</a:t>
                      </a:r>
                      <a:r>
                        <a:rPr lang="en-US" sz="1400" baseline="0" dirty="0" smtClean="0"/>
                        <a:t> System on Chip</a:t>
                      </a:r>
                      <a:r>
                        <a:rPr lang="en-US" sz="1400" dirty="0" smtClean="0"/>
                        <a:t> of assigned product</a:t>
                      </a:r>
                      <a:endParaRPr lang="en-US" sz="1400" b="0" dirty="0" smtClean="0">
                        <a:latin typeface="+mn-lt"/>
                        <a:ea typeface="ＭＳ ゴシック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4571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Management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400" baseline="0" dirty="0" smtClean="0"/>
                        <a:t>Can keep assigned tasks on time and raise alarm if 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  <a:tr h="4571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Communication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altLang="ja-JP" sz="1400" dirty="0" smtClean="0"/>
                        <a:t>Can report work status in team,</a:t>
                      </a:r>
                      <a:r>
                        <a:rPr kumimoji="1" lang="en-US" altLang="ja-JP" sz="1400" baseline="0" dirty="0" smtClean="0"/>
                        <a:t> give feedback and ideas with team.</a:t>
                      </a:r>
                      <a:endParaRPr kumimoji="1" lang="en-US" altLang="ja-JP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0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04800"/>
            <a:ext cx="9059863" cy="4573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 smtClean="0">
                <a:ea typeface="ＭＳ ゴシック" panose="020B0609070205080204" pitchFamily="49" charset="-128"/>
              </a:rPr>
              <a:t>Agenda</a:t>
            </a:r>
            <a:endParaRPr lang="en-US" altLang="ja-JP" sz="3600" dirty="0">
              <a:ea typeface="ＭＳ ゴシック" panose="020B0609070205080204" pitchFamily="49" charset="-128"/>
            </a:endParaRPr>
          </a:p>
        </p:txBody>
      </p:sp>
      <p:sp>
        <p:nvSpPr>
          <p:cNvPr id="3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5926534" y="6553200"/>
            <a:ext cx="4524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10639B-C457-487D-9950-5BB307114C15}" type="slidenum">
              <a:rPr lang="en-US" altLang="ja-JP"/>
              <a:pPr>
                <a:defRPr/>
              </a:pPr>
              <a:t>6</a:t>
            </a:fld>
            <a:endParaRPr lang="en-US" altLang="ja-JP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46277612"/>
              </p:ext>
            </p:extLst>
          </p:nvPr>
        </p:nvGraphicFramePr>
        <p:xfrm>
          <a:off x="2667000" y="9906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2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 smtClean="0"/>
              <a:t>CURRENT STATUS (1/2)</a:t>
            </a:r>
            <a:br>
              <a:rPr lang="en-US" cap="all" dirty="0" smtClean="0"/>
            </a:br>
            <a:r>
              <a:rPr lang="en-US" sz="2000" cap="all" dirty="0" smtClean="0"/>
              <a:t>MAIN-ROLE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838196"/>
              </p:ext>
            </p:extLst>
          </p:nvPr>
        </p:nvGraphicFramePr>
        <p:xfrm>
          <a:off x="1078992" y="1676400"/>
          <a:ext cx="10058401" cy="433059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359408"/>
                <a:gridCol w="7798241"/>
                <a:gridCol w="900752"/>
              </a:tblGrid>
              <a:tr h="3446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Current status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 anchor="ctr"/>
                </a:tc>
              </a:tr>
              <a:tr h="1292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Test item extraction</a:t>
                      </a:r>
                      <a:endParaRPr 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dirty="0" smtClean="0"/>
                        <a:t>Have</a:t>
                      </a:r>
                      <a:r>
                        <a:rPr lang="en-US" sz="1400" baseline="0" dirty="0" smtClean="0"/>
                        <a:t> basic training but not practice in real project, not create test spec at this time.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  <a:tr h="1251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Test</a:t>
                      </a:r>
                      <a:r>
                        <a:rPr lang="en-US" sz="1400" baseline="0" dirty="0" smtClean="0"/>
                        <a:t> Execution</a:t>
                      </a:r>
                      <a:endParaRPr 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dirty="0" smtClean="0"/>
                        <a:t>Can conduct</a:t>
                      </a:r>
                      <a:r>
                        <a:rPr lang="en-US" sz="1400" baseline="0" dirty="0" smtClean="0"/>
                        <a:t> the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Coding styles test </a:t>
                      </a:r>
                      <a:r>
                        <a:rPr lang="en-US" sz="1400" baseline="0" dirty="0" smtClean="0"/>
                        <a:t>base on guideline and comments from mentor.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Can using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QAC tool </a:t>
                      </a:r>
                      <a:r>
                        <a:rPr lang="en-US" sz="1400" baseline="0" dirty="0" smtClean="0"/>
                        <a:t>for checking Coding rules base on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MISRA-C 2012 addendum2 </a:t>
                      </a:r>
                      <a:r>
                        <a:rPr lang="en-US" sz="1400" baseline="0" dirty="0" smtClean="0"/>
                        <a:t>messages errors.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  <a:tr h="689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Failure</a:t>
                      </a:r>
                      <a:r>
                        <a:rPr lang="en-US" sz="1400" baseline="0" dirty="0" smtClean="0"/>
                        <a:t> Analysis</a:t>
                      </a:r>
                      <a:endParaRPr 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dirty="0" smtClean="0"/>
                        <a:t>Have</a:t>
                      </a:r>
                      <a:r>
                        <a:rPr lang="en-US" sz="1400" baseline="0" dirty="0" smtClean="0"/>
                        <a:t> basic training but not practice in real project.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  <a:tr h="689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Test environment</a:t>
                      </a:r>
                      <a:r>
                        <a:rPr lang="en-US" sz="1400" baseline="0" dirty="0" smtClean="0"/>
                        <a:t> construction</a:t>
                      </a:r>
                      <a:endParaRPr 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dirty="0" smtClean="0"/>
                        <a:t>Have</a:t>
                      </a:r>
                      <a:r>
                        <a:rPr lang="en-US" sz="1400" baseline="0" dirty="0" smtClean="0"/>
                        <a:t> no any experience about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Test environment construction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5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CURRENT STATUS (2/2</a:t>
            </a:r>
            <a:r>
              <a:rPr lang="en-US" dirty="0" smtClean="0"/>
              <a:t>)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dirty="0" smtClean="0"/>
              <a:t>COMMON SKILLS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182940"/>
              </p:ext>
            </p:extLst>
          </p:nvPr>
        </p:nvGraphicFramePr>
        <p:xfrm>
          <a:off x="1078992" y="1793168"/>
          <a:ext cx="10058401" cy="354083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588008"/>
                <a:gridCol w="7569641"/>
                <a:gridCol w="900752"/>
              </a:tblGrid>
              <a:tr h="420573">
                <a:tc>
                  <a:txBody>
                    <a:bodyPr/>
                    <a:lstStyle/>
                    <a:p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Current status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/>
                </a:tc>
              </a:tr>
              <a:tr h="911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Operating</a:t>
                      </a:r>
                      <a:r>
                        <a:rPr lang="en-US" sz="1400" baseline="0" dirty="0" smtClean="0"/>
                        <a:t> system</a:t>
                      </a:r>
                      <a:endParaRPr lang="en-US" sz="1400" dirty="0" smtClean="0"/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Have no experience about </a:t>
                      </a:r>
                      <a:r>
                        <a:rPr lang="en-US" sz="1400" baseline="0" dirty="0" err="1" smtClean="0"/>
                        <a:t>FreeRTOS</a:t>
                      </a:r>
                      <a:r>
                        <a:rPr lang="en-US" sz="1400" baseline="0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53144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Soc</a:t>
                      </a:r>
                      <a:r>
                        <a:rPr lang="en-US" sz="1400" baseline="0" dirty="0" smtClean="0"/>
                        <a:t> Architecture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Have no experience about </a:t>
                      </a:r>
                      <a:r>
                        <a:rPr lang="en-US" sz="1400" baseline="0" dirty="0" err="1" smtClean="0"/>
                        <a:t>SoC</a:t>
                      </a:r>
                      <a:r>
                        <a:rPr lang="en-US" sz="1400" baseline="0" dirty="0" smtClean="0"/>
                        <a:t> 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5314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Development</a:t>
                      </a:r>
                      <a:r>
                        <a:rPr lang="en-US" sz="1400" baseline="0" dirty="0" smtClean="0"/>
                        <a:t> Process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</a:rPr>
                        <a:t>Understand </a:t>
                      </a:r>
                      <a:r>
                        <a:rPr lang="en-US" sz="1400" dirty="0">
                          <a:effectLst/>
                        </a:rPr>
                        <a:t>overview of RVC development </a:t>
                      </a:r>
                      <a:r>
                        <a:rPr lang="en-US" sz="1400" dirty="0" smtClean="0">
                          <a:effectLst/>
                        </a:rPr>
                        <a:t>process.</a:t>
                      </a:r>
                      <a:endParaRPr lang="en-US" sz="1400" b="0" i="0" dirty="0" smtClean="0">
                        <a:solidFill>
                          <a:srgbClr val="3C3C3B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35047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Management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ja-JP" sz="1400" dirty="0" smtClean="0"/>
                        <a:t>Can keep</a:t>
                      </a:r>
                      <a:r>
                        <a:rPr kumimoji="1" lang="en-US" altLang="ja-JP" sz="1400" baseline="0" dirty="0" smtClean="0"/>
                        <a:t> schedule but sometime still stay up late to finished task.</a:t>
                      </a:r>
                      <a:endParaRPr kumimoji="1" lang="en-US" altLang="ja-JP" sz="1400" baseline="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  <a:tr h="79565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Communication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dirty="0" smtClean="0"/>
                        <a:t>Can make</a:t>
                      </a:r>
                      <a:r>
                        <a:rPr lang="en-US" sz="1400" baseline="0" dirty="0" smtClean="0"/>
                        <a:t> weekly report via e-mail.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400" baseline="0" dirty="0" smtClean="0"/>
                        <a:t>Can discuss with teammate and colleagues to get more experience.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6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304800"/>
            <a:ext cx="9059863" cy="4573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dirty="0" smtClean="0">
                <a:ea typeface="ＭＳ ゴシック" panose="020B0609070205080204" pitchFamily="49" charset="-128"/>
              </a:rPr>
              <a:t>Agenda</a:t>
            </a:r>
            <a:endParaRPr lang="en-US" altLang="ja-JP" sz="3600" dirty="0">
              <a:ea typeface="ＭＳ ゴシック" panose="020B0609070205080204" pitchFamily="49" charset="-128"/>
            </a:endParaRPr>
          </a:p>
        </p:txBody>
      </p:sp>
      <p:sp>
        <p:nvSpPr>
          <p:cNvPr id="3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5926534" y="6580358"/>
            <a:ext cx="452438" cy="1615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ja-JP" dirty="0"/>
              <a:t>8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29735433"/>
              </p:ext>
            </p:extLst>
          </p:nvPr>
        </p:nvGraphicFramePr>
        <p:xfrm>
          <a:off x="2667000" y="990600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64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0.xml><?xml version="1.0" encoding="utf-8"?>
<a:theme xmlns:a="http://schemas.openxmlformats.org/drawingml/2006/main" name="9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1.xml><?xml version="1.0" encoding="utf-8"?>
<a:theme xmlns:a="http://schemas.openxmlformats.org/drawingml/2006/main" name="10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2.xml><?xml version="1.0" encoding="utf-8"?>
<a:theme xmlns:a="http://schemas.openxmlformats.org/drawingml/2006/main" name="11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3.xml><?xml version="1.0" encoding="utf-8"?>
<a:theme xmlns:a="http://schemas.openxmlformats.org/drawingml/2006/main" name="12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4.xml><?xml version="1.0" encoding="utf-8"?>
<a:theme xmlns:a="http://schemas.openxmlformats.org/drawingml/2006/main" name="13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5.xml><?xml version="1.0" encoding="utf-8"?>
<a:theme xmlns:a="http://schemas.openxmlformats.org/drawingml/2006/main" name="14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6.xml><?xml version="1.0" encoding="utf-8"?>
<a:theme xmlns:a="http://schemas.openxmlformats.org/drawingml/2006/main" name="15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7.xml><?xml version="1.0" encoding="utf-8"?>
<a:theme xmlns:a="http://schemas.openxmlformats.org/drawingml/2006/main" name="16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18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3.xml><?xml version="1.0" encoding="utf-8"?>
<a:theme xmlns:a="http://schemas.openxmlformats.org/drawingml/2006/main" name="2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4.xml><?xml version="1.0" encoding="utf-8"?>
<a:theme xmlns:a="http://schemas.openxmlformats.org/drawingml/2006/main" name="3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5.xml><?xml version="1.0" encoding="utf-8"?>
<a:theme xmlns:a="http://schemas.openxmlformats.org/drawingml/2006/main" name="4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6.xml><?xml version="1.0" encoding="utf-8"?>
<a:theme xmlns:a="http://schemas.openxmlformats.org/drawingml/2006/main" name="5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7.xml><?xml version="1.0" encoding="utf-8"?>
<a:theme xmlns:a="http://schemas.openxmlformats.org/drawingml/2006/main" name="6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8.xml><?xml version="1.0" encoding="utf-8"?>
<a:theme xmlns:a="http://schemas.openxmlformats.org/drawingml/2006/main" name="7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9.xml><?xml version="1.0" encoding="utf-8"?>
<a:theme xmlns:a="http://schemas.openxmlformats.org/drawingml/2006/main" name="8_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23581</TotalTime>
  <Words>1334</Words>
  <Application>Microsoft Office PowerPoint</Application>
  <PresentationFormat>Widescreen</PresentationFormat>
  <Paragraphs>294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17</vt:i4>
      </vt:variant>
      <vt:variant>
        <vt:lpstr>Slide Titles</vt:lpstr>
      </vt:variant>
      <vt:variant>
        <vt:i4>20</vt:i4>
      </vt:variant>
    </vt:vector>
  </HeadingPairs>
  <TitlesOfParts>
    <vt:vector size="47" baseType="lpstr">
      <vt:lpstr>ＭＳ ゴシック</vt:lpstr>
      <vt:lpstr>ＭＳ Ｐゴシック</vt:lpstr>
      <vt:lpstr>Arial</vt:lpstr>
      <vt:lpstr>Arial (Body)</vt:lpstr>
      <vt:lpstr>Arial Narrow</vt:lpstr>
      <vt:lpstr>Calibri</vt:lpstr>
      <vt:lpstr>HGPSoeiKakugothicUB</vt:lpstr>
      <vt:lpstr>Symbol</vt:lpstr>
      <vt:lpstr>Times New Roman</vt:lpstr>
      <vt:lpstr>Wingdings</vt:lpstr>
      <vt:lpstr>151021_Renesas_Templates_16_9_EN_conf</vt:lpstr>
      <vt:lpstr>1_151021_Renesas_Templates_16_9_EN_conf</vt:lpstr>
      <vt:lpstr>2_151021_Renesas_Templates_16_9_EN_conf</vt:lpstr>
      <vt:lpstr>3_151021_Renesas_Templates_16_9_EN_conf</vt:lpstr>
      <vt:lpstr>4_151021_Renesas_Templates_16_9_EN_conf</vt:lpstr>
      <vt:lpstr>5_151021_Renesas_Templates_16_9_EN_conf</vt:lpstr>
      <vt:lpstr>6_151021_Renesas_Templates_16_9_EN_conf</vt:lpstr>
      <vt:lpstr>7_151021_Renesas_Templates_16_9_EN_conf</vt:lpstr>
      <vt:lpstr>8_151021_Renesas_Templates_16_9_EN_conf</vt:lpstr>
      <vt:lpstr>9_151021_Renesas_Templates_16_9_EN_conf</vt:lpstr>
      <vt:lpstr>10_151021_Renesas_Templates_16_9_EN_conf</vt:lpstr>
      <vt:lpstr>11_151021_Renesas_Templates_16_9_EN_conf</vt:lpstr>
      <vt:lpstr>12_151021_Renesas_Templates_16_9_EN_conf</vt:lpstr>
      <vt:lpstr>13_151021_Renesas_Templates_16_9_EN_conf</vt:lpstr>
      <vt:lpstr>14_151021_Renesas_Templates_16_9_EN_conf</vt:lpstr>
      <vt:lpstr>15_151021_Renesas_Templates_16_9_EN_conf</vt:lpstr>
      <vt:lpstr>16_151021_Renesas_Templates_16_9_EN_conf</vt:lpstr>
      <vt:lpstr>PowerPoint Presentation</vt:lpstr>
      <vt:lpstr>PowerPoint Presentation</vt:lpstr>
      <vt:lpstr>PowerPoint Presentation</vt:lpstr>
      <vt:lpstr>Training target (1/2) Main-Role Skills</vt:lpstr>
      <vt:lpstr>Training target (2/2) common Skills</vt:lpstr>
      <vt:lpstr>PowerPoint Presentation</vt:lpstr>
      <vt:lpstr>CURRENT STATUS (1/2) MAIN-ROLE SKILLS</vt:lpstr>
      <vt:lpstr>CURRENT STATUS (2/2) COMMON SKILLS</vt:lpstr>
      <vt:lpstr>PowerPoint Presentation</vt:lpstr>
      <vt:lpstr>GAP ANALYSIS AND SOLUTION (1/4) MAIN-ROLE SKILLS</vt:lpstr>
      <vt:lpstr>GAP ANALYSIS AND SOLUTION (2/4) MAIN-ROLE SKILLS</vt:lpstr>
      <vt:lpstr>GAP ANALYSIS AND SOLUTION (3/4) COMMON SKILLS</vt:lpstr>
      <vt:lpstr>GAP ANALYSIS AND SOLUTION (4/4) COMMON SKILLS</vt:lpstr>
      <vt:lpstr>PowerPoint Presentation</vt:lpstr>
      <vt:lpstr>PowerPoint Presentation</vt:lpstr>
      <vt:lpstr>training PLAN (2/3) OVERVIEW</vt:lpstr>
      <vt:lpstr>training PLAN (3/3) DETAIL PLAN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Kazunobu Morimoto</dc:creator>
  <cp:lastModifiedBy>Phạm Huy Hoàng</cp:lastModifiedBy>
  <cp:revision>1683</cp:revision>
  <cp:lastPrinted>2016-09-29T01:50:49Z</cp:lastPrinted>
  <dcterms:created xsi:type="dcterms:W3CDTF">2016-03-03T03:49:21Z</dcterms:created>
  <dcterms:modified xsi:type="dcterms:W3CDTF">2017-06-20T15:28:09Z</dcterms:modified>
</cp:coreProperties>
</file>