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59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5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32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4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1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5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0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3491-3880-4452-A146-8B728CD5EB81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60CE1A-D98B-4F3C-A20C-89E6A9C4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前生叫</a:t>
            </a:r>
            <a:r>
              <a:rPr lang="en-US" altLang="zh-CN" dirty="0" err="1" smtClean="0"/>
              <a:t>LiveScript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年诞生。</a:t>
            </a:r>
            <a:endParaRPr lang="en-US" altLang="zh-CN" dirty="0" smtClean="0"/>
          </a:p>
          <a:p>
            <a:r>
              <a:rPr lang="en-US" altLang="zh-CN" dirty="0" smtClean="0"/>
              <a:t>IE3.0</a:t>
            </a:r>
            <a:r>
              <a:rPr lang="zh-CN" altLang="en-US" dirty="0" smtClean="0"/>
              <a:t>引入了</a:t>
            </a:r>
            <a:r>
              <a:rPr lang="en-US" altLang="zh-CN" dirty="0" smtClean="0"/>
              <a:t>Jscript</a:t>
            </a:r>
            <a:r>
              <a:rPr lang="zh-CN" altLang="en-US" dirty="0" smtClean="0"/>
              <a:t>，就是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的山寨版。</a:t>
            </a:r>
            <a:endParaRPr lang="en-US" altLang="zh-CN" dirty="0" smtClean="0"/>
          </a:p>
          <a:p>
            <a:r>
              <a:rPr lang="zh-CN" altLang="en-US" dirty="0" smtClean="0"/>
              <a:t>欧洲计算机制造商会（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）受不了无耻的</a:t>
            </a:r>
            <a:r>
              <a:rPr lang="en-US" altLang="zh-CN" dirty="0" smtClean="0"/>
              <a:t>IE</a:t>
            </a:r>
            <a:r>
              <a:rPr lang="zh-CN" altLang="en-US" dirty="0" smtClean="0"/>
              <a:t>了，创建了</a:t>
            </a:r>
            <a:r>
              <a:rPr lang="en-US" altLang="zh-CN" dirty="0" smtClean="0"/>
              <a:t>ECMA-262</a:t>
            </a:r>
            <a:r>
              <a:rPr lang="zh-CN" altLang="en-US" dirty="0" smtClean="0"/>
              <a:t>标准，于是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应用而生了。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947359"/>
            <a:ext cx="8596668" cy="753374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2618"/>
            <a:ext cx="8596668" cy="1048437"/>
          </a:xfrm>
        </p:spPr>
        <p:txBody>
          <a:bodyPr/>
          <a:lstStyle/>
          <a:p>
            <a:r>
              <a:rPr lang="zh-CN" altLang="en-US" dirty="0" smtClean="0"/>
              <a:t>脱离了浏览器和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的独有特性</a:t>
            </a:r>
            <a:endParaRPr lang="en-US" altLang="zh-CN" dirty="0" smtClean="0"/>
          </a:p>
          <a:p>
            <a:r>
              <a:rPr lang="zh-CN" altLang="en-US" dirty="0" smtClean="0"/>
              <a:t>集中描述了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作为编程语言的核心部分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671092"/>
            <a:ext cx="8596668" cy="753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ECMA-262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3" y="3813984"/>
            <a:ext cx="10450741" cy="2474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ECMAScript-</a:t>
            </a:r>
            <a:r>
              <a:rPr lang="zh-CN" altLang="en-US" dirty="0" smtClean="0"/>
              <a:t>语言的核心部分（变量、函数、循环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），独立于浏览器，可以在其他环境中使用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（文档对象模型）：一种与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文档交互的方式，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（万维网联盟）创建了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标准。此标准独立的操作结构化文档（不依赖于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BOM</a:t>
            </a:r>
            <a:r>
              <a:rPr lang="zh-CN" altLang="en-US" dirty="0" smtClean="0"/>
              <a:t>（浏览器对象模型）：一个与浏览器环境相关的对象集合，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诞生之后，才定义了浏览器之间的对象标准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803584" y="5236234"/>
            <a:ext cx="4114801" cy="3709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二货</a:t>
            </a:r>
            <a:r>
              <a:rPr lang="en-US" altLang="zh-CN" dirty="0" smtClean="0">
                <a:solidFill>
                  <a:schemeClr val="bg1"/>
                </a:solidFill>
              </a:rPr>
              <a:t>IE</a:t>
            </a:r>
            <a:r>
              <a:rPr lang="zh-CN" altLang="en-US" dirty="0" smtClean="0">
                <a:solidFill>
                  <a:schemeClr val="bg1"/>
                </a:solidFill>
              </a:rPr>
              <a:t>终于妥协了，疯狂升级浏览器了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面向对象程序设计（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对象、方法、属性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聚合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45457" y="2277372"/>
            <a:ext cx="5383489" cy="27259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：大</a:t>
            </a:r>
            <a:r>
              <a:rPr lang="zh-CN" altLang="en-US" dirty="0" smtClean="0"/>
              <a:t>牛什么是类？</a:t>
            </a:r>
          </a:p>
          <a:p>
            <a:r>
              <a:rPr lang="zh-CN" altLang="en-US" dirty="0" smtClean="0"/>
              <a:t>大牛：类是客观存在的，抽象的，概念的东西。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smtClean="0"/>
              <a:t>~~~</a:t>
            </a:r>
            <a:r>
              <a:rPr lang="zh-CN" altLang="en-US" dirty="0" smtClean="0"/>
              <a:t>晕！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：接着</a:t>
            </a:r>
            <a:r>
              <a:rPr lang="zh-CN" altLang="en-US" dirty="0" smtClean="0"/>
              <a:t>问大牛什么是对象？</a:t>
            </a:r>
          </a:p>
          <a:p>
            <a:r>
              <a:rPr lang="zh-CN" altLang="en-US" dirty="0" smtClean="0"/>
              <a:t>大牛：对象是具体的，实际的，代表一个事物。</a:t>
            </a:r>
            <a:endParaRPr lang="en-US" altLang="zh-CN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smtClean="0"/>
              <a:t>~~~~~~</a:t>
            </a:r>
            <a:r>
              <a:rPr lang="zh-CN" altLang="en-US" dirty="0" smtClean="0"/>
              <a:t>特晕！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：再次</a:t>
            </a:r>
            <a:r>
              <a:rPr lang="zh-CN" altLang="en-US" dirty="0" smtClean="0"/>
              <a:t>问大牛类与对象的关系？</a:t>
            </a:r>
            <a:endParaRPr lang="en-US" altLang="zh-CN" dirty="0" smtClean="0"/>
          </a:p>
          <a:p>
            <a:r>
              <a:rPr lang="zh-CN" altLang="en-US" b="1" dirty="0" smtClean="0"/>
              <a:t>大牛：类是对象的模版，对象是类的一个个体。</a:t>
            </a:r>
            <a:endParaRPr lang="en-US" altLang="zh-CN" b="1" dirty="0" smtClean="0"/>
          </a:p>
          <a:p>
            <a:r>
              <a:rPr lang="zh-CN" altLang="en-US" dirty="0" smtClean="0"/>
              <a:t>我：</a:t>
            </a:r>
            <a:r>
              <a:rPr lang="en-US" altLang="zh-CN" dirty="0" smtClean="0"/>
              <a:t>~~~~~~~~~</a:t>
            </a:r>
            <a:r>
              <a:rPr lang="zh-CN" altLang="en-US" dirty="0" smtClean="0"/>
              <a:t>你大爷，说人话！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62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64" y="3818627"/>
            <a:ext cx="8596668" cy="710242"/>
          </a:xfrm>
        </p:spPr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19842"/>
            <a:ext cx="8596668" cy="2389516"/>
          </a:xfrm>
        </p:spPr>
        <p:txBody>
          <a:bodyPr/>
          <a:lstStyle/>
          <a:p>
            <a:r>
              <a:rPr lang="zh-CN" altLang="en-US" dirty="0" smtClean="0"/>
              <a:t>对象，实质就是值“事物”（包括人和物）在程序设计语言中的表现形式</a:t>
            </a:r>
            <a:endParaRPr lang="en-US" altLang="zh-CN" dirty="0" smtClean="0"/>
          </a:p>
          <a:p>
            <a:r>
              <a:rPr lang="zh-CN" altLang="en-US" dirty="0" smtClean="0"/>
              <a:t>对象特征就做属性</a:t>
            </a:r>
            <a:endParaRPr lang="en-US" altLang="zh-CN" dirty="0" smtClean="0"/>
          </a:p>
          <a:p>
            <a:r>
              <a:rPr lang="zh-CN" altLang="en-US" dirty="0" smtClean="0"/>
              <a:t>对象的动作叫做方法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498172" y="1825446"/>
            <a:ext cx="4615132" cy="1768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、对象一般是名词来表示（</a:t>
            </a:r>
            <a:r>
              <a:rPr lang="en-US" altLang="zh-CN" dirty="0" smtClean="0"/>
              <a:t>dog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、方法一般都是动词（</a:t>
            </a:r>
            <a:r>
              <a:rPr lang="en-US" altLang="zh-CN" dirty="0" smtClean="0"/>
              <a:t>run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</a:t>
            </a:r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、属性值则是形容词（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举例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The black cat sleeps on my head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29734" y="762000"/>
            <a:ext cx="8596668" cy="710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98563" y="4609384"/>
            <a:ext cx="10998855" cy="198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相似对象之间一些共同的特征组成</a:t>
            </a:r>
            <a:endParaRPr lang="en-US" altLang="zh-CN" dirty="0"/>
          </a:p>
          <a:p>
            <a:r>
              <a:rPr lang="zh-CN" altLang="en-US" dirty="0"/>
              <a:t>车是一个类</a:t>
            </a:r>
            <a:r>
              <a:rPr lang="zh-CN" altLang="en-US" dirty="0" smtClean="0"/>
              <a:t>，电动车、自行车、三蹦子就是它的对象</a:t>
            </a:r>
            <a:endParaRPr lang="en-US" altLang="zh-CN" dirty="0" smtClean="0"/>
          </a:p>
          <a:p>
            <a:r>
              <a:rPr lang="zh-CN" altLang="en-US" dirty="0" smtClean="0"/>
              <a:t>对象又叫实例，所以自行车可以说是车类的一个实例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和传统的面向对象语言（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）不同，压根就没有类</a:t>
            </a:r>
            <a:endParaRPr lang="en-US" altLang="zh-CN" dirty="0" smtClean="0"/>
          </a:p>
        </p:txBody>
      </p:sp>
      <p:sp>
        <p:nvSpPr>
          <p:cNvPr id="10" name="椭圆 9"/>
          <p:cNvSpPr/>
          <p:nvPr/>
        </p:nvSpPr>
        <p:spPr>
          <a:xfrm>
            <a:off x="8113304" y="5072332"/>
            <a:ext cx="3868786" cy="178566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一切都是基于对象的，依靠原型（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）实现的，而原型实际上也是一种对象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7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509960"/>
            <a:ext cx="8596668" cy="744747"/>
          </a:xfrm>
        </p:spPr>
        <p:txBody>
          <a:bodyPr/>
          <a:lstStyle/>
          <a:p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33" y="5104092"/>
            <a:ext cx="10410485" cy="1659017"/>
          </a:xfrm>
        </p:spPr>
        <p:txBody>
          <a:bodyPr>
            <a:normAutofit/>
          </a:bodyPr>
          <a:lstStyle/>
          <a:p>
            <a:r>
              <a:rPr lang="zh-CN" altLang="en-US" dirty="0"/>
              <a:t>继承是从已有的类中派生出新的类，新的类能吸收已有类的数据属性和行为，并能扩展新的能力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通过继承可以实现代码优雅的重用</a:t>
            </a:r>
            <a:endParaRPr lang="en-US" altLang="zh-CN" dirty="0" smtClean="0"/>
          </a:p>
          <a:p>
            <a:r>
              <a:rPr lang="zh-CN" altLang="en-US" dirty="0" smtClean="0"/>
              <a:t>继承是类与类之间的关系，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不存在类，因此继承只发生在对象之间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9734" y="762000"/>
            <a:ext cx="8596668" cy="7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9734" y="1596998"/>
            <a:ext cx="8596668" cy="75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封装是面向对象方法的重要原则，就是把对象的属性和方法结合为一个独立的整体，并尽可能隐藏对象的内部实现细节。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7334" y="4257920"/>
            <a:ext cx="8596668" cy="7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9734" y="3502782"/>
            <a:ext cx="8596668" cy="755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聚合也叫组合。就是将几个现有对象合并成一个新对象</a:t>
            </a:r>
            <a:endParaRPr lang="en-US" altLang="zh-CN" dirty="0" smtClean="0"/>
          </a:p>
          <a:p>
            <a:r>
              <a:rPr lang="zh-CN" altLang="en-US" dirty="0" smtClean="0"/>
              <a:t>可以将一个复杂的问题，分解多个更小的问题来解决，小问题都解决了，复杂的问题就解决了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8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7343"/>
            <a:ext cx="8596668" cy="3880773"/>
          </a:xfrm>
        </p:spPr>
        <p:txBody>
          <a:bodyPr/>
          <a:lstStyle/>
          <a:p>
            <a:r>
              <a:rPr lang="zh-CN" altLang="en-US" dirty="0"/>
              <a:t>允许不同类的对象对同一消息作出响应。多态性包括参数化多态性和包含多态性。多态性语言具有灵活、抽象、行为共享、代码共享的优势，很好的解决了应用程序函数同名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多态有两种表现形式：重载和覆盖</a:t>
            </a:r>
          </a:p>
          <a:p>
            <a:r>
              <a:rPr lang="zh-CN" altLang="en-US" dirty="0"/>
              <a:t>重载（</a:t>
            </a:r>
            <a:r>
              <a:rPr lang="en-US" altLang="zh-CN" dirty="0"/>
              <a:t>overload</a:t>
            </a:r>
            <a:r>
              <a:rPr lang="zh-CN" altLang="en-US" dirty="0"/>
              <a:t>），是发生在同一类中。与什么父类子类、继承毫无关系</a:t>
            </a:r>
            <a:r>
              <a:rPr lang="en-US" altLang="zh-CN" dirty="0"/>
              <a:t>,</a:t>
            </a:r>
            <a:r>
              <a:rPr lang="zh-CN" altLang="en-US" dirty="0"/>
              <a:t>标识一个函数除了函数名外，还有函数的参数（个数和类型）。也就是说，一个类中可以有两个或更多的函数，叫同一个名字而他们的参数不同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覆盖</a:t>
            </a:r>
            <a:r>
              <a:rPr lang="en-US" altLang="zh-CN" dirty="0"/>
              <a:t>(override),</a:t>
            </a:r>
            <a:r>
              <a:rPr lang="zh-CN" altLang="en-US" dirty="0"/>
              <a:t>是发生在子类中！也就是说必须有继承的情况下才有覆盖发生</a:t>
            </a:r>
            <a:r>
              <a:rPr lang="zh-CN" altLang="en-US" dirty="0" smtClean="0"/>
              <a:t>。继承</a:t>
            </a:r>
            <a:r>
              <a:rPr lang="zh-CN" altLang="en-US" dirty="0"/>
              <a:t>一个类，也就有了父</a:t>
            </a:r>
            <a:r>
              <a:rPr lang="zh-CN" altLang="en-US" dirty="0" smtClean="0"/>
              <a:t>类的全部</a:t>
            </a:r>
            <a:r>
              <a:rPr lang="zh-CN" altLang="en-US" dirty="0"/>
              <a:t>方法，</a:t>
            </a:r>
            <a:r>
              <a:rPr lang="zh-CN" altLang="en-US" dirty="0" smtClean="0"/>
              <a:t>如果感到</a:t>
            </a:r>
            <a:r>
              <a:rPr lang="zh-CN" altLang="en-US" dirty="0"/>
              <a:t>哪个方法不爽，功能要变，那就把那个函数在子类中重新实现一遍。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72332" y="2070340"/>
            <a:ext cx="5572664" cy="6901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坐地铁时</a:t>
            </a:r>
            <a:r>
              <a:rPr lang="zh-CN" altLang="en-US" dirty="0"/>
              <a:t>，一个</a:t>
            </a:r>
            <a:r>
              <a:rPr lang="zh-CN" altLang="en-US" dirty="0" smtClean="0"/>
              <a:t>男的靠在你的肩膀上，</a:t>
            </a:r>
            <a:r>
              <a:rPr lang="zh-CN" altLang="en-US" dirty="0"/>
              <a:t>你</a:t>
            </a:r>
            <a:r>
              <a:rPr lang="zh-CN" altLang="en-US" dirty="0" smtClean="0"/>
              <a:t>可能很不爽</a:t>
            </a:r>
            <a:r>
              <a:rPr lang="zh-CN" altLang="en-US" dirty="0"/>
              <a:t>，但是如果一个美女靠在你</a:t>
            </a:r>
            <a:r>
              <a:rPr lang="zh-CN" altLang="en-US" dirty="0"/>
              <a:t>的肩膀上你</a:t>
            </a:r>
            <a:r>
              <a:rPr lang="zh-CN" altLang="en-US" dirty="0"/>
              <a:t>就很</a:t>
            </a:r>
            <a:r>
              <a:rPr lang="zh-CN" altLang="en-US" dirty="0" smtClean="0"/>
              <a:t>乐意了！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4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801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面向对象的javascript</vt:lpstr>
      <vt:lpstr>回顾历史</vt:lpstr>
      <vt:lpstr>Javascript术语</vt:lpstr>
      <vt:lpstr>面向对象程序设计（OOP）</vt:lpstr>
      <vt:lpstr>类</vt:lpstr>
      <vt:lpstr>聚合</vt:lpstr>
      <vt:lpstr>多态</vt:lpstr>
    </vt:vector>
  </TitlesOfParts>
  <Company>Gome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面向对象的javascript</dc:title>
  <dc:creator>郭文环</dc:creator>
  <cp:lastModifiedBy>郭文环</cp:lastModifiedBy>
  <cp:revision>30</cp:revision>
  <dcterms:created xsi:type="dcterms:W3CDTF">2016-07-01T04:19:52Z</dcterms:created>
  <dcterms:modified xsi:type="dcterms:W3CDTF">2016-07-05T01:00:58Z</dcterms:modified>
</cp:coreProperties>
</file>