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0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99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8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54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7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06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2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0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5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1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8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7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AA42-4CF6-47D8-86EC-E2F794D94843}" type="datetimeFigureOut">
              <a:rPr lang="zh-CN" altLang="en-US" smtClean="0"/>
              <a:t>2016/7/5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216A69-D25F-4C24-95E3-83BFD371A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2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&#12289;\&#8217;&#12289;\&#8221;&#12289;\n&#12289;\r&#12289;\t&#12289;\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96" y="2404534"/>
            <a:ext cx="10679501" cy="1646302"/>
          </a:xfrm>
        </p:spPr>
        <p:txBody>
          <a:bodyPr/>
          <a:lstStyle/>
          <a:p>
            <a:r>
              <a:rPr lang="zh-CN" altLang="en-US" sz="4400" dirty="0">
                <a:solidFill>
                  <a:srgbClr val="0070C0"/>
                </a:solidFill>
              </a:rPr>
              <a:t>基本数据类型、数组、循环</a:t>
            </a:r>
            <a:r>
              <a:rPr lang="zh-CN" altLang="en-US" sz="4400" dirty="0" smtClean="0">
                <a:solidFill>
                  <a:srgbClr val="0070C0"/>
                </a:solidFill>
              </a:rPr>
              <a:t>、条件</a:t>
            </a:r>
            <a:r>
              <a:rPr lang="zh-CN" altLang="en-US" sz="4400" dirty="0">
                <a:solidFill>
                  <a:srgbClr val="0070C0"/>
                </a:solidFill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0959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109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236" y="134970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a; 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a;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s=‘1s’;s++;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!!false;</a:t>
            </a:r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!!</a:t>
            </a:r>
            <a:r>
              <a:rPr lang="zh-CN" altLang="en-US" dirty="0" smtClean="0"/>
              <a:t>“</a:t>
            </a:r>
            <a:r>
              <a:rPr lang="en-US" altLang="zh-CN" dirty="0"/>
              <a:t>false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!!undefined;</a:t>
            </a:r>
          </a:p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–Infinity;</a:t>
            </a:r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10 %</a:t>
            </a:r>
            <a:r>
              <a:rPr lang="zh-CN" altLang="en-US" dirty="0" smtClean="0"/>
              <a:t>‘</a:t>
            </a:r>
            <a:r>
              <a:rPr lang="en-US" altLang="zh-CN" dirty="0" smtClean="0"/>
              <a:t>0</a:t>
            </a:r>
            <a:r>
              <a:rPr lang="zh-CN" altLang="en-US" dirty="0" smtClean="0"/>
              <a:t>’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== null;</a:t>
            </a:r>
          </a:p>
          <a:p>
            <a:pPr marL="0" indent="0">
              <a:buNone/>
            </a:pPr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2E+2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a=3e+3;a++;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972" y="1371600"/>
            <a:ext cx="8596668" cy="1975449"/>
          </a:xfrm>
        </p:spPr>
        <p:txBody>
          <a:bodyPr/>
          <a:lstStyle/>
          <a:p>
            <a:r>
              <a:rPr lang="zh-CN" altLang="en-US" dirty="0" smtClean="0"/>
              <a:t>变量是用来存储数据的</a:t>
            </a:r>
            <a:endParaRPr lang="en-US" altLang="zh-CN" dirty="0" smtClean="0"/>
          </a:p>
          <a:p>
            <a:r>
              <a:rPr lang="zh-CN" altLang="en-US" dirty="0" smtClean="0"/>
              <a:t>声明变量</a:t>
            </a:r>
            <a:endParaRPr lang="en-US" altLang="zh-CN" dirty="0" smtClean="0"/>
          </a:p>
          <a:p>
            <a:r>
              <a:rPr lang="zh-CN" altLang="en-US" dirty="0" smtClean="0"/>
              <a:t>初始化变量，即给它一个初始值</a:t>
            </a:r>
            <a:endParaRPr lang="en-US" altLang="zh-CN" dirty="0" smtClean="0"/>
          </a:p>
          <a:p>
            <a:r>
              <a:rPr lang="zh-CN" altLang="en-US" dirty="0" smtClean="0"/>
              <a:t>变量名可以有字母、数字、下划线及美元符号组合而成，但是不能以数字开头</a:t>
            </a:r>
            <a:endParaRPr lang="en-US" altLang="zh-CN" dirty="0" smtClean="0"/>
          </a:p>
          <a:p>
            <a:r>
              <a:rPr lang="zh-CN" altLang="en-US" dirty="0" smtClean="0"/>
              <a:t>变量名区分大小写</a:t>
            </a:r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3728049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4422476"/>
            <a:ext cx="8596668" cy="2323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算术运算符：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、*、</a:t>
            </a:r>
            <a:r>
              <a:rPr lang="en-US" altLang="zh-CN" dirty="0" smtClean="0"/>
              <a:t>%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endParaRPr lang="en-US" altLang="zh-CN" dirty="0"/>
          </a:p>
          <a:p>
            <a:r>
              <a:rPr lang="zh-CN" altLang="en-US" dirty="0" smtClean="0"/>
              <a:t>自增（减）运算符：</a:t>
            </a:r>
            <a:r>
              <a:rPr lang="en-US" altLang="zh-CN" dirty="0" smtClean="0"/>
              <a:t>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--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赋值运算符：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-=</a:t>
            </a:r>
            <a:r>
              <a:rPr lang="zh-CN" altLang="en-US" dirty="0" smtClean="0"/>
              <a:t>、*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%=</a:t>
            </a:r>
          </a:p>
          <a:p>
            <a:r>
              <a:rPr lang="zh-CN" altLang="en-US" dirty="0" smtClean="0"/>
              <a:t>逻辑运算符：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||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</a:t>
            </a:r>
          </a:p>
          <a:p>
            <a:r>
              <a:rPr lang="zh-CN" altLang="en-US" dirty="0" smtClean="0"/>
              <a:t>比较运算符：</a:t>
            </a:r>
            <a:r>
              <a:rPr lang="en-US" altLang="zh-CN" dirty="0" smtClean="0"/>
              <a:t>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!== </a:t>
            </a:r>
            <a:r>
              <a:rPr lang="zh-CN" altLang="en-US" dirty="0" smtClean="0"/>
              <a:t>、</a:t>
            </a:r>
            <a:r>
              <a:rPr lang="en-US" altLang="zh-CN" dirty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</a:p>
          <a:p>
            <a:r>
              <a:rPr lang="zh-CN" altLang="en-US" dirty="0" smtClean="0"/>
              <a:t>三目运算符：</a:t>
            </a:r>
            <a:r>
              <a:rPr lang="en-US" altLang="zh-CN" dirty="0" smtClean="0"/>
              <a:t>?: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079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736"/>
          </a:xfrm>
        </p:spPr>
        <p:txBody>
          <a:bodyPr/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5337"/>
            <a:ext cx="8596668" cy="2458527"/>
          </a:xfrm>
        </p:spPr>
        <p:txBody>
          <a:bodyPr/>
          <a:lstStyle/>
          <a:p>
            <a:r>
              <a:rPr lang="zh-CN" altLang="en-US" dirty="0" smtClean="0"/>
              <a:t>数字（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）：包括浮点数和整数</a:t>
            </a:r>
            <a:endParaRPr lang="en-US" altLang="zh-CN" dirty="0" smtClean="0"/>
          </a:p>
          <a:p>
            <a:r>
              <a:rPr lang="zh-CN" altLang="en-US" dirty="0" smtClean="0"/>
              <a:t>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）：有任意数量字符组成的序列</a:t>
            </a:r>
            <a:endParaRPr lang="en-US" altLang="zh-CN" dirty="0" smtClean="0"/>
          </a:p>
          <a:p>
            <a:r>
              <a:rPr lang="zh-CN" altLang="en-US" dirty="0" smtClean="0"/>
              <a:t>布尔值（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</a:p>
          <a:p>
            <a:r>
              <a:rPr lang="en-US" altLang="zh-CN" dirty="0" smtClean="0"/>
              <a:t>Undefined</a:t>
            </a:r>
            <a:r>
              <a:rPr lang="zh-CN" altLang="en-US" dirty="0" smtClean="0"/>
              <a:t>：访问不存在的变量时，得到的特殊值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：只包含一个值的特殊数据类型</a:t>
            </a:r>
            <a:endParaRPr lang="en-US" altLang="zh-CN" dirty="0" smtClean="0"/>
          </a:p>
          <a:p>
            <a:r>
              <a:rPr lang="zh-CN" altLang="en-US" dirty="0" smtClean="0"/>
              <a:t>不属于以上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种的就是飞基本数据类型，统称为对象（有时候会将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视为对象）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77334" y="3743864"/>
            <a:ext cx="8596668" cy="724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 smtClean="0"/>
              <a:t>typeof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4364966"/>
            <a:ext cx="8596668" cy="249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number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</a:p>
          <a:p>
            <a:r>
              <a:rPr lang="en-US" altLang="zh-CN" dirty="0" err="1"/>
              <a:t>b</a:t>
            </a:r>
            <a:r>
              <a:rPr lang="en-US" altLang="zh-CN" dirty="0" err="1" smtClean="0"/>
              <a:t>oolean</a:t>
            </a:r>
            <a:endParaRPr lang="en-US" altLang="zh-CN" dirty="0" smtClean="0"/>
          </a:p>
          <a:p>
            <a:r>
              <a:rPr lang="en-US" altLang="zh-CN" dirty="0"/>
              <a:t>u</a:t>
            </a:r>
            <a:r>
              <a:rPr lang="en-US" altLang="zh-CN" dirty="0" smtClean="0"/>
              <a:t>ndefined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bject</a:t>
            </a:r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84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1230"/>
          </a:xfrm>
        </p:spPr>
        <p:txBody>
          <a:bodyPr/>
          <a:lstStyle/>
          <a:p>
            <a:r>
              <a:rPr lang="zh-CN" altLang="en-US" dirty="0" smtClean="0"/>
              <a:t>数字（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50831"/>
            <a:ext cx="8596668" cy="4790532"/>
          </a:xfrm>
        </p:spPr>
        <p:txBody>
          <a:bodyPr/>
          <a:lstStyle/>
          <a:p>
            <a:r>
              <a:rPr lang="zh-CN" altLang="en-US" dirty="0" smtClean="0"/>
              <a:t>整数：</a:t>
            </a:r>
            <a:r>
              <a:rPr lang="en-US" altLang="zh-CN" dirty="0" smtClean="0"/>
              <a:t>1…N</a:t>
            </a:r>
          </a:p>
          <a:p>
            <a:r>
              <a:rPr lang="zh-CN" altLang="en-US" dirty="0" smtClean="0"/>
              <a:t>浮点数：</a:t>
            </a:r>
            <a:r>
              <a:rPr lang="en-US" altLang="zh-CN" dirty="0" smtClean="0"/>
              <a:t>1.23</a:t>
            </a:r>
          </a:p>
          <a:p>
            <a:r>
              <a:rPr lang="zh-CN" altLang="en-US" dirty="0" smtClean="0"/>
              <a:t>八进制：数字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开头的时（</a:t>
            </a:r>
            <a:r>
              <a:rPr lang="en-US" altLang="zh-CN" dirty="0" smtClean="0"/>
              <a:t>0377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十六进制：</a:t>
            </a:r>
            <a:r>
              <a:rPr lang="en-US" altLang="zh-CN" dirty="0" smtClean="0"/>
              <a:t>0x</a:t>
            </a:r>
            <a:r>
              <a:rPr lang="zh-CN" altLang="en-US" dirty="0" smtClean="0"/>
              <a:t>开头时（</a:t>
            </a:r>
            <a:r>
              <a:rPr lang="en-US" altLang="zh-CN" dirty="0" smtClean="0"/>
              <a:t>0xff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指数：</a:t>
            </a:r>
            <a:r>
              <a:rPr lang="en-US" altLang="zh-CN" dirty="0" smtClean="0"/>
              <a:t>1e1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2e+3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2e-3</a:t>
            </a:r>
          </a:p>
          <a:p>
            <a:r>
              <a:rPr lang="en-US" altLang="zh-CN" dirty="0" smtClean="0"/>
              <a:t>Infinity</a:t>
            </a:r>
            <a:r>
              <a:rPr lang="zh-CN" altLang="en-US" dirty="0" smtClean="0"/>
              <a:t>：超出处理能力了（</a:t>
            </a:r>
            <a:r>
              <a:rPr lang="en-US" altLang="zh-CN" dirty="0" smtClean="0"/>
              <a:t>1e308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1e309</a:t>
            </a:r>
            <a:r>
              <a:rPr lang="zh-CN" altLang="en-US" dirty="0" smtClean="0"/>
              <a:t>就出界了，最小</a:t>
            </a:r>
            <a:r>
              <a:rPr lang="en-US" altLang="zh-CN" dirty="0" smtClean="0"/>
              <a:t>5e-324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NaN</a:t>
            </a:r>
            <a:r>
              <a:rPr lang="zh-CN" altLang="en-US" dirty="0" smtClean="0"/>
              <a:t>：也是数字，是病毒具有传染性，运算中只要存在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，整个运算就</a:t>
            </a:r>
            <a:r>
              <a:rPr lang="en-US" altLang="zh-CN" dirty="0" err="1" smtClean="0"/>
              <a:t>NaN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 err="1" smtClean="0"/>
              <a:t>typeof</a:t>
            </a:r>
            <a:r>
              <a:rPr lang="zh-CN" altLang="en-US" dirty="0" smtClean="0"/>
              <a:t>操作符返回</a:t>
            </a:r>
            <a:r>
              <a:rPr lang="en-US" altLang="zh-CN" dirty="0" smtClean="0"/>
              <a:t>number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86597" y="4796288"/>
            <a:ext cx="3623095" cy="75049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、十进制</a:t>
            </a:r>
            <a:r>
              <a:rPr lang="en-US" altLang="zh-CN" dirty="0" smtClean="0"/>
              <a:t>302</a:t>
            </a:r>
            <a:r>
              <a:rPr lang="zh-CN" altLang="en-US" dirty="0" smtClean="0"/>
              <a:t>如何转二进制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、八进制</a:t>
            </a:r>
            <a:r>
              <a:rPr lang="en-US" altLang="zh-CN" dirty="0" smtClean="0"/>
              <a:t>0377</a:t>
            </a:r>
            <a:r>
              <a:rPr lang="zh-CN" altLang="en-US" dirty="0" smtClean="0"/>
              <a:t>如何转十六进制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3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734" y="4829356"/>
            <a:ext cx="8596668" cy="762000"/>
          </a:xfrm>
        </p:spPr>
        <p:txBody>
          <a:bodyPr/>
          <a:lstStyle/>
          <a:p>
            <a:r>
              <a:rPr lang="zh-CN" altLang="en-US" dirty="0" smtClean="0"/>
              <a:t>特殊字符串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34" y="1524000"/>
            <a:ext cx="8596668" cy="1319841"/>
          </a:xfrm>
        </p:spPr>
        <p:txBody>
          <a:bodyPr/>
          <a:lstStyle/>
          <a:p>
            <a:r>
              <a:rPr lang="zh-CN" altLang="en-US" dirty="0" smtClean="0"/>
              <a:t>单引号或者双引号之间的任何值都是字符串</a:t>
            </a:r>
            <a:endParaRPr lang="en-US" altLang="zh-CN" dirty="0" smtClean="0"/>
          </a:p>
          <a:p>
            <a:r>
              <a:rPr lang="en-US" altLang="zh-CN" dirty="0" err="1" smtClean="0"/>
              <a:t>typeof</a:t>
            </a:r>
            <a:r>
              <a:rPr lang="zh-CN" altLang="en-US" dirty="0" smtClean="0"/>
              <a:t>操作符返回</a:t>
            </a:r>
            <a:r>
              <a:rPr lang="en-US" altLang="zh-CN" dirty="0" smtClean="0"/>
              <a:t>string</a:t>
            </a:r>
          </a:p>
          <a:p>
            <a:r>
              <a:rPr lang="zh-CN" altLang="en-US" dirty="0" smtClean="0"/>
              <a:t>多个字符串通过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可以连接为一个字符串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7334" y="762000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字符串（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9734" y="3625973"/>
            <a:ext cx="8596668" cy="118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数字字符串用于算术运算的操作数，会被当作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使用（加法不适用）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字符串转换为</a:t>
            </a:r>
            <a:r>
              <a:rPr lang="en-US" altLang="zh-CN" dirty="0" smtClean="0"/>
              <a:t>number</a:t>
            </a:r>
            <a:r>
              <a:rPr lang="zh-CN" altLang="en-US" dirty="0" smtClean="0"/>
              <a:t>的偷懒方法是*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（最好还是用</a:t>
            </a:r>
            <a:r>
              <a:rPr lang="en-US" altLang="zh-CN" dirty="0" err="1" smtClean="0"/>
              <a:t>parseInt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如果操作失败就是</a:t>
            </a:r>
            <a:r>
              <a:rPr lang="en-US" altLang="zh-CN" dirty="0" err="1" smtClean="0"/>
              <a:t>NaN</a:t>
            </a:r>
            <a:endParaRPr lang="en-US" altLang="zh-CN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7334" y="3056624"/>
            <a:ext cx="859666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字符串转换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9734" y="5591356"/>
            <a:ext cx="8596668" cy="118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hlinkClick r:id="rId2" action="ppaction://hlinkfile"/>
              </a:rPr>
              <a:t>\\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\’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\”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\n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\r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\t</a:t>
            </a:r>
            <a:r>
              <a:rPr lang="zh-CN" altLang="en-US" dirty="0" smtClean="0">
                <a:hlinkClick r:id="rId2" action="ppaction://hlinkfile"/>
              </a:rPr>
              <a:t>、</a:t>
            </a:r>
            <a:r>
              <a:rPr lang="en-US" altLang="zh-CN" dirty="0" smtClean="0">
                <a:hlinkClick r:id="rId2" action="ppaction://hlinkfile"/>
              </a:rPr>
              <a:t>\u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485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98" y="1562819"/>
            <a:ext cx="8596668" cy="684362"/>
          </a:xfrm>
        </p:spPr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3598" y="751936"/>
            <a:ext cx="8596668" cy="810883"/>
          </a:xfrm>
        </p:spPr>
        <p:txBody>
          <a:bodyPr/>
          <a:lstStyle/>
          <a:p>
            <a:r>
              <a:rPr lang="zh-CN" altLang="en-US" dirty="0" smtClean="0"/>
              <a:t>只有两个值：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放在引号中就是字符串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91711" y="155275"/>
            <a:ext cx="8596668" cy="713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布尔值（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3598" y="2222738"/>
            <a:ext cx="8596668" cy="4610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!:</a:t>
            </a:r>
            <a:r>
              <a:rPr lang="zh-CN" altLang="en-US" dirty="0" smtClean="0"/>
              <a:t>逻辑非（取反）</a:t>
            </a:r>
            <a:endParaRPr lang="en-US" altLang="zh-CN" dirty="0" smtClean="0"/>
          </a:p>
          <a:p>
            <a:r>
              <a:rPr lang="en-US" altLang="zh-CN" dirty="0" smtClean="0"/>
              <a:t>&amp;&amp;:</a:t>
            </a:r>
            <a:r>
              <a:rPr lang="zh-CN" altLang="en-US" dirty="0" smtClean="0"/>
              <a:t>逻辑与</a:t>
            </a:r>
            <a:endParaRPr lang="en-US" altLang="zh-CN" dirty="0" smtClean="0"/>
          </a:p>
          <a:p>
            <a:r>
              <a:rPr lang="en-US" altLang="zh-CN" dirty="0" smtClean="0"/>
              <a:t>||:</a:t>
            </a:r>
            <a:r>
              <a:rPr lang="zh-CN" altLang="en-US" dirty="0" smtClean="0"/>
              <a:t>逻辑或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3598" y="3528204"/>
            <a:ext cx="2898476" cy="33297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任何值双重取反就可以转换成对应的布尔值，大部分都为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，下面列出的为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、空字符串“”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NaN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99145" y="3528204"/>
            <a:ext cx="2898476" cy="332979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&amp;&amp;</a:t>
            </a:r>
            <a:r>
              <a:rPr lang="zh-CN" altLang="en-US" dirty="0" smtClean="0"/>
              <a:t>：操作数全部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时，结果才是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||</a:t>
            </a:r>
            <a:r>
              <a:rPr lang="zh-CN" altLang="en-US" dirty="0" smtClean="0"/>
              <a:t>：任何一个操作数为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，结果就为</a:t>
            </a:r>
            <a:r>
              <a:rPr lang="en-US" altLang="zh-CN" dirty="0" smtClean="0"/>
              <a:t>true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82291" y="2527540"/>
            <a:ext cx="3310947" cy="43304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/>
              <a:t>优先级：！</a:t>
            </a:r>
            <a:r>
              <a:rPr lang="en-US" altLang="zh-CN" dirty="0" smtClean="0"/>
              <a:t>-》&amp;&amp;-》||</a:t>
            </a:r>
          </a:p>
          <a:p>
            <a:r>
              <a:rPr lang="zh-CN" altLang="en-US" dirty="0" smtClean="0"/>
              <a:t>惰性求值：</a:t>
            </a:r>
            <a:r>
              <a:rPr lang="en-US" altLang="zh-CN" dirty="0" smtClean="0"/>
              <a:t>true||false</a:t>
            </a:r>
            <a:r>
              <a:rPr lang="zh-CN" altLang="en-US" dirty="0" smtClean="0"/>
              <a:t>，如果第一个操作数为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，后面就不执行了。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b=5;true||(b=6);</a:t>
            </a: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b=5;true&amp;&amp;(b=6);</a:t>
            </a:r>
          </a:p>
          <a:p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 &amp;&amp; “something”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358332" y="4511616"/>
            <a:ext cx="3114136" cy="2286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上面例子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应该尽量避免，回事代码难以理解。但是如果不能确定变量是否定义就可以向下面这样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my=my || 10;</a:t>
            </a:r>
          </a:p>
          <a:p>
            <a:r>
              <a:rPr lang="zh-CN" altLang="en-US" dirty="0" smtClean="0"/>
              <a:t>但是也不是绝对的，如果</a:t>
            </a:r>
            <a:r>
              <a:rPr lang="en-US" altLang="zh-CN" dirty="0" smtClean="0"/>
              <a:t>my</a:t>
            </a:r>
            <a:r>
              <a:rPr lang="zh-CN" altLang="en-US" dirty="0" smtClean="0"/>
              <a:t>之前被初始化为前面的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个值，就悲催了。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8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253"/>
          </a:xfrm>
        </p:spPr>
        <p:txBody>
          <a:bodyPr/>
          <a:lstStyle/>
          <a:p>
            <a:r>
              <a:rPr lang="en-US" altLang="zh-CN" dirty="0" smtClean="0"/>
              <a:t>Undefined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（一对好基友）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6709"/>
            <a:ext cx="8596668" cy="4764653"/>
          </a:xfrm>
        </p:spPr>
        <p:txBody>
          <a:bodyPr/>
          <a:lstStyle/>
          <a:p>
            <a:r>
              <a:rPr lang="zh-CN" altLang="en-US" dirty="0" smtClean="0"/>
              <a:t>尝试访问一个不存在的变量控制台产生：</a:t>
            </a:r>
            <a:r>
              <a:rPr lang="en-US" altLang="zh-CN" dirty="0" smtClean="0"/>
              <a:t>undefined</a:t>
            </a:r>
          </a:p>
          <a:p>
            <a:r>
              <a:rPr lang="zh-CN" altLang="en-US" dirty="0" smtClean="0"/>
              <a:t>声明一个变量不赋值，调用不会出错，但是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会</a:t>
            </a:r>
            <a:r>
              <a:rPr lang="en-US" altLang="zh-CN" dirty="0" smtClean="0"/>
              <a:t>undefined</a:t>
            </a:r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不能有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自动赋值，定义时赋值</a:t>
            </a:r>
            <a:endParaRPr lang="en-US" altLang="zh-CN" dirty="0" smtClean="0"/>
          </a:p>
          <a:p>
            <a:r>
              <a:rPr lang="en-US" altLang="zh-CN" dirty="0" smtClean="0"/>
              <a:t>null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undefined</a:t>
            </a:r>
            <a:r>
              <a:rPr lang="zh-CN" altLang="en-US" dirty="0" smtClean="0"/>
              <a:t>之间的差距微乎其微，差距在计算和转换时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15006" y="3019247"/>
            <a:ext cx="3665620" cy="255341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/>
              <a:t>1+undefined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1+null;</a:t>
            </a:r>
          </a:p>
          <a:p>
            <a:r>
              <a:rPr lang="en-US" altLang="zh-CN" dirty="0" smtClean="0"/>
              <a:t>1*undefined;</a:t>
            </a:r>
          </a:p>
          <a:p>
            <a:r>
              <a:rPr lang="en-US" altLang="zh-CN" dirty="0" smtClean="0"/>
              <a:t>1*null;</a:t>
            </a:r>
          </a:p>
          <a:p>
            <a:r>
              <a:rPr lang="en-US" altLang="zh-CN" dirty="0" smtClean="0"/>
              <a:t>!!undefined;</a:t>
            </a:r>
          </a:p>
          <a:p>
            <a:r>
              <a:rPr lang="en-US" altLang="zh-CN" dirty="0" smtClean="0"/>
              <a:t>!!null;</a:t>
            </a:r>
          </a:p>
          <a:p>
            <a:r>
              <a:rPr lang="en-US" altLang="zh-CN" dirty="0"/>
              <a:t>"</a:t>
            </a:r>
            <a:r>
              <a:rPr lang="en-US" altLang="zh-CN" dirty="0" smtClean="0"/>
              <a:t>value:</a:t>
            </a:r>
            <a:r>
              <a:rPr lang="en-US" altLang="zh-CN" dirty="0"/>
              <a:t>"</a:t>
            </a:r>
            <a:r>
              <a:rPr lang="en-US" altLang="zh-CN" dirty="0" smtClean="0"/>
              <a:t>+undefined;</a:t>
            </a:r>
          </a:p>
          <a:p>
            <a:r>
              <a:rPr lang="en-US" altLang="zh-CN" dirty="0"/>
              <a:t>"</a:t>
            </a:r>
            <a:r>
              <a:rPr lang="en-US" altLang="zh-CN" dirty="0" smtClean="0"/>
              <a:t>value:</a:t>
            </a:r>
            <a:r>
              <a:rPr lang="en-US" altLang="zh-CN" dirty="0"/>
              <a:t>"</a:t>
            </a:r>
            <a:r>
              <a:rPr lang="en-US" altLang="zh-CN" dirty="0" smtClean="0"/>
              <a:t>+null;</a:t>
            </a:r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5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299049"/>
            <a:ext cx="8596668" cy="61535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03058"/>
            <a:ext cx="8596668" cy="2023222"/>
          </a:xfrm>
        </p:spPr>
        <p:txBody>
          <a:bodyPr/>
          <a:lstStyle/>
          <a:p>
            <a:r>
              <a:rPr lang="zh-CN" altLang="en-US" dirty="0" smtClean="0"/>
              <a:t>数组是一种数据存储形式</a:t>
            </a:r>
            <a:endParaRPr lang="en-US" altLang="zh-CN" dirty="0" smtClean="0"/>
          </a:p>
          <a:p>
            <a:r>
              <a:rPr lang="zh-CN" altLang="en-US" dirty="0" smtClean="0"/>
              <a:t>数组元素是可以被索引的</a:t>
            </a:r>
            <a:endParaRPr lang="en-US" altLang="zh-CN" dirty="0" smtClean="0"/>
          </a:p>
          <a:p>
            <a:r>
              <a:rPr lang="zh-CN" altLang="en-US" dirty="0" smtClean="0"/>
              <a:t>数组中的元素索引是从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开始的，并且按照每个元素的位置一次递增</a:t>
            </a:r>
            <a:endParaRPr lang="en-US" altLang="zh-CN" dirty="0" smtClean="0"/>
          </a:p>
          <a:p>
            <a:r>
              <a:rPr lang="zh-CN" altLang="en-US" dirty="0" smtClean="0"/>
              <a:t>通过方括号中的索引值来访问数据元素</a:t>
            </a:r>
            <a:endParaRPr lang="en-US" altLang="zh-CN" dirty="0" smtClean="0"/>
          </a:p>
          <a:p>
            <a:r>
              <a:rPr lang="zh-CN" altLang="en-US" dirty="0" smtClean="0"/>
              <a:t>数组中能存储任何类型的数据，包含另一个数组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677334" y="3514938"/>
            <a:ext cx="8596668" cy="6153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条件表达式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4262560"/>
            <a:ext cx="8596668" cy="202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if…else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?: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switch</a:t>
            </a:r>
          </a:p>
          <a:p>
            <a:r>
              <a:rPr lang="zh-CN" altLang="en-US" dirty="0" smtClean="0"/>
              <a:t>检查变量是否存在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618943" y="4418947"/>
            <a:ext cx="2039985" cy="24292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result=‘’;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somevar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result=‘yes’;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警告：</a:t>
            </a:r>
            <a:r>
              <a:rPr lang="en-US" altLang="zh-CN" dirty="0" err="1" smtClean="0"/>
              <a:t>somevar</a:t>
            </a:r>
            <a:r>
              <a:rPr lang="en-US" altLang="zh-CN" dirty="0" smtClean="0"/>
              <a:t> id not defined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12943" y="3717985"/>
            <a:ext cx="4226944" cy="31301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var</a:t>
            </a:r>
            <a:r>
              <a:rPr lang="en-US" altLang="zh-CN" dirty="0"/>
              <a:t> result=‘’;</a:t>
            </a:r>
          </a:p>
          <a:p>
            <a:r>
              <a:rPr lang="en-US" altLang="zh-CN" dirty="0" smtClean="0"/>
              <a:t>if(</a:t>
            </a:r>
            <a:r>
              <a:rPr lang="en-US" altLang="zh-CN" dirty="0" err="1" smtClean="0"/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somevar</a:t>
            </a:r>
            <a:r>
              <a:rPr lang="en-US" altLang="zh-CN" dirty="0" smtClean="0"/>
              <a:t>!==‘undefined’){</a:t>
            </a:r>
            <a:endParaRPr lang="en-US" altLang="zh-CN" dirty="0"/>
          </a:p>
          <a:p>
            <a:r>
              <a:rPr lang="en-US" altLang="zh-CN" dirty="0"/>
              <a:t>  result=‘yes’;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result</a:t>
            </a:r>
            <a:r>
              <a:rPr lang="en-US" altLang="zh-CN" dirty="0" smtClean="0"/>
              <a:t>=‘’;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somevar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if(</a:t>
            </a:r>
            <a:r>
              <a:rPr lang="en-US" altLang="zh-CN" dirty="0" err="1"/>
              <a:t>typeof</a:t>
            </a:r>
            <a:r>
              <a:rPr lang="en-US" altLang="zh-CN" dirty="0"/>
              <a:t> </a:t>
            </a:r>
            <a:r>
              <a:rPr lang="en-US" altLang="zh-CN" dirty="0" err="1"/>
              <a:t>somevar</a:t>
            </a:r>
            <a:r>
              <a:rPr lang="en-US" altLang="zh-CN" dirty="0"/>
              <a:t>!==‘undefined’){</a:t>
            </a:r>
          </a:p>
          <a:p>
            <a:r>
              <a:rPr lang="en-US" altLang="zh-CN" dirty="0"/>
              <a:t>  result=‘yes’;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11" name="右箭头 10"/>
          <p:cNvSpPr/>
          <p:nvPr/>
        </p:nvSpPr>
        <p:spPr>
          <a:xfrm>
            <a:off x="5719313" y="5483813"/>
            <a:ext cx="698740" cy="40802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5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61" y="247291"/>
            <a:ext cx="8596668" cy="684362"/>
          </a:xfrm>
        </p:spPr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961" y="1125420"/>
            <a:ext cx="8596668" cy="2420037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中循环有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中：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for-in</a:t>
            </a:r>
          </a:p>
          <a:p>
            <a:r>
              <a:rPr lang="en-US" altLang="zh-CN" dirty="0" smtClean="0"/>
              <a:t>While</a:t>
            </a:r>
            <a:r>
              <a:rPr lang="zh-CN" altLang="en-US" dirty="0" smtClean="0"/>
              <a:t>最简单的循环，条件为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代码块反复执行</a:t>
            </a:r>
            <a:endParaRPr lang="en-US" altLang="zh-CN" dirty="0" smtClean="0"/>
          </a:p>
          <a:p>
            <a:r>
              <a:rPr lang="en-US" altLang="zh-CN" dirty="0" smtClean="0"/>
              <a:t>do-</a:t>
            </a:r>
            <a:r>
              <a:rPr lang="en-US" altLang="zh-CN" dirty="0" err="1" smtClean="0"/>
              <a:t>whilehe</a:t>
            </a:r>
            <a:r>
              <a:rPr lang="en-US" altLang="zh-CN" dirty="0" smtClean="0"/>
              <a:t> while</a:t>
            </a:r>
            <a:r>
              <a:rPr lang="zh-CN" altLang="en-US" dirty="0" smtClean="0"/>
              <a:t>的区别是无论是否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，代码块必定执行一次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循环可以使代码更紧凑、更严谨，（初始化、循环条件、自增操作）三部分很明了</a:t>
            </a:r>
            <a:endParaRPr lang="en-US" altLang="zh-CN" dirty="0" smtClean="0"/>
          </a:p>
          <a:p>
            <a:r>
              <a:rPr lang="en-US" altLang="zh-CN" dirty="0" smtClean="0"/>
              <a:t>for-in</a:t>
            </a:r>
            <a:r>
              <a:rPr lang="zh-CN" altLang="en-US" dirty="0" smtClean="0"/>
              <a:t>用来循环数组和对象，不能替代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while</a:t>
            </a:r>
          </a:p>
          <a:p>
            <a:endParaRPr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5961" y="3739224"/>
            <a:ext cx="8596668" cy="684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5961" y="4459202"/>
            <a:ext cx="8596668" cy="242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单行注释：</a:t>
            </a:r>
            <a:r>
              <a:rPr lang="en-US" altLang="zh-CN" dirty="0" smtClean="0"/>
              <a:t>//</a:t>
            </a:r>
          </a:p>
          <a:p>
            <a:r>
              <a:rPr lang="zh-CN" altLang="en-US" dirty="0" smtClean="0"/>
              <a:t>多行注释：</a:t>
            </a:r>
            <a:r>
              <a:rPr lang="en-US" altLang="zh-CN" dirty="0" smtClean="0"/>
              <a:t>/*</a:t>
            </a:r>
            <a:r>
              <a:rPr lang="zh-CN" altLang="en-US" dirty="0" smtClean="0"/>
              <a:t>开头，</a:t>
            </a:r>
            <a:r>
              <a:rPr lang="en-US" altLang="zh-CN" dirty="0" smtClean="0"/>
              <a:t>*/</a:t>
            </a:r>
            <a:r>
              <a:rPr lang="zh-CN" altLang="en-US" dirty="0" smtClean="0"/>
              <a:t>结尾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99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884</TotalTime>
  <Words>957</Words>
  <Application>Microsoft Office PowerPoint</Application>
  <PresentationFormat>宽屏</PresentationFormat>
  <Paragraphs>132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基本数据类型、数组、循环、条件表达式</vt:lpstr>
      <vt:lpstr>变量</vt:lpstr>
      <vt:lpstr>基本数据类型</vt:lpstr>
      <vt:lpstr>数字（number）</vt:lpstr>
      <vt:lpstr>特殊字符串</vt:lpstr>
      <vt:lpstr>逻辑运算符</vt:lpstr>
      <vt:lpstr>Undefined与null（一对好基友）</vt:lpstr>
      <vt:lpstr>数组</vt:lpstr>
      <vt:lpstr>循环</vt:lpstr>
      <vt:lpstr>练习</vt:lpstr>
    </vt:vector>
  </TitlesOfParts>
  <Company>Gome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郭文环</dc:creator>
  <cp:lastModifiedBy>郭文环</cp:lastModifiedBy>
  <cp:revision>40</cp:revision>
  <dcterms:created xsi:type="dcterms:W3CDTF">2016-07-01T08:12:53Z</dcterms:created>
  <dcterms:modified xsi:type="dcterms:W3CDTF">2016-07-05T16:30:22Z</dcterms:modified>
</cp:coreProperties>
</file>