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3" r:id="rId2"/>
    <p:sldId id="275" r:id="rId3"/>
    <p:sldId id="268" r:id="rId4"/>
    <p:sldId id="258" r:id="rId5"/>
    <p:sldId id="259" r:id="rId6"/>
    <p:sldId id="260" r:id="rId7"/>
    <p:sldId id="261" r:id="rId8"/>
    <p:sldId id="269" r:id="rId9"/>
    <p:sldId id="262" r:id="rId10"/>
    <p:sldId id="264" r:id="rId11"/>
    <p:sldId id="265" r:id="rId12"/>
    <p:sldId id="273" r:id="rId13"/>
    <p:sldId id="270" r:id="rId14"/>
    <p:sldId id="266" r:id="rId15"/>
    <p:sldId id="271" r:id="rId16"/>
    <p:sldId id="267" r:id="rId17"/>
    <p:sldId id="272"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4A1180-E05C-44E5-A0C8-14B6ACF6B827}"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4A1180-E05C-44E5-A0C8-14B6ACF6B827}"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34A1180-E05C-44E5-A0C8-14B6ACF6B827}"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F0056-53BA-4EB7-9E8F-758A97B2F826}"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4A1180-E05C-44E5-A0C8-14B6ACF6B827}"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F0056-53BA-4EB7-9E8F-758A97B2F826}"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4A1180-E05C-44E5-A0C8-14B6ACF6B827}"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34A1180-E05C-44E5-A0C8-14B6ACF6B827}" type="datetimeFigureOut">
              <a:rPr lang="en-IN" smtClean="0"/>
              <a:t>18-02-2019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F0056-53BA-4EB7-9E8F-758A97B2F826}"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4A1180-E05C-44E5-A0C8-14B6ACF6B827}" type="datetimeFigureOut">
              <a:rPr lang="en-IN" smtClean="0"/>
              <a:t>18-02-2019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4A1180-E05C-44E5-A0C8-14B6ACF6B827}" type="datetimeFigureOut">
              <a:rPr lang="en-IN" smtClean="0"/>
              <a:t>18-02-2019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34A1180-E05C-44E5-A0C8-14B6ACF6B827}" type="datetimeFigureOut">
              <a:rPr lang="en-IN" smtClean="0"/>
              <a:t>18-02-2019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34A1180-E05C-44E5-A0C8-14B6ACF6B827}" type="datetimeFigureOut">
              <a:rPr lang="en-IN" smtClean="0"/>
              <a:t>18-02-2019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F0056-53BA-4EB7-9E8F-758A97B2F826}"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A1180-E05C-44E5-A0C8-14B6ACF6B827}" type="datetimeFigureOut">
              <a:rPr lang="en-IN" smtClean="0"/>
              <a:t>18-02-2019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F0056-53BA-4EB7-9E8F-758A97B2F826}"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34A1180-E05C-44E5-A0C8-14B6ACF6B827}" type="datetimeFigureOut">
              <a:rPr lang="en-IN" smtClean="0"/>
              <a:t>18-02-2019</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37F0056-53BA-4EB7-9E8F-758A97B2F826}"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Aim- Download Manager: A java application, where we enter the download URL and the output folder. The application can download the file from the entered URL to provided folder.</a:t>
            </a:r>
          </a:p>
          <a:p>
            <a:endParaRPr lang="en-IN" dirty="0"/>
          </a:p>
          <a:p>
            <a:r>
              <a:rPr lang="en-IN" dirty="0" smtClean="0"/>
              <a:t>Team Members –</a:t>
            </a:r>
          </a:p>
          <a:p>
            <a:pPr lvl="1"/>
            <a:r>
              <a:rPr lang="en-IN" dirty="0" smtClean="0"/>
              <a:t>Lakshay (Team Leader)</a:t>
            </a:r>
          </a:p>
          <a:p>
            <a:pPr lvl="1"/>
            <a:r>
              <a:rPr lang="en-IN" dirty="0" smtClean="0"/>
              <a:t>Kashish</a:t>
            </a:r>
          </a:p>
          <a:p>
            <a:pPr lvl="1"/>
            <a:r>
              <a:rPr lang="en-IN" dirty="0" smtClean="0"/>
              <a:t>Kushagra</a:t>
            </a:r>
          </a:p>
          <a:p>
            <a:pPr lvl="1"/>
            <a:r>
              <a:rPr lang="en-IN" dirty="0" smtClean="0"/>
              <a:t>Kanika</a:t>
            </a:r>
          </a:p>
          <a:p>
            <a:pPr lvl="1"/>
            <a:r>
              <a:rPr lang="en-IN" dirty="0" smtClean="0"/>
              <a:t>Anchal</a:t>
            </a:r>
          </a:p>
        </p:txBody>
      </p:sp>
      <p:sp>
        <p:nvSpPr>
          <p:cNvPr id="2" name="Title 1"/>
          <p:cNvSpPr>
            <a:spLocks noGrp="1"/>
          </p:cNvSpPr>
          <p:nvPr>
            <p:ph type="title"/>
          </p:nvPr>
        </p:nvSpPr>
        <p:spPr/>
        <p:txBody>
          <a:bodyPr/>
          <a:lstStyle/>
          <a:p>
            <a:r>
              <a:rPr lang="en-IN" dirty="0" smtClean="0"/>
              <a:t>Major Project : Team B</a:t>
            </a:r>
            <a:endParaRPr lang="en-IN" dirty="0"/>
          </a:p>
        </p:txBody>
      </p:sp>
    </p:spTree>
    <p:extLst>
      <p:ext uri="{BB962C8B-B14F-4D97-AF65-F5344CB8AC3E}">
        <p14:creationId xmlns:p14="http://schemas.microsoft.com/office/powerpoint/2010/main" val="3194527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2420888"/>
            <a:ext cx="7408333" cy="3450696"/>
          </a:xfrm>
        </p:spPr>
        <p:txBody>
          <a:bodyPr>
            <a:normAutofit fontScale="77500" lnSpcReduction="20000"/>
          </a:bodyPr>
          <a:lstStyle/>
          <a:p>
            <a:pPr>
              <a:lnSpc>
                <a:spcPct val="150000"/>
              </a:lnSpc>
            </a:pPr>
            <a:r>
              <a:rPr lang="en-IN" dirty="0" smtClean="0"/>
              <a:t>Custom made exceptions were passed for every validation. If any of the validation is not met, then a custom exception is thrown.</a:t>
            </a:r>
          </a:p>
          <a:p>
            <a:pPr>
              <a:lnSpc>
                <a:spcPct val="150000"/>
              </a:lnSpc>
            </a:pPr>
            <a:r>
              <a:rPr lang="en-IN" dirty="0" smtClean="0"/>
              <a:t>These custom exceptions classes inherits the properties of the Pre-defined Exception class.</a:t>
            </a:r>
          </a:p>
          <a:p>
            <a:pPr>
              <a:lnSpc>
                <a:spcPct val="150000"/>
              </a:lnSpc>
            </a:pPr>
            <a:r>
              <a:rPr lang="en-IN" dirty="0" smtClean="0"/>
              <a:t>Moreover, a file named Exception.properties has been created in Configs Folder which contains the  error messages for particular custom exceptions respectively. The properties of this library were loaded on importing the </a:t>
            </a:r>
            <a:r>
              <a:rPr lang="en-IN" b="1" dirty="0" smtClean="0"/>
              <a:t>java.io</a:t>
            </a:r>
            <a:r>
              <a:rPr lang="en-IN" dirty="0" smtClean="0"/>
              <a:t> package.</a:t>
            </a:r>
          </a:p>
        </p:txBody>
      </p:sp>
      <p:sp>
        <p:nvSpPr>
          <p:cNvPr id="2" name="Title 1"/>
          <p:cNvSpPr>
            <a:spLocks noGrp="1"/>
          </p:cNvSpPr>
          <p:nvPr>
            <p:ph type="title"/>
          </p:nvPr>
        </p:nvSpPr>
        <p:spPr/>
        <p:txBody>
          <a:bodyPr>
            <a:normAutofit/>
          </a:bodyPr>
          <a:lstStyle/>
          <a:p>
            <a:r>
              <a:rPr lang="en-IN" dirty="0" smtClean="0"/>
              <a:t>Exception Handling on URL </a:t>
            </a:r>
            <a:endParaRPr lang="en-IN" dirty="0"/>
          </a:p>
        </p:txBody>
      </p:sp>
    </p:spTree>
    <p:extLst>
      <p:ext uri="{BB962C8B-B14F-4D97-AF65-F5344CB8AC3E}">
        <p14:creationId xmlns:p14="http://schemas.microsoft.com/office/powerpoint/2010/main" val="3449931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The major point for checking whether the folder path is valid or not is to check whether the folder path exists or not.</a:t>
            </a:r>
          </a:p>
          <a:p>
            <a:r>
              <a:rPr lang="en-IN" dirty="0" smtClean="0"/>
              <a:t>For checking the existence of the folder path a class </a:t>
            </a:r>
            <a:r>
              <a:rPr lang="en-IN" b="1" dirty="0" smtClean="0"/>
              <a:t>FolderValidator</a:t>
            </a:r>
            <a:r>
              <a:rPr lang="en-IN" dirty="0" smtClean="0"/>
              <a:t> is created wherein we write the code for validating the path’s existence and in case the path is invalid the program throws a custom made exception along with an error message.</a:t>
            </a:r>
          </a:p>
          <a:p>
            <a:r>
              <a:rPr lang="en-IN" dirty="0" smtClean="0"/>
              <a:t>This custom made exception inherits the properties of the pre-defined Exception class and the error message is displayed by loading the properties from </a:t>
            </a:r>
            <a:r>
              <a:rPr lang="en-IN" b="1" dirty="0" smtClean="0"/>
              <a:t>exception.properties</a:t>
            </a:r>
            <a:r>
              <a:rPr lang="en-IN" dirty="0" smtClean="0"/>
              <a:t> by importing </a:t>
            </a:r>
            <a:r>
              <a:rPr lang="en-IN" b="1" dirty="0" smtClean="0"/>
              <a:t>java.io</a:t>
            </a:r>
            <a:r>
              <a:rPr lang="en-IN" dirty="0" smtClean="0"/>
              <a:t> package.</a:t>
            </a:r>
          </a:p>
        </p:txBody>
      </p:sp>
      <p:sp>
        <p:nvSpPr>
          <p:cNvPr id="2" name="Title 1"/>
          <p:cNvSpPr>
            <a:spLocks noGrp="1"/>
          </p:cNvSpPr>
          <p:nvPr>
            <p:ph type="title"/>
          </p:nvPr>
        </p:nvSpPr>
        <p:spPr/>
        <p:txBody>
          <a:bodyPr>
            <a:normAutofit fontScale="90000"/>
          </a:bodyPr>
          <a:lstStyle/>
          <a:p>
            <a:r>
              <a:rPr lang="en-IN" sz="4000" dirty="0" smtClean="0"/>
              <a:t>Validations and Exception Handling on Output Folder</a:t>
            </a:r>
            <a:endParaRPr lang="en-IN" sz="4000" dirty="0"/>
          </a:p>
        </p:txBody>
      </p:sp>
    </p:spTree>
    <p:extLst>
      <p:ext uri="{BB962C8B-B14F-4D97-AF65-F5344CB8AC3E}">
        <p14:creationId xmlns:p14="http://schemas.microsoft.com/office/powerpoint/2010/main" val="1552492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Various </a:t>
            </a:r>
            <a:r>
              <a:rPr lang="en-IN" b="1" dirty="0" smtClean="0"/>
              <a:t>custom exception classes </a:t>
            </a:r>
            <a:r>
              <a:rPr lang="en-IN" dirty="0" smtClean="0"/>
              <a:t>were created namely-</a:t>
            </a:r>
          </a:p>
          <a:p>
            <a:pPr>
              <a:buFont typeface="Wingdings" pitchFamily="2" charset="2"/>
              <a:buChar char="v"/>
            </a:pPr>
            <a:r>
              <a:rPr lang="en-IN" dirty="0" smtClean="0"/>
              <a:t>BackSlashException.java</a:t>
            </a:r>
          </a:p>
          <a:p>
            <a:pPr>
              <a:buFont typeface="Wingdings" pitchFamily="2" charset="2"/>
              <a:buChar char="v"/>
            </a:pPr>
            <a:r>
              <a:rPr lang="en-IN" dirty="0" smtClean="0"/>
              <a:t>HttpMissingException.java</a:t>
            </a:r>
          </a:p>
          <a:p>
            <a:pPr>
              <a:buFont typeface="Wingdings" pitchFamily="2" charset="2"/>
              <a:buChar char="v"/>
            </a:pPr>
            <a:r>
              <a:rPr lang="en-IN" dirty="0" smtClean="0"/>
              <a:t>MissingSpaceException.java</a:t>
            </a:r>
          </a:p>
          <a:p>
            <a:pPr>
              <a:buFont typeface="Wingdings" pitchFamily="2" charset="2"/>
              <a:buChar char="v"/>
            </a:pPr>
            <a:r>
              <a:rPr lang="en-IN" dirty="0" smtClean="0"/>
              <a:t>FolderNotException.java</a:t>
            </a:r>
            <a:endParaRPr lang="en-IN" dirty="0"/>
          </a:p>
        </p:txBody>
      </p:sp>
      <p:sp>
        <p:nvSpPr>
          <p:cNvPr id="3" name="Title 2"/>
          <p:cNvSpPr>
            <a:spLocks noGrp="1"/>
          </p:cNvSpPr>
          <p:nvPr>
            <p:ph type="title"/>
          </p:nvPr>
        </p:nvSpPr>
        <p:spPr/>
        <p:txBody>
          <a:bodyPr/>
          <a:lstStyle/>
          <a:p>
            <a:r>
              <a:rPr lang="en-IN" dirty="0" smtClean="0"/>
              <a:t>Custom Exception classes</a:t>
            </a:r>
            <a:endParaRPr lang="en-IN" dirty="0"/>
          </a:p>
        </p:txBody>
      </p:sp>
    </p:spTree>
    <p:extLst>
      <p:ext uri="{BB962C8B-B14F-4D97-AF65-F5344CB8AC3E}">
        <p14:creationId xmlns:p14="http://schemas.microsoft.com/office/powerpoint/2010/main" val="4096754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87824" y="692696"/>
            <a:ext cx="2826608" cy="1107996"/>
          </a:xfrm>
          <a:prstGeom prst="rect">
            <a:avLst/>
          </a:prstGeom>
        </p:spPr>
        <p:txBody>
          <a:bodyPr wrap="none">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DAY-3</a:t>
            </a:r>
            <a:endParaRPr lang="en-US" sz="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endParaRPr>
          </a:p>
        </p:txBody>
      </p:sp>
      <p:sp>
        <p:nvSpPr>
          <p:cNvPr id="7" name="TextBox 6"/>
          <p:cNvSpPr txBox="1"/>
          <p:nvPr/>
        </p:nvSpPr>
        <p:spPr>
          <a:xfrm>
            <a:off x="1628820" y="3068960"/>
            <a:ext cx="5544616" cy="2031325"/>
          </a:xfrm>
          <a:prstGeom prst="rect">
            <a:avLst/>
          </a:prstGeom>
          <a:noFill/>
        </p:spPr>
        <p:txBody>
          <a:bodyPr wrap="square" rtlCol="0">
            <a:spAutoFit/>
          </a:bodyPr>
          <a:lstStyle/>
          <a:p>
            <a:pPr marL="285750" indent="-285750">
              <a:buFont typeface="Arial" pitchFamily="34" charset="0"/>
              <a:buChar char="•"/>
            </a:pPr>
            <a:r>
              <a:rPr lang="en-IN" dirty="0" smtClean="0">
                <a:solidFill>
                  <a:schemeClr val="bg1"/>
                </a:solidFill>
                <a:latin typeface="Arial Rounded MT Bold" pitchFamily="34" charset="0"/>
              </a:rPr>
              <a:t>Applying File Handling  for-</a:t>
            </a:r>
          </a:p>
          <a:p>
            <a:r>
              <a:rPr lang="en-IN" dirty="0">
                <a:solidFill>
                  <a:schemeClr val="bg1"/>
                </a:solidFill>
                <a:latin typeface="Arial Rounded MT Bold" pitchFamily="34" charset="0"/>
              </a:rPr>
              <a:t> </a:t>
            </a:r>
            <a:r>
              <a:rPr lang="en-IN" dirty="0" smtClean="0">
                <a:solidFill>
                  <a:schemeClr val="bg1"/>
                </a:solidFill>
                <a:latin typeface="Arial Rounded MT Bold" pitchFamily="34" charset="0"/>
              </a:rPr>
              <a:t>      1. Download processor</a:t>
            </a:r>
          </a:p>
          <a:p>
            <a:r>
              <a:rPr lang="en-IN" dirty="0">
                <a:solidFill>
                  <a:schemeClr val="bg1"/>
                </a:solidFill>
                <a:latin typeface="Arial Rounded MT Bold" pitchFamily="34" charset="0"/>
              </a:rPr>
              <a:t> </a:t>
            </a:r>
            <a:r>
              <a:rPr lang="en-IN" dirty="0" smtClean="0">
                <a:solidFill>
                  <a:schemeClr val="bg1"/>
                </a:solidFill>
                <a:latin typeface="Arial Rounded MT Bold" pitchFamily="34" charset="0"/>
              </a:rPr>
              <a:t>      2. Status of download</a:t>
            </a:r>
          </a:p>
          <a:p>
            <a:pPr marL="285750" indent="-285750">
              <a:buFont typeface="Arial" pitchFamily="34" charset="0"/>
              <a:buChar char="•"/>
            </a:pPr>
            <a:r>
              <a:rPr lang="en-IN" dirty="0" smtClean="0">
                <a:solidFill>
                  <a:schemeClr val="bg1"/>
                </a:solidFill>
                <a:latin typeface="Arial Rounded MT Bold" pitchFamily="34" charset="0"/>
              </a:rPr>
              <a:t>Creating the .log file to keep records of the unusual circumstances </a:t>
            </a:r>
            <a:r>
              <a:rPr lang="en-IN" dirty="0" err="1" smtClean="0">
                <a:solidFill>
                  <a:schemeClr val="bg1"/>
                </a:solidFill>
                <a:latin typeface="Arial Rounded MT Bold" pitchFamily="34" charset="0"/>
              </a:rPr>
              <a:t>occuring</a:t>
            </a:r>
            <a:r>
              <a:rPr lang="en-IN" dirty="0" smtClean="0">
                <a:solidFill>
                  <a:schemeClr val="bg1"/>
                </a:solidFill>
                <a:latin typeface="Arial Rounded MT Bold" pitchFamily="34" charset="0"/>
              </a:rPr>
              <a:t> during runtime.</a:t>
            </a:r>
          </a:p>
          <a:p>
            <a:pPr marL="285750" indent="-285750">
              <a:buFont typeface="Arial" pitchFamily="34" charset="0"/>
              <a:buChar char="•"/>
            </a:pPr>
            <a:r>
              <a:rPr lang="en-IN" dirty="0" smtClean="0">
                <a:solidFill>
                  <a:schemeClr val="bg1"/>
                </a:solidFill>
                <a:latin typeface="Arial Rounded MT Bold" pitchFamily="34" charset="0"/>
              </a:rPr>
              <a:t>Packaging</a:t>
            </a:r>
          </a:p>
        </p:txBody>
      </p:sp>
    </p:spTree>
    <p:extLst>
      <p:ext uri="{BB962C8B-B14F-4D97-AF65-F5344CB8AC3E}">
        <p14:creationId xmlns:p14="http://schemas.microsoft.com/office/powerpoint/2010/main" val="3333615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smtClean="0"/>
              <a:t>First a java file </a:t>
            </a:r>
            <a:r>
              <a:rPr lang="en-IN" b="1" dirty="0" smtClean="0"/>
              <a:t>FileDownloader.java</a:t>
            </a:r>
            <a:r>
              <a:rPr lang="en-IN" dirty="0" smtClean="0"/>
              <a:t> was created in the </a:t>
            </a:r>
            <a:r>
              <a:rPr lang="en-IN" b="1" dirty="0" smtClean="0"/>
              <a:t>processor folder </a:t>
            </a:r>
            <a:r>
              <a:rPr lang="en-IN" dirty="0" smtClean="0"/>
              <a:t>which will help in downloading a file from the entered URL.</a:t>
            </a:r>
          </a:p>
          <a:p>
            <a:r>
              <a:rPr lang="en-IN" dirty="0" smtClean="0"/>
              <a:t>The </a:t>
            </a:r>
            <a:r>
              <a:rPr lang="en-IN" b="1" dirty="0" smtClean="0"/>
              <a:t>.</a:t>
            </a:r>
            <a:r>
              <a:rPr lang="en-IN" b="1" dirty="0" err="1" smtClean="0"/>
              <a:t>OpenConnection</a:t>
            </a:r>
            <a:r>
              <a:rPr lang="en-IN" b="1" dirty="0" smtClean="0"/>
              <a:t>() </a:t>
            </a:r>
            <a:r>
              <a:rPr lang="en-IN" dirty="0" smtClean="0"/>
              <a:t>in the java.net package helps in opening the URL and the file size is determined. File size is later used to calculate the Download Percent of the file.</a:t>
            </a:r>
          </a:p>
          <a:p>
            <a:r>
              <a:rPr lang="en-IN" dirty="0" smtClean="0"/>
              <a:t> Then the URL data is read with the help of Input Stream and is downloaded by the download manager by Output Stream in Output Folder. In both the cases buffer is used in order to enhance the speed and accuracy.</a:t>
            </a:r>
            <a:endParaRPr lang="en-IN" dirty="0"/>
          </a:p>
        </p:txBody>
      </p:sp>
      <p:sp>
        <p:nvSpPr>
          <p:cNvPr id="2" name="Title 1"/>
          <p:cNvSpPr>
            <a:spLocks noGrp="1"/>
          </p:cNvSpPr>
          <p:nvPr>
            <p:ph type="title"/>
          </p:nvPr>
        </p:nvSpPr>
        <p:spPr/>
        <p:txBody>
          <a:bodyPr/>
          <a:lstStyle/>
          <a:p>
            <a:r>
              <a:rPr lang="en-IN" dirty="0" smtClean="0"/>
              <a:t>Download Processor</a:t>
            </a:r>
            <a:endParaRPr lang="en-IN" dirty="0"/>
          </a:p>
        </p:txBody>
      </p:sp>
    </p:spTree>
    <p:extLst>
      <p:ext uri="{BB962C8B-B14F-4D97-AF65-F5344CB8AC3E}">
        <p14:creationId xmlns:p14="http://schemas.microsoft.com/office/powerpoint/2010/main" val="3914033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 text document </a:t>
            </a:r>
            <a:r>
              <a:rPr lang="en-IN" b="1" dirty="0" smtClean="0"/>
              <a:t>Status.txt</a:t>
            </a:r>
            <a:r>
              <a:rPr lang="en-IN" dirty="0" smtClean="0"/>
              <a:t> is created that will store the list of downloads and status.</a:t>
            </a:r>
          </a:p>
          <a:p>
            <a:r>
              <a:rPr lang="en-IN" dirty="0" smtClean="0"/>
              <a:t>In the processors folder </a:t>
            </a:r>
            <a:r>
              <a:rPr lang="en-IN" b="1" dirty="0" smtClean="0"/>
              <a:t>StatusWriter.java</a:t>
            </a:r>
            <a:r>
              <a:rPr lang="en-IN" dirty="0" smtClean="0"/>
              <a:t> file is created in the </a:t>
            </a:r>
            <a:r>
              <a:rPr lang="en-IN" b="1" dirty="0" smtClean="0"/>
              <a:t>processors</a:t>
            </a:r>
            <a:r>
              <a:rPr lang="en-IN" dirty="0" smtClean="0"/>
              <a:t> folder that contains the code for writing the user input URL in the text document.</a:t>
            </a:r>
          </a:p>
          <a:p>
            <a:r>
              <a:rPr lang="en-IN" dirty="0" smtClean="0"/>
              <a:t>This list will make us aware of whether the downloads were successful or it failed.</a:t>
            </a:r>
            <a:endParaRPr lang="en-IN" dirty="0"/>
          </a:p>
        </p:txBody>
      </p:sp>
      <p:sp>
        <p:nvSpPr>
          <p:cNvPr id="3" name="Title 2"/>
          <p:cNvSpPr>
            <a:spLocks noGrp="1"/>
          </p:cNvSpPr>
          <p:nvPr>
            <p:ph type="title"/>
          </p:nvPr>
        </p:nvSpPr>
        <p:spPr/>
        <p:txBody>
          <a:bodyPr/>
          <a:lstStyle/>
          <a:p>
            <a:r>
              <a:rPr lang="en-IN" dirty="0" smtClean="0"/>
              <a:t>Status list</a:t>
            </a:r>
            <a:endParaRPr lang="en-IN" dirty="0"/>
          </a:p>
        </p:txBody>
      </p:sp>
    </p:spTree>
    <p:extLst>
      <p:ext uri="{BB962C8B-B14F-4D97-AF65-F5344CB8AC3E}">
        <p14:creationId xmlns:p14="http://schemas.microsoft.com/office/powerpoint/2010/main" val="4071919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IN" dirty="0" smtClean="0"/>
              <a:t>In the </a:t>
            </a:r>
            <a:r>
              <a:rPr lang="en-IN" b="1" dirty="0" smtClean="0"/>
              <a:t>libs</a:t>
            </a:r>
            <a:r>
              <a:rPr lang="en-IN" dirty="0" smtClean="0"/>
              <a:t> folder </a:t>
            </a:r>
            <a:r>
              <a:rPr lang="en-IN" b="1" dirty="0" smtClean="0"/>
              <a:t>Log4j.jar</a:t>
            </a:r>
            <a:r>
              <a:rPr lang="en-IN" dirty="0" smtClean="0"/>
              <a:t> file is downloaded. This file will make the logging process to execute smoothly and accurately.</a:t>
            </a:r>
          </a:p>
          <a:p>
            <a:r>
              <a:rPr lang="en-IN" dirty="0" smtClean="0"/>
              <a:t>Then in the </a:t>
            </a:r>
            <a:r>
              <a:rPr lang="en-IN" b="1" dirty="0" smtClean="0"/>
              <a:t>configs </a:t>
            </a:r>
            <a:r>
              <a:rPr lang="en-IN" dirty="0" smtClean="0"/>
              <a:t>folder another folder i.e. </a:t>
            </a:r>
            <a:r>
              <a:rPr lang="en-IN" b="1" dirty="0" smtClean="0"/>
              <a:t>logger</a:t>
            </a:r>
            <a:r>
              <a:rPr lang="en-IN" dirty="0" smtClean="0"/>
              <a:t> folder is created that contains the </a:t>
            </a:r>
            <a:r>
              <a:rPr lang="en-IN" b="1" dirty="0" smtClean="0"/>
              <a:t>logger.properties</a:t>
            </a:r>
            <a:r>
              <a:rPr lang="en-IN" dirty="0" smtClean="0"/>
              <a:t> file i.e. the log file properties file.</a:t>
            </a:r>
          </a:p>
          <a:p>
            <a:r>
              <a:rPr lang="en-IN" dirty="0" smtClean="0"/>
              <a:t>Then the path where the log file will get saved is entered.</a:t>
            </a:r>
          </a:p>
          <a:p>
            <a:r>
              <a:rPr lang="en-IN" dirty="0" smtClean="0"/>
              <a:t>The </a:t>
            </a:r>
            <a:r>
              <a:rPr lang="en-IN" b="1" dirty="0" smtClean="0"/>
              <a:t>org.apache.Log4j.Logger</a:t>
            </a:r>
            <a:r>
              <a:rPr lang="en-IN" dirty="0" smtClean="0"/>
              <a:t> </a:t>
            </a:r>
            <a:r>
              <a:rPr lang="en-IN" dirty="0"/>
              <a:t>and </a:t>
            </a:r>
            <a:r>
              <a:rPr lang="en-IN" b="1" dirty="0" smtClean="0"/>
              <a:t>org.apache.Log4j.PropertyConfigurator</a:t>
            </a:r>
            <a:r>
              <a:rPr lang="en-IN" dirty="0" smtClean="0"/>
              <a:t> are imported and logger object is made and the path of log file properties specified and the respective java files are compiled.</a:t>
            </a:r>
          </a:p>
          <a:p>
            <a:r>
              <a:rPr lang="en-IN" dirty="0" smtClean="0"/>
              <a:t>The log file automatically gets created at runtime.</a:t>
            </a:r>
            <a:endParaRPr lang="en-IN" dirty="0"/>
          </a:p>
        </p:txBody>
      </p:sp>
      <p:sp>
        <p:nvSpPr>
          <p:cNvPr id="2" name="Title 1"/>
          <p:cNvSpPr>
            <a:spLocks noGrp="1"/>
          </p:cNvSpPr>
          <p:nvPr>
            <p:ph type="title"/>
          </p:nvPr>
        </p:nvSpPr>
        <p:spPr/>
        <p:txBody>
          <a:bodyPr/>
          <a:lstStyle/>
          <a:p>
            <a:r>
              <a:rPr lang="en-IN" dirty="0" smtClean="0"/>
              <a:t>Logging</a:t>
            </a:r>
            <a:endParaRPr lang="en-IN" dirty="0"/>
          </a:p>
        </p:txBody>
      </p:sp>
    </p:spTree>
    <p:extLst>
      <p:ext uri="{BB962C8B-B14F-4D97-AF65-F5344CB8AC3E}">
        <p14:creationId xmlns:p14="http://schemas.microsoft.com/office/powerpoint/2010/main" val="1112679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Finally the downloaded files are saved in the </a:t>
            </a:r>
            <a:r>
              <a:rPr lang="en-IN" b="1" dirty="0" smtClean="0"/>
              <a:t>Downloaded Files</a:t>
            </a:r>
            <a:r>
              <a:rPr lang="en-IN" dirty="0" smtClean="0"/>
              <a:t> folder created in the Download Manager Folder.</a:t>
            </a:r>
            <a:endParaRPr lang="en-IN" dirty="0"/>
          </a:p>
        </p:txBody>
      </p:sp>
      <p:sp>
        <p:nvSpPr>
          <p:cNvPr id="3" name="Title 2"/>
          <p:cNvSpPr>
            <a:spLocks noGrp="1"/>
          </p:cNvSpPr>
          <p:nvPr>
            <p:ph type="title"/>
          </p:nvPr>
        </p:nvSpPr>
        <p:spPr/>
        <p:txBody>
          <a:bodyPr/>
          <a:lstStyle/>
          <a:p>
            <a:r>
              <a:rPr lang="en-IN" dirty="0" smtClean="0"/>
              <a:t>Downloaded Files</a:t>
            </a:r>
            <a:endParaRPr lang="en-IN" dirty="0"/>
          </a:p>
        </p:txBody>
      </p:sp>
    </p:spTree>
    <p:extLst>
      <p:ext uri="{BB962C8B-B14F-4D97-AF65-F5344CB8AC3E}">
        <p14:creationId xmlns:p14="http://schemas.microsoft.com/office/powerpoint/2010/main" val="525701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19672" y="1988840"/>
            <a:ext cx="5505033" cy="1323439"/>
          </a:xfrm>
          <a:prstGeom prst="rect">
            <a:avLst/>
          </a:prstGeom>
          <a:noFill/>
        </p:spPr>
        <p:txBody>
          <a:bodyPr wrap="none" lIns="91440" tIns="45720" rIns="91440" bIns="45720">
            <a:spAutoFit/>
          </a:bodyPr>
          <a:lstStyle/>
          <a:p>
            <a:pPr algn="ctr"/>
            <a:r>
              <a:rPr lang="en-US"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76431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Lakshay – Designed Main Program and File Downloader. Helped other team members in fixing errors in other parts of program</a:t>
            </a:r>
          </a:p>
          <a:p>
            <a:r>
              <a:rPr lang="en-IN" dirty="0" err="1" smtClean="0"/>
              <a:t>Kanika</a:t>
            </a:r>
            <a:r>
              <a:rPr lang="en-IN" dirty="0" smtClean="0"/>
              <a:t> – URL Validations and did most of the backend work (Exception Handling and Logger)</a:t>
            </a:r>
          </a:p>
          <a:p>
            <a:r>
              <a:rPr lang="en-IN" dirty="0" err="1" smtClean="0"/>
              <a:t>Kushagra</a:t>
            </a:r>
            <a:r>
              <a:rPr lang="en-IN" dirty="0" smtClean="0"/>
              <a:t> – Designed Folder Validation and helped in packaging</a:t>
            </a:r>
          </a:p>
          <a:p>
            <a:r>
              <a:rPr lang="en-IN" dirty="0" err="1" smtClean="0"/>
              <a:t>Kashish</a:t>
            </a:r>
            <a:r>
              <a:rPr lang="en-IN" dirty="0" smtClean="0"/>
              <a:t> – Designed Status Writer and helped in URL Validations</a:t>
            </a:r>
          </a:p>
          <a:p>
            <a:r>
              <a:rPr lang="en-IN" dirty="0" err="1" smtClean="0"/>
              <a:t>Anchal</a:t>
            </a:r>
            <a:r>
              <a:rPr lang="en-IN" dirty="0" smtClean="0"/>
              <a:t> – Helped in URL Validations</a:t>
            </a:r>
          </a:p>
        </p:txBody>
      </p:sp>
      <p:sp>
        <p:nvSpPr>
          <p:cNvPr id="3" name="Title 2"/>
          <p:cNvSpPr>
            <a:spLocks noGrp="1"/>
          </p:cNvSpPr>
          <p:nvPr>
            <p:ph type="title"/>
          </p:nvPr>
        </p:nvSpPr>
        <p:spPr/>
        <p:txBody>
          <a:bodyPr>
            <a:normAutofit/>
          </a:bodyPr>
          <a:lstStyle/>
          <a:p>
            <a:r>
              <a:rPr lang="en-IN" dirty="0" smtClean="0"/>
              <a:t>Contribution of Team Members</a:t>
            </a:r>
            <a:endParaRPr lang="en-IN" dirty="0"/>
          </a:p>
        </p:txBody>
      </p:sp>
    </p:spTree>
    <p:extLst>
      <p:ext uri="{BB962C8B-B14F-4D97-AF65-F5344CB8AC3E}">
        <p14:creationId xmlns:p14="http://schemas.microsoft.com/office/powerpoint/2010/main" val="145444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99792" y="692696"/>
            <a:ext cx="3386055" cy="1323439"/>
          </a:xfrm>
          <a:prstGeom prst="rect">
            <a:avLst/>
          </a:prstGeom>
          <a:noFill/>
        </p:spPr>
        <p:txBody>
          <a:bodyPr wrap="none" lIns="91440" tIns="45720" rIns="91440" bIns="45720">
            <a:spAutoFit/>
          </a:bodyPr>
          <a:lstStyle/>
          <a:p>
            <a:pPr algn="ctr"/>
            <a:r>
              <a:rPr lang="en-US" sz="8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DAY-1</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endParaRPr>
          </a:p>
        </p:txBody>
      </p:sp>
      <p:sp>
        <p:nvSpPr>
          <p:cNvPr id="11" name="TextBox 10"/>
          <p:cNvSpPr txBox="1"/>
          <p:nvPr/>
        </p:nvSpPr>
        <p:spPr>
          <a:xfrm>
            <a:off x="539552" y="3361167"/>
            <a:ext cx="8064896" cy="523220"/>
          </a:xfrm>
          <a:prstGeom prst="rect">
            <a:avLst/>
          </a:prstGeom>
          <a:noFill/>
        </p:spPr>
        <p:txBody>
          <a:bodyPr wrap="square" rtlCol="0">
            <a:spAutoFit/>
          </a:bodyPr>
          <a:lstStyle/>
          <a:p>
            <a:r>
              <a:rPr lang="en-IN" sz="2800" dirty="0" smtClean="0">
                <a:solidFill>
                  <a:schemeClr val="bg1"/>
                </a:solidFill>
                <a:latin typeface="Arial Rounded MT Bold" pitchFamily="34" charset="0"/>
              </a:rPr>
              <a:t>Creating Directory structure for the program</a:t>
            </a:r>
            <a:endParaRPr lang="en-IN" dirty="0">
              <a:solidFill>
                <a:schemeClr val="bg1"/>
              </a:solidFill>
              <a:latin typeface="Arial Rounded MT Bold" pitchFamily="34" charset="0"/>
            </a:endParaRPr>
          </a:p>
        </p:txBody>
      </p:sp>
    </p:spTree>
    <p:extLst>
      <p:ext uri="{BB962C8B-B14F-4D97-AF65-F5344CB8AC3E}">
        <p14:creationId xmlns:p14="http://schemas.microsoft.com/office/powerpoint/2010/main" val="1292199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916832"/>
            <a:ext cx="7408333" cy="4824536"/>
          </a:xfrm>
        </p:spPr>
        <p:txBody>
          <a:bodyPr>
            <a:normAutofit fontScale="25000" lnSpcReduction="20000"/>
          </a:bodyPr>
          <a:lstStyle/>
          <a:p>
            <a:r>
              <a:rPr lang="en-IN" sz="8000" dirty="0" smtClean="0"/>
              <a:t>Download Manager</a:t>
            </a:r>
          </a:p>
          <a:p>
            <a:pPr lvl="1">
              <a:buFont typeface="Wingdings" pitchFamily="2" charset="2"/>
              <a:buChar char="Ø"/>
            </a:pPr>
            <a:r>
              <a:rPr lang="en-IN" sz="6400" dirty="0" smtClean="0"/>
              <a:t>Src</a:t>
            </a:r>
          </a:p>
          <a:p>
            <a:pPr lvl="2">
              <a:buFont typeface="Arial" pitchFamily="34" charset="0"/>
              <a:buChar char="•"/>
            </a:pPr>
            <a:r>
              <a:rPr lang="en-IN" sz="6400" dirty="0" smtClean="0"/>
              <a:t>Com</a:t>
            </a:r>
          </a:p>
          <a:p>
            <a:pPr lvl="3">
              <a:buFont typeface="Arial" pitchFamily="34" charset="0"/>
              <a:buChar char="•"/>
            </a:pPr>
            <a:r>
              <a:rPr lang="en-IN" sz="6400" dirty="0" smtClean="0"/>
              <a:t>Ncu</a:t>
            </a:r>
            <a:endParaRPr lang="en-IN" sz="6400" dirty="0"/>
          </a:p>
          <a:p>
            <a:pPr lvl="4">
              <a:buFont typeface="Courier New" pitchFamily="49" charset="0"/>
              <a:buChar char="o"/>
            </a:pPr>
            <a:r>
              <a:rPr lang="en-IN" sz="6400" dirty="0" smtClean="0"/>
              <a:t>Exceptions</a:t>
            </a:r>
          </a:p>
          <a:p>
            <a:pPr lvl="4">
              <a:buFont typeface="Courier New" pitchFamily="49" charset="0"/>
              <a:buChar char="o"/>
            </a:pPr>
            <a:r>
              <a:rPr lang="en-IN" sz="6400" dirty="0" smtClean="0"/>
              <a:t>Validators</a:t>
            </a:r>
          </a:p>
          <a:p>
            <a:pPr lvl="4">
              <a:buFont typeface="Courier New" pitchFamily="49" charset="0"/>
              <a:buChar char="o"/>
            </a:pPr>
            <a:r>
              <a:rPr lang="en-IN" sz="6400" dirty="0" smtClean="0"/>
              <a:t>Main</a:t>
            </a:r>
          </a:p>
          <a:p>
            <a:pPr lvl="4">
              <a:buFont typeface="Courier New" pitchFamily="49" charset="0"/>
              <a:buChar char="o"/>
            </a:pPr>
            <a:r>
              <a:rPr lang="en-IN" sz="6400" dirty="0" smtClean="0"/>
              <a:t>Processors</a:t>
            </a:r>
          </a:p>
          <a:p>
            <a:pPr lvl="1">
              <a:buFont typeface="Wingdings" pitchFamily="2" charset="2"/>
              <a:buChar char="Ø"/>
            </a:pPr>
            <a:r>
              <a:rPr lang="en-IN" sz="6400" dirty="0" smtClean="0"/>
              <a:t>Classes</a:t>
            </a:r>
          </a:p>
          <a:p>
            <a:pPr lvl="1">
              <a:buFont typeface="Wingdings" pitchFamily="2" charset="2"/>
              <a:buChar char="Ø"/>
            </a:pPr>
            <a:r>
              <a:rPr lang="en-IN" sz="6400" dirty="0" smtClean="0"/>
              <a:t>Configs</a:t>
            </a:r>
          </a:p>
          <a:p>
            <a:pPr lvl="2">
              <a:buFont typeface="Arial" pitchFamily="34" charset="0"/>
              <a:buChar char="•"/>
            </a:pPr>
            <a:r>
              <a:rPr lang="en-IN" sz="6400" dirty="0" smtClean="0"/>
              <a:t>Constants</a:t>
            </a:r>
          </a:p>
          <a:p>
            <a:pPr lvl="2">
              <a:buFont typeface="Arial" pitchFamily="34" charset="0"/>
              <a:buChar char="•"/>
            </a:pPr>
            <a:r>
              <a:rPr lang="en-IN" sz="6400" dirty="0" smtClean="0"/>
              <a:t>Logger</a:t>
            </a:r>
          </a:p>
          <a:p>
            <a:pPr lvl="1">
              <a:buFont typeface="Wingdings" pitchFamily="2" charset="2"/>
              <a:buChar char="Ø"/>
            </a:pPr>
            <a:r>
              <a:rPr lang="en-IN" sz="6400" dirty="0" smtClean="0"/>
              <a:t>Downloaded files</a:t>
            </a:r>
          </a:p>
          <a:p>
            <a:pPr lvl="1">
              <a:buFont typeface="Wingdings" pitchFamily="2" charset="2"/>
              <a:buChar char="Ø"/>
            </a:pPr>
            <a:r>
              <a:rPr lang="en-IN" sz="6400" dirty="0" smtClean="0"/>
              <a:t>Libs</a:t>
            </a:r>
          </a:p>
          <a:p>
            <a:pPr lvl="1">
              <a:buFont typeface="Wingdings" pitchFamily="2" charset="2"/>
              <a:buChar char="Ø"/>
            </a:pPr>
            <a:r>
              <a:rPr lang="en-IN" sz="6400" dirty="0" smtClean="0"/>
              <a:t>Logs</a:t>
            </a:r>
          </a:p>
          <a:p>
            <a:pPr lvl="1">
              <a:buFont typeface="Wingdings" pitchFamily="2" charset="2"/>
              <a:buChar char="Ø"/>
            </a:pPr>
            <a:r>
              <a:rPr lang="en-IN" sz="6400" dirty="0" smtClean="0"/>
              <a:t>Status</a:t>
            </a:r>
            <a:endParaRPr lang="en-IN" sz="6400" dirty="0"/>
          </a:p>
          <a:p>
            <a:pPr lvl="4"/>
            <a:endParaRPr lang="en-IN" dirty="0" smtClean="0"/>
          </a:p>
        </p:txBody>
      </p:sp>
      <p:sp>
        <p:nvSpPr>
          <p:cNvPr id="2" name="Title 1"/>
          <p:cNvSpPr>
            <a:spLocks noGrp="1"/>
          </p:cNvSpPr>
          <p:nvPr>
            <p:ph type="title"/>
          </p:nvPr>
        </p:nvSpPr>
        <p:spPr/>
        <p:txBody>
          <a:bodyPr/>
          <a:lstStyle/>
          <a:p>
            <a:r>
              <a:rPr lang="en-IN" dirty="0" smtClean="0"/>
              <a:t>Main Folder Structure</a:t>
            </a:r>
            <a:endParaRPr lang="en-IN" dirty="0"/>
          </a:p>
        </p:txBody>
      </p:sp>
    </p:spTree>
    <p:extLst>
      <p:ext uri="{BB962C8B-B14F-4D97-AF65-F5344CB8AC3E}">
        <p14:creationId xmlns:p14="http://schemas.microsoft.com/office/powerpoint/2010/main" val="133369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114300" indent="0">
              <a:buNone/>
            </a:pPr>
            <a:endParaRPr lang="en-IN" dirty="0" smtClean="0"/>
          </a:p>
          <a:p>
            <a:r>
              <a:rPr lang="en-IN" dirty="0" smtClean="0"/>
              <a:t>In the </a:t>
            </a:r>
            <a:r>
              <a:rPr lang="en-IN" b="1" dirty="0" smtClean="0"/>
              <a:t>src</a:t>
            </a:r>
            <a:r>
              <a:rPr lang="en-IN" dirty="0" smtClean="0"/>
              <a:t> folder </a:t>
            </a:r>
            <a:r>
              <a:rPr lang="en-IN" b="1" dirty="0" smtClean="0"/>
              <a:t>com</a:t>
            </a:r>
            <a:r>
              <a:rPr lang="en-IN" dirty="0" smtClean="0"/>
              <a:t> folder is made </a:t>
            </a:r>
            <a:r>
              <a:rPr lang="en-IN" dirty="0" smtClean="0"/>
              <a:t>and </a:t>
            </a:r>
            <a:r>
              <a:rPr lang="en-IN" dirty="0" err="1" smtClean="0"/>
              <a:t>ncu</a:t>
            </a:r>
            <a:r>
              <a:rPr lang="en-IN" b="1" dirty="0" smtClean="0"/>
              <a:t> </a:t>
            </a:r>
            <a:r>
              <a:rPr lang="en-IN" dirty="0" smtClean="0"/>
              <a:t>folder in it. In </a:t>
            </a:r>
            <a:r>
              <a:rPr lang="en-IN" dirty="0" err="1" smtClean="0"/>
              <a:t>ncu</a:t>
            </a:r>
            <a:r>
              <a:rPr lang="en-IN" dirty="0" smtClean="0"/>
              <a:t>, further 4 folders are made -</a:t>
            </a:r>
          </a:p>
          <a:p>
            <a:r>
              <a:rPr lang="en-IN" dirty="0" smtClean="0"/>
              <a:t> </a:t>
            </a:r>
            <a:r>
              <a:rPr lang="en-IN" b="1" dirty="0" smtClean="0"/>
              <a:t>Validators</a:t>
            </a:r>
            <a:r>
              <a:rPr lang="en-IN" dirty="0" smtClean="0"/>
              <a:t> folder  which will include two files –</a:t>
            </a:r>
          </a:p>
          <a:p>
            <a:pPr marL="971550" lvl="1" indent="-514350">
              <a:buFont typeface="+mj-lt"/>
              <a:buAutoNum type="arabicPeriod"/>
            </a:pPr>
            <a:r>
              <a:rPr lang="en-IN" dirty="0" smtClean="0"/>
              <a:t>To check that the entered URL is correct</a:t>
            </a:r>
          </a:p>
          <a:p>
            <a:pPr marL="971550" lvl="1" indent="-514350">
              <a:buFont typeface="+mj-lt"/>
              <a:buAutoNum type="arabicPeriod"/>
            </a:pPr>
            <a:r>
              <a:rPr lang="en-IN" dirty="0" smtClean="0"/>
              <a:t>To check the entered path of output folder is correct</a:t>
            </a:r>
          </a:p>
          <a:p>
            <a:r>
              <a:rPr lang="en-IN" dirty="0" smtClean="0"/>
              <a:t>The </a:t>
            </a:r>
            <a:r>
              <a:rPr lang="en-IN" b="1" dirty="0" smtClean="0"/>
              <a:t>Exceptions</a:t>
            </a:r>
            <a:r>
              <a:rPr lang="en-IN" dirty="0" smtClean="0"/>
              <a:t> folder in ncu folder will include all the exceptions of the Project.</a:t>
            </a:r>
          </a:p>
          <a:p>
            <a:r>
              <a:rPr lang="en-IN" b="1" dirty="0" smtClean="0"/>
              <a:t>Processors</a:t>
            </a:r>
            <a:r>
              <a:rPr lang="en-IN" dirty="0" smtClean="0"/>
              <a:t> folder in ncu folder will contain files which will perform all the internal functions. They will run only if the validators return true.</a:t>
            </a:r>
          </a:p>
          <a:p>
            <a:r>
              <a:rPr lang="en-IN" dirty="0" smtClean="0"/>
              <a:t>The </a:t>
            </a:r>
            <a:r>
              <a:rPr lang="en-IN" b="1" dirty="0" smtClean="0"/>
              <a:t>Main</a:t>
            </a:r>
            <a:r>
              <a:rPr lang="en-IN" dirty="0" smtClean="0"/>
              <a:t> folder in ncu folder will contain our Main Program which will get the URL from the user and call the various methods</a:t>
            </a:r>
          </a:p>
          <a:p>
            <a:endParaRPr lang="en-IN" dirty="0"/>
          </a:p>
          <a:p>
            <a:pPr marL="457200" lvl="1" indent="0">
              <a:buNone/>
            </a:pPr>
            <a:endParaRPr lang="en-IN" dirty="0" smtClean="0"/>
          </a:p>
        </p:txBody>
      </p:sp>
      <p:sp>
        <p:nvSpPr>
          <p:cNvPr id="2" name="Title 1"/>
          <p:cNvSpPr>
            <a:spLocks noGrp="1"/>
          </p:cNvSpPr>
          <p:nvPr>
            <p:ph type="title"/>
          </p:nvPr>
        </p:nvSpPr>
        <p:spPr/>
        <p:txBody>
          <a:bodyPr/>
          <a:lstStyle/>
          <a:p>
            <a:r>
              <a:rPr lang="en-IN" dirty="0" smtClean="0"/>
              <a:t>Src Structure</a:t>
            </a:r>
            <a:endParaRPr lang="en-IN" dirty="0"/>
          </a:p>
        </p:txBody>
      </p:sp>
    </p:spTree>
    <p:extLst>
      <p:ext uri="{BB962C8B-B14F-4D97-AF65-F5344CB8AC3E}">
        <p14:creationId xmlns:p14="http://schemas.microsoft.com/office/powerpoint/2010/main" val="2015547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All the configuration data will be kept in this folder in properties file.</a:t>
            </a:r>
          </a:p>
          <a:p>
            <a:r>
              <a:rPr lang="en-IN" dirty="0" smtClean="0"/>
              <a:t>This folder further contains two folders –</a:t>
            </a:r>
          </a:p>
          <a:p>
            <a:pPr lvl="1"/>
            <a:r>
              <a:rPr lang="en-IN" dirty="0" smtClean="0"/>
              <a:t>Constants</a:t>
            </a:r>
          </a:p>
          <a:p>
            <a:pPr lvl="1"/>
            <a:r>
              <a:rPr lang="en-IN" dirty="0" smtClean="0"/>
              <a:t>Logger</a:t>
            </a:r>
          </a:p>
          <a:p>
            <a:r>
              <a:rPr lang="en-IN" dirty="0" smtClean="0"/>
              <a:t>Constants folder contains all the properties files related to exceptions and status.</a:t>
            </a:r>
          </a:p>
          <a:p>
            <a:r>
              <a:rPr lang="en-IN" dirty="0" smtClean="0"/>
              <a:t>Logger folder contains the log file properties. </a:t>
            </a:r>
          </a:p>
          <a:p>
            <a:endParaRPr lang="en-IN" dirty="0"/>
          </a:p>
          <a:p>
            <a:pPr marL="457200" lvl="1" indent="0">
              <a:buNone/>
            </a:pPr>
            <a:endParaRPr lang="en-IN" dirty="0" smtClean="0"/>
          </a:p>
        </p:txBody>
      </p:sp>
      <p:sp>
        <p:nvSpPr>
          <p:cNvPr id="2" name="Title 1"/>
          <p:cNvSpPr>
            <a:spLocks noGrp="1"/>
          </p:cNvSpPr>
          <p:nvPr>
            <p:ph type="title"/>
          </p:nvPr>
        </p:nvSpPr>
        <p:spPr/>
        <p:txBody>
          <a:bodyPr/>
          <a:lstStyle/>
          <a:p>
            <a:r>
              <a:rPr lang="en-IN" dirty="0" smtClean="0"/>
              <a:t>Configs Structure</a:t>
            </a:r>
            <a:endParaRPr lang="en-IN" dirty="0"/>
          </a:p>
        </p:txBody>
      </p:sp>
    </p:spTree>
    <p:extLst>
      <p:ext uri="{BB962C8B-B14F-4D97-AF65-F5344CB8AC3E}">
        <p14:creationId xmlns:p14="http://schemas.microsoft.com/office/powerpoint/2010/main" val="1647833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Libs folder contains the </a:t>
            </a:r>
            <a:r>
              <a:rPr lang="en-IN" b="1" dirty="0" smtClean="0"/>
              <a:t>.jar</a:t>
            </a:r>
            <a:r>
              <a:rPr lang="en-IN" dirty="0" smtClean="0"/>
              <a:t> files. It majorly contains </a:t>
            </a:r>
            <a:r>
              <a:rPr lang="en-IN" b="1" dirty="0" smtClean="0"/>
              <a:t>log4j.jar</a:t>
            </a:r>
            <a:r>
              <a:rPr lang="en-IN" dirty="0" smtClean="0"/>
              <a:t> file which plays an important role during logging by improving the performance and accuracy.</a:t>
            </a:r>
          </a:p>
          <a:p>
            <a:pPr marL="0" indent="0">
              <a:buNone/>
            </a:pPr>
            <a:endParaRPr lang="en-IN" dirty="0" smtClean="0"/>
          </a:p>
          <a:p>
            <a:r>
              <a:rPr lang="en-IN" dirty="0" smtClean="0"/>
              <a:t>Logs folder saves all the </a:t>
            </a:r>
            <a:r>
              <a:rPr lang="en-IN" b="1" dirty="0" smtClean="0"/>
              <a:t>.log</a:t>
            </a:r>
            <a:r>
              <a:rPr lang="en-IN" dirty="0" smtClean="0"/>
              <a:t> files that will store the compilation errors if any.</a:t>
            </a:r>
          </a:p>
        </p:txBody>
      </p:sp>
      <p:sp>
        <p:nvSpPr>
          <p:cNvPr id="2" name="Title 1"/>
          <p:cNvSpPr>
            <a:spLocks noGrp="1"/>
          </p:cNvSpPr>
          <p:nvPr>
            <p:ph type="title"/>
          </p:nvPr>
        </p:nvSpPr>
        <p:spPr/>
        <p:txBody>
          <a:bodyPr/>
          <a:lstStyle/>
          <a:p>
            <a:r>
              <a:rPr lang="en-IN" dirty="0" smtClean="0"/>
              <a:t>Logs and Libs Structure</a:t>
            </a:r>
            <a:endParaRPr lang="en-IN" dirty="0"/>
          </a:p>
        </p:txBody>
      </p:sp>
    </p:spTree>
    <p:extLst>
      <p:ext uri="{BB962C8B-B14F-4D97-AF65-F5344CB8AC3E}">
        <p14:creationId xmlns:p14="http://schemas.microsoft.com/office/powerpoint/2010/main" val="4126053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9069" y="980728"/>
            <a:ext cx="2826608" cy="1107996"/>
          </a:xfrm>
          <a:prstGeom prst="rect">
            <a:avLst/>
          </a:prstGeom>
        </p:spPr>
        <p:txBody>
          <a:bodyPr wrap="none">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DAY-2</a:t>
            </a:r>
            <a:endPar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endParaRPr>
          </a:p>
        </p:txBody>
      </p:sp>
      <p:sp>
        <p:nvSpPr>
          <p:cNvPr id="7" name="TextBox 6"/>
          <p:cNvSpPr txBox="1"/>
          <p:nvPr/>
        </p:nvSpPr>
        <p:spPr>
          <a:xfrm>
            <a:off x="1753816" y="3212976"/>
            <a:ext cx="6048672" cy="707886"/>
          </a:xfrm>
          <a:prstGeom prst="rect">
            <a:avLst/>
          </a:prstGeom>
          <a:noFill/>
        </p:spPr>
        <p:txBody>
          <a:bodyPr wrap="square" rtlCol="0">
            <a:spAutoFit/>
          </a:bodyPr>
          <a:lstStyle/>
          <a:p>
            <a:pPr marL="285750" indent="-285750">
              <a:buFont typeface="Arial" pitchFamily="34" charset="0"/>
              <a:buChar char="•"/>
            </a:pPr>
            <a:r>
              <a:rPr lang="en-IN" sz="2000" b="1" dirty="0" smtClean="0">
                <a:solidFill>
                  <a:schemeClr val="bg1"/>
                </a:solidFill>
                <a:latin typeface="Arial Rounded MT Bold" pitchFamily="34" charset="0"/>
              </a:rPr>
              <a:t>Validations of URL and folder path.</a:t>
            </a:r>
          </a:p>
          <a:p>
            <a:pPr marL="285750" indent="-285750">
              <a:buFont typeface="Arial" pitchFamily="34" charset="0"/>
              <a:buChar char="•"/>
            </a:pPr>
            <a:r>
              <a:rPr lang="en-IN" sz="2000" b="1" dirty="0" smtClean="0">
                <a:solidFill>
                  <a:schemeClr val="bg1"/>
                </a:solidFill>
                <a:latin typeface="Arial Rounded MT Bold" pitchFamily="34" charset="0"/>
              </a:rPr>
              <a:t>Exception handling</a:t>
            </a:r>
          </a:p>
        </p:txBody>
      </p:sp>
    </p:spTree>
    <p:extLst>
      <p:ext uri="{BB962C8B-B14F-4D97-AF65-F5344CB8AC3E}">
        <p14:creationId xmlns:p14="http://schemas.microsoft.com/office/powerpoint/2010/main" val="886799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lnSpc>
                <a:spcPct val="250000"/>
              </a:lnSpc>
              <a:buNone/>
            </a:pPr>
            <a:r>
              <a:rPr lang="en-IN" b="1" dirty="0" smtClean="0"/>
              <a:t>UrlValidator.java</a:t>
            </a:r>
            <a:r>
              <a:rPr lang="en-IN" dirty="0" smtClean="0"/>
              <a:t> file in validators folder  will have the validations for the URL.</a:t>
            </a:r>
          </a:p>
          <a:p>
            <a:pPr>
              <a:lnSpc>
                <a:spcPct val="250000"/>
              </a:lnSpc>
              <a:buFont typeface="Wingdings" panose="05000000000000000000" pitchFamily="2" charset="2"/>
              <a:buChar char="Ø"/>
            </a:pPr>
            <a:r>
              <a:rPr lang="en-IN" dirty="0" smtClean="0"/>
              <a:t>There must be no space in the URL</a:t>
            </a:r>
          </a:p>
          <a:p>
            <a:pPr>
              <a:lnSpc>
                <a:spcPct val="250000"/>
              </a:lnSpc>
              <a:buFont typeface="Wingdings" panose="05000000000000000000" pitchFamily="2" charset="2"/>
              <a:buChar char="Ø"/>
            </a:pPr>
            <a:r>
              <a:rPr lang="en-IN" dirty="0" smtClean="0"/>
              <a:t>File must contain https:// in the starting</a:t>
            </a:r>
          </a:p>
          <a:p>
            <a:pPr>
              <a:lnSpc>
                <a:spcPct val="250000"/>
              </a:lnSpc>
              <a:buFont typeface="Wingdings" panose="05000000000000000000" pitchFamily="2" charset="2"/>
              <a:buChar char="Ø"/>
            </a:pPr>
            <a:r>
              <a:rPr lang="en-IN" dirty="0" smtClean="0"/>
              <a:t>Back slashes must not be present in the URL.</a:t>
            </a:r>
          </a:p>
          <a:p>
            <a:pPr marL="0" indent="0">
              <a:buNone/>
            </a:pPr>
            <a:endParaRPr lang="en-IN" dirty="0"/>
          </a:p>
        </p:txBody>
      </p:sp>
      <p:sp>
        <p:nvSpPr>
          <p:cNvPr id="2" name="Title 1"/>
          <p:cNvSpPr>
            <a:spLocks noGrp="1"/>
          </p:cNvSpPr>
          <p:nvPr>
            <p:ph type="title"/>
          </p:nvPr>
        </p:nvSpPr>
        <p:spPr/>
        <p:txBody>
          <a:bodyPr/>
          <a:lstStyle/>
          <a:p>
            <a:r>
              <a:rPr lang="en-IN" dirty="0" smtClean="0"/>
              <a:t>Validations on URL</a:t>
            </a:r>
            <a:endParaRPr lang="en-IN" dirty="0"/>
          </a:p>
        </p:txBody>
      </p:sp>
    </p:spTree>
    <p:extLst>
      <p:ext uri="{BB962C8B-B14F-4D97-AF65-F5344CB8AC3E}">
        <p14:creationId xmlns:p14="http://schemas.microsoft.com/office/powerpoint/2010/main" val="31526726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750</TotalTime>
  <Words>919</Words>
  <Application>Microsoft Office PowerPoint</Application>
  <PresentationFormat>On-screen Show (4:3)</PresentationFormat>
  <Paragraphs>99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Waveform</vt:lpstr>
      <vt:lpstr>Major Project : Team B</vt:lpstr>
      <vt:lpstr>Contribution of Team Members</vt:lpstr>
      <vt:lpstr>PowerPoint Presentation</vt:lpstr>
      <vt:lpstr>Main Folder Structure</vt:lpstr>
      <vt:lpstr>Src Structure</vt:lpstr>
      <vt:lpstr>Configs Structure</vt:lpstr>
      <vt:lpstr>Logs and Libs Structure</vt:lpstr>
      <vt:lpstr>PowerPoint Presentation</vt:lpstr>
      <vt:lpstr>Validations on URL</vt:lpstr>
      <vt:lpstr>Exception Handling on URL </vt:lpstr>
      <vt:lpstr>Validations and Exception Handling on Output Folder</vt:lpstr>
      <vt:lpstr>Custom Exception classes</vt:lpstr>
      <vt:lpstr>PowerPoint Presentation</vt:lpstr>
      <vt:lpstr>Download Processor</vt:lpstr>
      <vt:lpstr>Status list</vt:lpstr>
      <vt:lpstr>Logging</vt:lpstr>
      <vt:lpstr>Downloaded Files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lakshay goyal</dc:creator>
  <cp:lastModifiedBy>lakshay goyal</cp:lastModifiedBy>
  <cp:revision>68</cp:revision>
  <dcterms:created xsi:type="dcterms:W3CDTF">2019-02-13T05:04:04Z</dcterms:created>
  <dcterms:modified xsi:type="dcterms:W3CDTF">2019-02-18T07:55:17Z</dcterms:modified>
</cp:coreProperties>
</file>