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705F-BD2A-4D4C-BFE4-D29D5147D48A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F59E-572E-48BE-9556-DED27A192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705F-BD2A-4D4C-BFE4-D29D5147D48A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F59E-572E-48BE-9556-DED27A192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705F-BD2A-4D4C-BFE4-D29D5147D48A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F59E-572E-48BE-9556-DED27A192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705F-BD2A-4D4C-BFE4-D29D5147D48A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F59E-572E-48BE-9556-DED27A192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705F-BD2A-4D4C-BFE4-D29D5147D48A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F59E-572E-48BE-9556-DED27A192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705F-BD2A-4D4C-BFE4-D29D5147D48A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F59E-572E-48BE-9556-DED27A192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705F-BD2A-4D4C-BFE4-D29D5147D48A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F59E-572E-48BE-9556-DED27A192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705F-BD2A-4D4C-BFE4-D29D5147D48A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F59E-572E-48BE-9556-DED27A192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705F-BD2A-4D4C-BFE4-D29D5147D48A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F59E-572E-48BE-9556-DED27A192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705F-BD2A-4D4C-BFE4-D29D5147D48A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F59E-572E-48BE-9556-DED27A192DD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705F-BD2A-4D4C-BFE4-D29D5147D48A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95F59E-572E-48BE-9556-DED27A192DD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E95F59E-572E-48BE-9556-DED27A192DD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392705F-BD2A-4D4C-BFE4-D29D5147D48A}" type="datetimeFigureOut">
              <a:rPr lang="en-IN" smtClean="0"/>
              <a:t>17-11-2021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995936" y="2182089"/>
            <a:ext cx="1260140" cy="12241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Hp\Downloads\WhatsApp Image 2021-11-17 at 4.23.22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95465"/>
            <a:ext cx="230425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6336196" y="2139702"/>
            <a:ext cx="1260140" cy="12241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Hp\Downloads\WhatsApp Image 2021-11-17 at 6.01.28 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 t="10402" r="27397" b="54751"/>
          <a:stretch/>
        </p:blipFill>
        <p:spPr bwMode="auto">
          <a:xfrm>
            <a:off x="6156176" y="2195465"/>
            <a:ext cx="1887321" cy="192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84" y="411510"/>
            <a:ext cx="7543800" cy="1161356"/>
          </a:xfrm>
        </p:spPr>
        <p:txBody>
          <a:bodyPr/>
          <a:lstStyle/>
          <a:p>
            <a:r>
              <a:rPr lang="en-IN" dirty="0" err="1" smtClean="0"/>
              <a:t>Scribbalm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84" y="1627634"/>
            <a:ext cx="3223320" cy="1304156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</a:rPr>
              <a:t>A Guide for the</a:t>
            </a:r>
          </a:p>
          <a:p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</a:rPr>
              <a:t>Professional Writers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07904" y="3723878"/>
            <a:ext cx="1872208" cy="75608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Kanika</a:t>
            </a:r>
            <a:r>
              <a:rPr lang="en-US" sz="1600" dirty="0" smtClean="0"/>
              <a:t> Gupta</a:t>
            </a:r>
          </a:p>
          <a:p>
            <a:r>
              <a:rPr lang="en-US" sz="1200" dirty="0" smtClean="0"/>
              <a:t>CSE Student - 2018 Batch</a:t>
            </a:r>
          </a:p>
          <a:p>
            <a:r>
              <a:rPr lang="en-US" sz="1200" dirty="0" smtClean="0"/>
              <a:t>The </a:t>
            </a:r>
            <a:r>
              <a:rPr lang="en-US" sz="1200" dirty="0" err="1" smtClean="0"/>
              <a:t>Northcap</a:t>
            </a:r>
            <a:r>
              <a:rPr lang="en-US" sz="1200" dirty="0" smtClean="0"/>
              <a:t> University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6084168" y="3723878"/>
            <a:ext cx="1872208" cy="75608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Lakshay</a:t>
            </a:r>
            <a:r>
              <a:rPr lang="en-US" sz="1600" dirty="0" smtClean="0"/>
              <a:t> </a:t>
            </a:r>
            <a:r>
              <a:rPr lang="en-US" sz="1600" dirty="0" err="1" smtClean="0"/>
              <a:t>Goyal</a:t>
            </a:r>
            <a:endParaRPr lang="en-US" sz="1600" dirty="0" smtClean="0"/>
          </a:p>
          <a:p>
            <a:r>
              <a:rPr lang="en-US" sz="1200" dirty="0" smtClean="0"/>
              <a:t>CSE Student - 2018 Batch</a:t>
            </a:r>
          </a:p>
          <a:p>
            <a:r>
              <a:rPr lang="en-US" sz="1200" dirty="0" smtClean="0"/>
              <a:t>The </a:t>
            </a:r>
            <a:r>
              <a:rPr lang="en-US" sz="1200" dirty="0" err="1" smtClean="0"/>
              <a:t>Northcap</a:t>
            </a:r>
            <a:r>
              <a:rPr lang="en-US" sz="1200" dirty="0" smtClean="0"/>
              <a:t> University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125536" y="386358"/>
            <a:ext cx="82296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508104" y="267494"/>
            <a:ext cx="2592288" cy="639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1700" dirty="0" smtClean="0"/>
              <a:t>Data Science</a:t>
            </a:r>
          </a:p>
          <a:p>
            <a:pPr algn="r"/>
            <a:r>
              <a:rPr lang="en-IN" sz="1700" dirty="0" smtClean="0"/>
              <a:t>Competition 2021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0754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derived the name of project from 2 words – Scribbler + Balm. And this is our aim with this project, to provide a helping hand to the writers.</a:t>
            </a:r>
          </a:p>
          <a:p>
            <a:r>
              <a:rPr lang="en-IN" dirty="0" smtClean="0"/>
              <a:t>Writers often face a problem called “Writer’s Block”. </a:t>
            </a:r>
            <a:r>
              <a:rPr lang="en-IN" dirty="0"/>
              <a:t>Writer's block is a condition, primarily associated with writing, in which an author is unable to produce new work or experiences a creative slowdown</a:t>
            </a:r>
            <a:r>
              <a:rPr lang="en-IN" dirty="0" smtClean="0"/>
              <a:t>.</a:t>
            </a:r>
          </a:p>
          <a:p>
            <a:r>
              <a:rPr lang="en-IN" dirty="0"/>
              <a:t>We want to help or provide the insights to the writer as to how he can </a:t>
            </a:r>
            <a:r>
              <a:rPr lang="en-IN" dirty="0" smtClean="0"/>
              <a:t>continue, not through words but music</a:t>
            </a:r>
          </a:p>
        </p:txBody>
      </p:sp>
    </p:spTree>
    <p:extLst>
      <p:ext uri="{BB962C8B-B14F-4D97-AF65-F5344CB8AC3E}">
        <p14:creationId xmlns:p14="http://schemas.microsoft.com/office/powerpoint/2010/main" val="72726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want to achieve?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 project uses the emotion of the already written chapters of the book.</a:t>
            </a:r>
          </a:p>
          <a:p>
            <a:r>
              <a:rPr lang="en-IN" sz="2800" dirty="0" smtClean="0"/>
              <a:t>A model extracts the emotion from each paragraph and then convert them into a music.</a:t>
            </a:r>
          </a:p>
          <a:p>
            <a:r>
              <a:rPr lang="en-IN" sz="2800" dirty="0" smtClean="0"/>
              <a:t>Using these music sequences of different chapters, we predict what the music of next chapter might look like.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009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Stages of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Extract the emotion from the already written chapters of the book.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Generate a music sequence for each chapter using extracted emotion.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Train a model on these music sequences to predict what the next chapter might look like.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0196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1 – Extracting Emotion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755576" y="1454510"/>
            <a:ext cx="180396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Read Text File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390829" y="1454510"/>
            <a:ext cx="1835827" cy="82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Pre-processing</a:t>
            </a:r>
          </a:p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228184" y="1454510"/>
            <a:ext cx="1835827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Tokenization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416903" y="2715766"/>
            <a:ext cx="1835827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Convert tokens to vectors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755576" y="2725706"/>
            <a:ext cx="1835827" cy="786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 NLP Bag-of-Words model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228183" y="2715766"/>
            <a:ext cx="1835827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Lemmatization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748669" y="4011910"/>
            <a:ext cx="1835827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Convert chapters to emotions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71800" y="1850554"/>
            <a:ext cx="4320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57557" y="365187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71102" y="2391172"/>
            <a:ext cx="0" cy="217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771800" y="3153029"/>
            <a:ext cx="50108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90249" y="3134374"/>
            <a:ext cx="403773" cy="7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096" y="1868556"/>
            <a:ext cx="4320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1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 – Generate Music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051720" y="1676384"/>
            <a:ext cx="1803962" cy="96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 Emotions to Piano keys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305007" y="1676384"/>
            <a:ext cx="1803962" cy="96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Combining keys of chapter to create music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305007" y="3458949"/>
            <a:ext cx="1803962" cy="96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Record the Music Generated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0764" y="2161086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34780" y="3944583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3458949"/>
            <a:ext cx="1803962" cy="96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Convert the file to MIDI format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06988" y="293179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4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Step 3 – Predicting </a:t>
            </a:r>
            <a:r>
              <a:rPr lang="en-IN" sz="4000" dirty="0"/>
              <a:t>N</a:t>
            </a:r>
            <a:r>
              <a:rPr lang="en-IN" sz="4000" dirty="0" smtClean="0"/>
              <a:t>ext </a:t>
            </a:r>
            <a:r>
              <a:rPr lang="en-IN" sz="4000" dirty="0"/>
              <a:t>S</a:t>
            </a:r>
            <a:r>
              <a:rPr lang="en-IN" sz="4000" dirty="0" smtClean="0"/>
              <a:t>equence</a:t>
            </a:r>
            <a:endParaRPr lang="en-IN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F4A992B1-9F35-461B-BB5B-D373C4424982}"/>
              </a:ext>
            </a:extLst>
          </p:cNvPr>
          <p:cNvSpPr/>
          <p:nvPr/>
        </p:nvSpPr>
        <p:spPr>
          <a:xfrm>
            <a:off x="827584" y="1327268"/>
            <a:ext cx="1445930" cy="82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Midi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501B253E-C00B-4E7A-9648-B139D74EF2C1}"/>
              </a:ext>
            </a:extLst>
          </p:cNvPr>
          <p:cNvSpPr/>
          <p:nvPr/>
        </p:nvSpPr>
        <p:spPr>
          <a:xfrm>
            <a:off x="3563888" y="1327268"/>
            <a:ext cx="1452169" cy="83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Getting notes and pitch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FBBF9CD-5107-4A6F-9D42-BC4C2956D027}"/>
              </a:ext>
            </a:extLst>
          </p:cNvPr>
          <p:cNvSpPr/>
          <p:nvPr/>
        </p:nvSpPr>
        <p:spPr>
          <a:xfrm>
            <a:off x="6328440" y="1224137"/>
            <a:ext cx="1727747" cy="103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Identify which is notes and which is chord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5D4BCC21-8830-4A49-BB7B-0EB9AA706B8D}"/>
              </a:ext>
            </a:extLst>
          </p:cNvPr>
          <p:cNvSpPr/>
          <p:nvPr/>
        </p:nvSpPr>
        <p:spPr>
          <a:xfrm>
            <a:off x="6445720" y="2621066"/>
            <a:ext cx="1598472" cy="103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Mapping the notes to integer values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2387A5B5-A9E2-46A4-BFBA-0E4F48DC3FA2}"/>
              </a:ext>
            </a:extLst>
          </p:cNvPr>
          <p:cNvSpPr/>
          <p:nvPr/>
        </p:nvSpPr>
        <p:spPr>
          <a:xfrm>
            <a:off x="3583002" y="2719320"/>
            <a:ext cx="1454455" cy="83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Normalization through pitch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18EE9E15-70ED-414C-97C9-C413C4450612}"/>
              </a:ext>
            </a:extLst>
          </p:cNvPr>
          <p:cNvSpPr/>
          <p:nvPr/>
        </p:nvSpPr>
        <p:spPr>
          <a:xfrm>
            <a:off x="884451" y="2657070"/>
            <a:ext cx="1601686" cy="95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Reshaping and passing through 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lc="http://schemas.openxmlformats.org/drawingml/2006/lockedCanvas" xmlns:a16="http://schemas.microsoft.com/office/drawing/2014/main" xmlns="" id="{68DCB00F-CD43-4F5E-BD01-57E1B68AA39E}"/>
              </a:ext>
            </a:extLst>
          </p:cNvPr>
          <p:cNvSpPr/>
          <p:nvPr/>
        </p:nvSpPr>
        <p:spPr>
          <a:xfrm>
            <a:off x="980679" y="4011910"/>
            <a:ext cx="1445930" cy="83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Saving weights and then predict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lc="http://schemas.openxmlformats.org/drawingml/2006/lockedCanvas" xmlns:a16="http://schemas.microsoft.com/office/drawing/2014/main" xmlns="" id="{2A966FD1-E0DB-4527-AA4C-EC23E3DED0DD}"/>
              </a:ext>
            </a:extLst>
          </p:cNvPr>
          <p:cNvSpPr/>
          <p:nvPr/>
        </p:nvSpPr>
        <p:spPr>
          <a:xfrm>
            <a:off x="3585769" y="4011956"/>
            <a:ext cx="1451688" cy="83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Convert back to notes and chords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lc="http://schemas.openxmlformats.org/drawingml/2006/lockedCanvas" xmlns:a16="http://schemas.microsoft.com/office/drawing/2014/main" xmlns="" id="{91E4DAF5-344F-4B31-9272-7A42481ECDF3}"/>
              </a:ext>
            </a:extLst>
          </p:cNvPr>
          <p:cNvSpPr/>
          <p:nvPr/>
        </p:nvSpPr>
        <p:spPr>
          <a:xfrm>
            <a:off x="6521991" y="4011956"/>
            <a:ext cx="1445930" cy="83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Saving output in midi format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65764" y="1742283"/>
            <a:ext cx="4320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08104" y="1741311"/>
            <a:ext cx="4320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92313" y="2328730"/>
            <a:ext cx="0" cy="2016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11631" y="365187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821329" y="3146385"/>
            <a:ext cx="591050" cy="49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508104" y="3136468"/>
            <a:ext cx="505568" cy="99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08104" y="4429058"/>
            <a:ext cx="5055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684806" y="4395394"/>
            <a:ext cx="5130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91630"/>
            <a:ext cx="4248471" cy="1224136"/>
          </a:xfrm>
        </p:spPr>
        <p:txBody>
          <a:bodyPr/>
          <a:lstStyle/>
          <a:p>
            <a:r>
              <a:rPr lang="en-IN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677205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121</TotalTime>
  <Words>326</Words>
  <Application>Microsoft Office PowerPoint</Application>
  <PresentationFormat>On-screen Show (16:9)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Scribbalm</vt:lpstr>
      <vt:lpstr>Introduction</vt:lpstr>
      <vt:lpstr>What we want to achieve?</vt:lpstr>
      <vt:lpstr>Stages of Project</vt:lpstr>
      <vt:lpstr>Step 1 – Extracting Emotion</vt:lpstr>
      <vt:lpstr>Step 2 – Generate Music</vt:lpstr>
      <vt:lpstr>Step 3 – Predicting Next Sequence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12</cp:revision>
  <dcterms:created xsi:type="dcterms:W3CDTF">2021-05-21T18:55:22Z</dcterms:created>
  <dcterms:modified xsi:type="dcterms:W3CDTF">2021-11-17T12:45:17Z</dcterms:modified>
</cp:coreProperties>
</file>