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1" r:id="rId4"/>
    <p:sldId id="257" r:id="rId5"/>
    <p:sldId id="264" r:id="rId6"/>
    <p:sldId id="278" r:id="rId7"/>
    <p:sldId id="258" r:id="rId8"/>
    <p:sldId id="279" r:id="rId9"/>
    <p:sldId id="265" r:id="rId10"/>
    <p:sldId id="268" r:id="rId11"/>
    <p:sldId id="273" r:id="rId12"/>
  </p:sldIdLst>
  <p:sldSz cx="9144000" cy="5143500" type="screen16x9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112F"/>
    <a:srgbClr val="A50021"/>
    <a:srgbClr val="A8A69C"/>
    <a:srgbClr val="CDCDCD"/>
    <a:srgbClr val="D4A8A7"/>
    <a:srgbClr val="B0625F"/>
    <a:srgbClr val="FF859C"/>
    <a:srgbClr val="FF3B60"/>
    <a:srgbClr val="C400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02" autoAdjust="0"/>
  </p:normalViewPr>
  <p:slideViewPr>
    <p:cSldViewPr>
      <p:cViewPr varScale="1">
        <p:scale>
          <a:sx n="83" d="100"/>
          <a:sy n="83" d="100"/>
        </p:scale>
        <p:origin x="-78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E7B7F-3ACD-48DA-B6DB-357D0D3CA362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D03D6-6F6C-4AD1-BEE1-4FF6A85A2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90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" Target="slide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1.png"/><Relationship Id="rId5" Type="http://schemas.openxmlformats.org/officeDocument/2006/relationships/tags" Target="../tags/tag6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eye.com/magazines/11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cnblogs.com/ada-zheng/p/3284478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handlebarsjs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cnblogs.com/iyangyuan/archive/2013/12/12/3471227.html" TargetMode="External"/><Relationship Id="rId4" Type="http://schemas.openxmlformats.org/officeDocument/2006/relationships/hyperlink" Target="http://www.cnblogs.com/ada-zheng/p/3284478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" y="-2"/>
            <a:ext cx="9142105" cy="987576"/>
            <a:chOff x="1" y="-2"/>
            <a:chExt cx="9142105" cy="987576"/>
          </a:xfrm>
          <a:solidFill>
            <a:srgbClr val="A50021"/>
          </a:solidFill>
        </p:grpSpPr>
        <p:sp>
          <p:nvSpPr>
            <p:cNvPr id="4" name="矩形 18"/>
            <p:cNvSpPr/>
            <p:nvPr/>
          </p:nvSpPr>
          <p:spPr>
            <a:xfrm>
              <a:off x="1" y="-1"/>
              <a:ext cx="4571999" cy="987575"/>
            </a:xfrm>
            <a:custGeom>
              <a:avLst/>
              <a:gdLst/>
              <a:ahLst/>
              <a:cxnLst/>
              <a:rect l="l" t="t" r="r" b="b"/>
              <a:pathLst>
                <a:path w="1512167" h="2801567">
                  <a:moveTo>
                    <a:pt x="0" y="0"/>
                  </a:moveTo>
                  <a:lnTo>
                    <a:pt x="1512167" y="0"/>
                  </a:lnTo>
                  <a:lnTo>
                    <a:pt x="1512167" y="2801567"/>
                  </a:lnTo>
                  <a:lnTo>
                    <a:pt x="1480244" y="2801567"/>
                  </a:lnTo>
                  <a:lnTo>
                    <a:pt x="1397937" y="2636953"/>
                  </a:lnTo>
                  <a:lnTo>
                    <a:pt x="1315630" y="2801567"/>
                  </a:lnTo>
                  <a:lnTo>
                    <a:pt x="1263876" y="2801567"/>
                  </a:lnTo>
                  <a:lnTo>
                    <a:pt x="1181569" y="2636953"/>
                  </a:lnTo>
                  <a:lnTo>
                    <a:pt x="1099262" y="2801567"/>
                  </a:lnTo>
                  <a:lnTo>
                    <a:pt x="1047507" y="2801567"/>
                  </a:lnTo>
                  <a:lnTo>
                    <a:pt x="965200" y="2636953"/>
                  </a:lnTo>
                  <a:lnTo>
                    <a:pt x="882893" y="2801567"/>
                  </a:lnTo>
                  <a:lnTo>
                    <a:pt x="831138" y="2801567"/>
                  </a:lnTo>
                  <a:lnTo>
                    <a:pt x="748831" y="2636953"/>
                  </a:lnTo>
                  <a:lnTo>
                    <a:pt x="666524" y="2801567"/>
                  </a:lnTo>
                  <a:lnTo>
                    <a:pt x="614769" y="2801567"/>
                  </a:lnTo>
                  <a:lnTo>
                    <a:pt x="532462" y="2636953"/>
                  </a:lnTo>
                  <a:lnTo>
                    <a:pt x="450155" y="2801567"/>
                  </a:lnTo>
                  <a:lnTo>
                    <a:pt x="398400" y="2801567"/>
                  </a:lnTo>
                  <a:lnTo>
                    <a:pt x="316093" y="2636953"/>
                  </a:lnTo>
                  <a:lnTo>
                    <a:pt x="233786" y="2801567"/>
                  </a:lnTo>
                  <a:lnTo>
                    <a:pt x="182031" y="2801567"/>
                  </a:lnTo>
                  <a:lnTo>
                    <a:pt x="99724" y="2636953"/>
                  </a:lnTo>
                  <a:lnTo>
                    <a:pt x="17417" y="2801567"/>
                  </a:lnTo>
                  <a:lnTo>
                    <a:pt x="0" y="280156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18"/>
            <p:cNvSpPr/>
            <p:nvPr/>
          </p:nvSpPr>
          <p:spPr>
            <a:xfrm>
              <a:off x="4570107" y="-2"/>
              <a:ext cx="4571999" cy="987575"/>
            </a:xfrm>
            <a:custGeom>
              <a:avLst/>
              <a:gdLst/>
              <a:ahLst/>
              <a:cxnLst/>
              <a:rect l="l" t="t" r="r" b="b"/>
              <a:pathLst>
                <a:path w="1512167" h="2801567">
                  <a:moveTo>
                    <a:pt x="0" y="0"/>
                  </a:moveTo>
                  <a:lnTo>
                    <a:pt x="1512167" y="0"/>
                  </a:lnTo>
                  <a:lnTo>
                    <a:pt x="1512167" y="2801567"/>
                  </a:lnTo>
                  <a:lnTo>
                    <a:pt x="1480244" y="2801567"/>
                  </a:lnTo>
                  <a:lnTo>
                    <a:pt x="1397937" y="2636953"/>
                  </a:lnTo>
                  <a:lnTo>
                    <a:pt x="1315630" y="2801567"/>
                  </a:lnTo>
                  <a:lnTo>
                    <a:pt x="1263876" y="2801567"/>
                  </a:lnTo>
                  <a:lnTo>
                    <a:pt x="1181569" y="2636953"/>
                  </a:lnTo>
                  <a:lnTo>
                    <a:pt x="1099262" y="2801567"/>
                  </a:lnTo>
                  <a:lnTo>
                    <a:pt x="1047507" y="2801567"/>
                  </a:lnTo>
                  <a:lnTo>
                    <a:pt x="965200" y="2636953"/>
                  </a:lnTo>
                  <a:lnTo>
                    <a:pt x="882893" y="2801567"/>
                  </a:lnTo>
                  <a:lnTo>
                    <a:pt x="831138" y="2801567"/>
                  </a:lnTo>
                  <a:lnTo>
                    <a:pt x="748831" y="2636953"/>
                  </a:lnTo>
                  <a:lnTo>
                    <a:pt x="666524" y="2801567"/>
                  </a:lnTo>
                  <a:lnTo>
                    <a:pt x="614769" y="2801567"/>
                  </a:lnTo>
                  <a:lnTo>
                    <a:pt x="532462" y="2636953"/>
                  </a:lnTo>
                  <a:lnTo>
                    <a:pt x="450155" y="2801567"/>
                  </a:lnTo>
                  <a:lnTo>
                    <a:pt x="398400" y="2801567"/>
                  </a:lnTo>
                  <a:lnTo>
                    <a:pt x="316093" y="2636953"/>
                  </a:lnTo>
                  <a:lnTo>
                    <a:pt x="233786" y="2801567"/>
                  </a:lnTo>
                  <a:lnTo>
                    <a:pt x="182031" y="2801567"/>
                  </a:lnTo>
                  <a:lnTo>
                    <a:pt x="99724" y="2636953"/>
                  </a:lnTo>
                  <a:lnTo>
                    <a:pt x="17417" y="2801567"/>
                  </a:lnTo>
                  <a:lnTo>
                    <a:pt x="0" y="280156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/>
        </p:nvCxnSpPr>
        <p:spPr>
          <a:xfrm flipV="1">
            <a:off x="3635896" y="2859782"/>
            <a:ext cx="4320480" cy="1"/>
          </a:xfrm>
          <a:prstGeom prst="line">
            <a:avLst/>
          </a:prstGeom>
          <a:ln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635896" y="3363837"/>
            <a:ext cx="4320480" cy="0"/>
          </a:xfrm>
          <a:prstGeom prst="line">
            <a:avLst/>
          </a:prstGeom>
          <a:ln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35896" y="2931790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Seajs+Handlebars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模块化开发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60032" y="3495215"/>
            <a:ext cx="1586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作者：何清梅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11960" y="1995685"/>
            <a:ext cx="31085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spc="300" dirty="0" smtClean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前端框架</a:t>
            </a:r>
            <a:endParaRPr lang="zh-CN" altLang="en-US" sz="5400" dirty="0"/>
          </a:p>
        </p:txBody>
      </p:sp>
      <p:sp>
        <p:nvSpPr>
          <p:cNvPr id="19" name="TextBox 35"/>
          <p:cNvSpPr txBox="1"/>
          <p:nvPr/>
        </p:nvSpPr>
        <p:spPr>
          <a:xfrm>
            <a:off x="395536" y="267494"/>
            <a:ext cx="3458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杭州龙骞科技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前端开发出品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24"/>
          <p:cNvSpPr>
            <a:spLocks/>
          </p:cNvSpPr>
          <p:nvPr/>
        </p:nvSpPr>
        <p:spPr bwMode="auto">
          <a:xfrm rot="3404599">
            <a:off x="1622608" y="3624929"/>
            <a:ext cx="203777" cy="203777"/>
          </a:xfrm>
          <a:custGeom>
            <a:avLst/>
            <a:gdLst>
              <a:gd name="T0" fmla="*/ 28 w 193"/>
              <a:gd name="T1" fmla="*/ 151 h 193"/>
              <a:gd name="T2" fmla="*/ 4 w 193"/>
              <a:gd name="T3" fmla="*/ 175 h 193"/>
              <a:gd name="T4" fmla="*/ 4 w 193"/>
              <a:gd name="T5" fmla="*/ 189 h 193"/>
              <a:gd name="T6" fmla="*/ 18 w 193"/>
              <a:gd name="T7" fmla="*/ 189 h 193"/>
              <a:gd name="T8" fmla="*/ 42 w 193"/>
              <a:gd name="T9" fmla="*/ 165 h 193"/>
              <a:gd name="T10" fmla="*/ 159 w 193"/>
              <a:gd name="T11" fmla="*/ 158 h 193"/>
              <a:gd name="T12" fmla="*/ 169 w 193"/>
              <a:gd name="T13" fmla="*/ 146 h 193"/>
              <a:gd name="T14" fmla="*/ 171 w 193"/>
              <a:gd name="T15" fmla="*/ 143 h 193"/>
              <a:gd name="T16" fmla="*/ 173 w 193"/>
              <a:gd name="T17" fmla="*/ 135 h 193"/>
              <a:gd name="T18" fmla="*/ 167 w 193"/>
              <a:gd name="T19" fmla="*/ 124 h 193"/>
              <a:gd name="T20" fmla="*/ 166 w 193"/>
              <a:gd name="T21" fmla="*/ 123 h 193"/>
              <a:gd name="T22" fmla="*/ 153 w 193"/>
              <a:gd name="T23" fmla="*/ 115 h 193"/>
              <a:gd name="T24" fmla="*/ 182 w 193"/>
              <a:gd name="T25" fmla="*/ 97 h 193"/>
              <a:gd name="T26" fmla="*/ 190 w 193"/>
              <a:gd name="T27" fmla="*/ 88 h 193"/>
              <a:gd name="T28" fmla="*/ 191 w 193"/>
              <a:gd name="T29" fmla="*/ 86 h 193"/>
              <a:gd name="T30" fmla="*/ 193 w 193"/>
              <a:gd name="T31" fmla="*/ 81 h 193"/>
              <a:gd name="T32" fmla="*/ 189 w 193"/>
              <a:gd name="T33" fmla="*/ 72 h 193"/>
              <a:gd name="T34" fmla="*/ 186 w 193"/>
              <a:gd name="T35" fmla="*/ 71 h 193"/>
              <a:gd name="T36" fmla="*/ 167 w 193"/>
              <a:gd name="T37" fmla="*/ 62 h 193"/>
              <a:gd name="T38" fmla="*/ 172 w 193"/>
              <a:gd name="T39" fmla="*/ 57 h 193"/>
              <a:gd name="T40" fmla="*/ 190 w 193"/>
              <a:gd name="T41" fmla="*/ 17 h 193"/>
              <a:gd name="T42" fmla="*/ 190 w 193"/>
              <a:gd name="T43" fmla="*/ 13 h 193"/>
              <a:gd name="T44" fmla="*/ 180 w 193"/>
              <a:gd name="T45" fmla="*/ 3 h 193"/>
              <a:gd name="T46" fmla="*/ 177 w 193"/>
              <a:gd name="T47" fmla="*/ 3 h 193"/>
              <a:gd name="T48" fmla="*/ 136 w 193"/>
              <a:gd name="T49" fmla="*/ 21 h 193"/>
              <a:gd name="T50" fmla="*/ 131 w 193"/>
              <a:gd name="T51" fmla="*/ 26 h 193"/>
              <a:gd name="T52" fmla="*/ 122 w 193"/>
              <a:gd name="T53" fmla="*/ 6 h 193"/>
              <a:gd name="T54" fmla="*/ 121 w 193"/>
              <a:gd name="T55" fmla="*/ 4 h 193"/>
              <a:gd name="T56" fmla="*/ 112 w 193"/>
              <a:gd name="T57" fmla="*/ 0 h 193"/>
              <a:gd name="T58" fmla="*/ 107 w 193"/>
              <a:gd name="T59" fmla="*/ 2 h 193"/>
              <a:gd name="T60" fmla="*/ 105 w 193"/>
              <a:gd name="T61" fmla="*/ 3 h 193"/>
              <a:gd name="T62" fmla="*/ 96 w 193"/>
              <a:gd name="T63" fmla="*/ 11 h 193"/>
              <a:gd name="T64" fmla="*/ 78 w 193"/>
              <a:gd name="T65" fmla="*/ 40 h 193"/>
              <a:gd name="T66" fmla="*/ 70 w 193"/>
              <a:gd name="T67" fmla="*/ 27 h 193"/>
              <a:gd name="T68" fmla="*/ 69 w 193"/>
              <a:gd name="T69" fmla="*/ 26 h 193"/>
              <a:gd name="T70" fmla="*/ 58 w 193"/>
              <a:gd name="T71" fmla="*/ 20 h 193"/>
              <a:gd name="T72" fmla="*/ 50 w 193"/>
              <a:gd name="T73" fmla="*/ 22 h 193"/>
              <a:gd name="T74" fmla="*/ 47 w 193"/>
              <a:gd name="T75" fmla="*/ 24 h 193"/>
              <a:gd name="T76" fmla="*/ 35 w 193"/>
              <a:gd name="T77" fmla="*/ 34 h 193"/>
              <a:gd name="T78" fmla="*/ 28 w 193"/>
              <a:gd name="T79" fmla="*/ 15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193">
                <a:moveTo>
                  <a:pt x="28" y="151"/>
                </a:moveTo>
                <a:cubicBezTo>
                  <a:pt x="4" y="175"/>
                  <a:pt x="4" y="175"/>
                  <a:pt x="4" y="175"/>
                </a:cubicBezTo>
                <a:cubicBezTo>
                  <a:pt x="0" y="179"/>
                  <a:pt x="0" y="185"/>
                  <a:pt x="4" y="189"/>
                </a:cubicBezTo>
                <a:cubicBezTo>
                  <a:pt x="8" y="193"/>
                  <a:pt x="14" y="193"/>
                  <a:pt x="18" y="189"/>
                </a:cubicBezTo>
                <a:cubicBezTo>
                  <a:pt x="42" y="165"/>
                  <a:pt x="42" y="165"/>
                  <a:pt x="42" y="165"/>
                </a:cubicBezTo>
                <a:cubicBezTo>
                  <a:pt x="76" y="193"/>
                  <a:pt x="127" y="190"/>
                  <a:pt x="159" y="158"/>
                </a:cubicBezTo>
                <a:cubicBezTo>
                  <a:pt x="163" y="154"/>
                  <a:pt x="166" y="150"/>
                  <a:pt x="169" y="146"/>
                </a:cubicBezTo>
                <a:cubicBezTo>
                  <a:pt x="171" y="143"/>
                  <a:pt x="171" y="143"/>
                  <a:pt x="171" y="143"/>
                </a:cubicBezTo>
                <a:cubicBezTo>
                  <a:pt x="172" y="141"/>
                  <a:pt x="173" y="138"/>
                  <a:pt x="173" y="135"/>
                </a:cubicBezTo>
                <a:cubicBezTo>
                  <a:pt x="173" y="131"/>
                  <a:pt x="171" y="127"/>
                  <a:pt x="167" y="124"/>
                </a:cubicBezTo>
                <a:cubicBezTo>
                  <a:pt x="166" y="123"/>
                  <a:pt x="166" y="123"/>
                  <a:pt x="166" y="123"/>
                </a:cubicBezTo>
                <a:cubicBezTo>
                  <a:pt x="161" y="120"/>
                  <a:pt x="157" y="117"/>
                  <a:pt x="153" y="115"/>
                </a:cubicBezTo>
                <a:cubicBezTo>
                  <a:pt x="164" y="112"/>
                  <a:pt x="173" y="106"/>
                  <a:pt x="182" y="97"/>
                </a:cubicBezTo>
                <a:cubicBezTo>
                  <a:pt x="185" y="94"/>
                  <a:pt x="188" y="91"/>
                  <a:pt x="190" y="88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3" y="83"/>
                  <a:pt x="193" y="81"/>
                </a:cubicBezTo>
                <a:cubicBezTo>
                  <a:pt x="193" y="77"/>
                  <a:pt x="191" y="74"/>
                  <a:pt x="189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0" y="67"/>
                  <a:pt x="174" y="64"/>
                  <a:pt x="167" y="62"/>
                </a:cubicBezTo>
                <a:cubicBezTo>
                  <a:pt x="169" y="61"/>
                  <a:pt x="170" y="59"/>
                  <a:pt x="172" y="57"/>
                </a:cubicBezTo>
                <a:cubicBezTo>
                  <a:pt x="184" y="46"/>
                  <a:pt x="189" y="31"/>
                  <a:pt x="190" y="17"/>
                </a:cubicBezTo>
                <a:cubicBezTo>
                  <a:pt x="190" y="16"/>
                  <a:pt x="190" y="14"/>
                  <a:pt x="190" y="13"/>
                </a:cubicBezTo>
                <a:cubicBezTo>
                  <a:pt x="190" y="8"/>
                  <a:pt x="185" y="3"/>
                  <a:pt x="180" y="3"/>
                </a:cubicBezTo>
                <a:cubicBezTo>
                  <a:pt x="177" y="3"/>
                  <a:pt x="177" y="3"/>
                  <a:pt x="177" y="3"/>
                </a:cubicBezTo>
                <a:cubicBezTo>
                  <a:pt x="162" y="4"/>
                  <a:pt x="147" y="9"/>
                  <a:pt x="136" y="21"/>
                </a:cubicBezTo>
                <a:cubicBezTo>
                  <a:pt x="134" y="23"/>
                  <a:pt x="132" y="24"/>
                  <a:pt x="131" y="26"/>
                </a:cubicBezTo>
                <a:cubicBezTo>
                  <a:pt x="129" y="19"/>
                  <a:pt x="126" y="13"/>
                  <a:pt x="122" y="6"/>
                </a:cubicBezTo>
                <a:cubicBezTo>
                  <a:pt x="121" y="4"/>
                  <a:pt x="121" y="4"/>
                  <a:pt x="121" y="4"/>
                </a:cubicBezTo>
                <a:cubicBezTo>
                  <a:pt x="119" y="2"/>
                  <a:pt x="116" y="0"/>
                  <a:pt x="112" y="0"/>
                </a:cubicBezTo>
                <a:cubicBezTo>
                  <a:pt x="110" y="0"/>
                  <a:pt x="109" y="1"/>
                  <a:pt x="107" y="2"/>
                </a:cubicBezTo>
                <a:cubicBezTo>
                  <a:pt x="106" y="2"/>
                  <a:pt x="105" y="3"/>
                  <a:pt x="105" y="3"/>
                </a:cubicBezTo>
                <a:cubicBezTo>
                  <a:pt x="101" y="6"/>
                  <a:pt x="99" y="8"/>
                  <a:pt x="96" y="11"/>
                </a:cubicBezTo>
                <a:cubicBezTo>
                  <a:pt x="87" y="20"/>
                  <a:pt x="81" y="29"/>
                  <a:pt x="78" y="40"/>
                </a:cubicBezTo>
                <a:cubicBezTo>
                  <a:pt x="76" y="36"/>
                  <a:pt x="73" y="32"/>
                  <a:pt x="70" y="27"/>
                </a:cubicBezTo>
                <a:cubicBezTo>
                  <a:pt x="69" y="26"/>
                  <a:pt x="69" y="26"/>
                  <a:pt x="69" y="26"/>
                </a:cubicBezTo>
                <a:cubicBezTo>
                  <a:pt x="66" y="22"/>
                  <a:pt x="62" y="20"/>
                  <a:pt x="58" y="20"/>
                </a:cubicBezTo>
                <a:cubicBezTo>
                  <a:pt x="55" y="20"/>
                  <a:pt x="52" y="21"/>
                  <a:pt x="50" y="22"/>
                </a:cubicBezTo>
                <a:cubicBezTo>
                  <a:pt x="49" y="23"/>
                  <a:pt x="48" y="24"/>
                  <a:pt x="47" y="24"/>
                </a:cubicBezTo>
                <a:cubicBezTo>
                  <a:pt x="43" y="27"/>
                  <a:pt x="39" y="30"/>
                  <a:pt x="35" y="34"/>
                </a:cubicBezTo>
                <a:cubicBezTo>
                  <a:pt x="3" y="66"/>
                  <a:pt x="0" y="117"/>
                  <a:pt x="28" y="151"/>
                </a:cubicBezTo>
                <a:close/>
              </a:path>
            </a:pathLst>
          </a:custGeom>
          <a:solidFill>
            <a:srgbClr val="A5002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24"/>
          <p:cNvSpPr>
            <a:spLocks/>
          </p:cNvSpPr>
          <p:nvPr/>
        </p:nvSpPr>
        <p:spPr bwMode="auto">
          <a:xfrm rot="21022970">
            <a:off x="1563827" y="3391873"/>
            <a:ext cx="241519" cy="241519"/>
          </a:xfrm>
          <a:custGeom>
            <a:avLst/>
            <a:gdLst>
              <a:gd name="T0" fmla="*/ 28 w 193"/>
              <a:gd name="T1" fmla="*/ 151 h 193"/>
              <a:gd name="T2" fmla="*/ 4 w 193"/>
              <a:gd name="T3" fmla="*/ 175 h 193"/>
              <a:gd name="T4" fmla="*/ 4 w 193"/>
              <a:gd name="T5" fmla="*/ 189 h 193"/>
              <a:gd name="T6" fmla="*/ 18 w 193"/>
              <a:gd name="T7" fmla="*/ 189 h 193"/>
              <a:gd name="T8" fmla="*/ 42 w 193"/>
              <a:gd name="T9" fmla="*/ 165 h 193"/>
              <a:gd name="T10" fmla="*/ 159 w 193"/>
              <a:gd name="T11" fmla="*/ 158 h 193"/>
              <a:gd name="T12" fmla="*/ 169 w 193"/>
              <a:gd name="T13" fmla="*/ 146 h 193"/>
              <a:gd name="T14" fmla="*/ 171 w 193"/>
              <a:gd name="T15" fmla="*/ 143 h 193"/>
              <a:gd name="T16" fmla="*/ 173 w 193"/>
              <a:gd name="T17" fmla="*/ 135 h 193"/>
              <a:gd name="T18" fmla="*/ 167 w 193"/>
              <a:gd name="T19" fmla="*/ 124 h 193"/>
              <a:gd name="T20" fmla="*/ 166 w 193"/>
              <a:gd name="T21" fmla="*/ 123 h 193"/>
              <a:gd name="T22" fmla="*/ 153 w 193"/>
              <a:gd name="T23" fmla="*/ 115 h 193"/>
              <a:gd name="T24" fmla="*/ 182 w 193"/>
              <a:gd name="T25" fmla="*/ 97 h 193"/>
              <a:gd name="T26" fmla="*/ 190 w 193"/>
              <a:gd name="T27" fmla="*/ 88 h 193"/>
              <a:gd name="T28" fmla="*/ 191 w 193"/>
              <a:gd name="T29" fmla="*/ 86 h 193"/>
              <a:gd name="T30" fmla="*/ 193 w 193"/>
              <a:gd name="T31" fmla="*/ 81 h 193"/>
              <a:gd name="T32" fmla="*/ 189 w 193"/>
              <a:gd name="T33" fmla="*/ 72 h 193"/>
              <a:gd name="T34" fmla="*/ 186 w 193"/>
              <a:gd name="T35" fmla="*/ 71 h 193"/>
              <a:gd name="T36" fmla="*/ 167 w 193"/>
              <a:gd name="T37" fmla="*/ 62 h 193"/>
              <a:gd name="T38" fmla="*/ 172 w 193"/>
              <a:gd name="T39" fmla="*/ 57 h 193"/>
              <a:gd name="T40" fmla="*/ 190 w 193"/>
              <a:gd name="T41" fmla="*/ 17 h 193"/>
              <a:gd name="T42" fmla="*/ 190 w 193"/>
              <a:gd name="T43" fmla="*/ 13 h 193"/>
              <a:gd name="T44" fmla="*/ 180 w 193"/>
              <a:gd name="T45" fmla="*/ 3 h 193"/>
              <a:gd name="T46" fmla="*/ 177 w 193"/>
              <a:gd name="T47" fmla="*/ 3 h 193"/>
              <a:gd name="T48" fmla="*/ 136 w 193"/>
              <a:gd name="T49" fmla="*/ 21 h 193"/>
              <a:gd name="T50" fmla="*/ 131 w 193"/>
              <a:gd name="T51" fmla="*/ 26 h 193"/>
              <a:gd name="T52" fmla="*/ 122 w 193"/>
              <a:gd name="T53" fmla="*/ 6 h 193"/>
              <a:gd name="T54" fmla="*/ 121 w 193"/>
              <a:gd name="T55" fmla="*/ 4 h 193"/>
              <a:gd name="T56" fmla="*/ 112 w 193"/>
              <a:gd name="T57" fmla="*/ 0 h 193"/>
              <a:gd name="T58" fmla="*/ 107 w 193"/>
              <a:gd name="T59" fmla="*/ 2 h 193"/>
              <a:gd name="T60" fmla="*/ 105 w 193"/>
              <a:gd name="T61" fmla="*/ 3 h 193"/>
              <a:gd name="T62" fmla="*/ 96 w 193"/>
              <a:gd name="T63" fmla="*/ 11 h 193"/>
              <a:gd name="T64" fmla="*/ 78 w 193"/>
              <a:gd name="T65" fmla="*/ 40 h 193"/>
              <a:gd name="T66" fmla="*/ 70 w 193"/>
              <a:gd name="T67" fmla="*/ 27 h 193"/>
              <a:gd name="T68" fmla="*/ 69 w 193"/>
              <a:gd name="T69" fmla="*/ 26 h 193"/>
              <a:gd name="T70" fmla="*/ 58 w 193"/>
              <a:gd name="T71" fmla="*/ 20 h 193"/>
              <a:gd name="T72" fmla="*/ 50 w 193"/>
              <a:gd name="T73" fmla="*/ 22 h 193"/>
              <a:gd name="T74" fmla="*/ 47 w 193"/>
              <a:gd name="T75" fmla="*/ 24 h 193"/>
              <a:gd name="T76" fmla="*/ 35 w 193"/>
              <a:gd name="T77" fmla="*/ 34 h 193"/>
              <a:gd name="T78" fmla="*/ 28 w 193"/>
              <a:gd name="T79" fmla="*/ 15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193">
                <a:moveTo>
                  <a:pt x="28" y="151"/>
                </a:moveTo>
                <a:cubicBezTo>
                  <a:pt x="4" y="175"/>
                  <a:pt x="4" y="175"/>
                  <a:pt x="4" y="175"/>
                </a:cubicBezTo>
                <a:cubicBezTo>
                  <a:pt x="0" y="179"/>
                  <a:pt x="0" y="185"/>
                  <a:pt x="4" y="189"/>
                </a:cubicBezTo>
                <a:cubicBezTo>
                  <a:pt x="8" y="193"/>
                  <a:pt x="14" y="193"/>
                  <a:pt x="18" y="189"/>
                </a:cubicBezTo>
                <a:cubicBezTo>
                  <a:pt x="42" y="165"/>
                  <a:pt x="42" y="165"/>
                  <a:pt x="42" y="165"/>
                </a:cubicBezTo>
                <a:cubicBezTo>
                  <a:pt x="76" y="193"/>
                  <a:pt x="127" y="190"/>
                  <a:pt x="159" y="158"/>
                </a:cubicBezTo>
                <a:cubicBezTo>
                  <a:pt x="163" y="154"/>
                  <a:pt x="166" y="150"/>
                  <a:pt x="169" y="146"/>
                </a:cubicBezTo>
                <a:cubicBezTo>
                  <a:pt x="171" y="143"/>
                  <a:pt x="171" y="143"/>
                  <a:pt x="171" y="143"/>
                </a:cubicBezTo>
                <a:cubicBezTo>
                  <a:pt x="172" y="141"/>
                  <a:pt x="173" y="138"/>
                  <a:pt x="173" y="135"/>
                </a:cubicBezTo>
                <a:cubicBezTo>
                  <a:pt x="173" y="131"/>
                  <a:pt x="171" y="127"/>
                  <a:pt x="167" y="124"/>
                </a:cubicBezTo>
                <a:cubicBezTo>
                  <a:pt x="166" y="123"/>
                  <a:pt x="166" y="123"/>
                  <a:pt x="166" y="123"/>
                </a:cubicBezTo>
                <a:cubicBezTo>
                  <a:pt x="161" y="120"/>
                  <a:pt x="157" y="117"/>
                  <a:pt x="153" y="115"/>
                </a:cubicBezTo>
                <a:cubicBezTo>
                  <a:pt x="164" y="112"/>
                  <a:pt x="173" y="106"/>
                  <a:pt x="182" y="97"/>
                </a:cubicBezTo>
                <a:cubicBezTo>
                  <a:pt x="185" y="94"/>
                  <a:pt x="188" y="91"/>
                  <a:pt x="190" y="88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3" y="83"/>
                  <a:pt x="193" y="81"/>
                </a:cubicBezTo>
                <a:cubicBezTo>
                  <a:pt x="193" y="77"/>
                  <a:pt x="191" y="74"/>
                  <a:pt x="189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0" y="67"/>
                  <a:pt x="174" y="64"/>
                  <a:pt x="167" y="62"/>
                </a:cubicBezTo>
                <a:cubicBezTo>
                  <a:pt x="169" y="61"/>
                  <a:pt x="170" y="59"/>
                  <a:pt x="172" y="57"/>
                </a:cubicBezTo>
                <a:cubicBezTo>
                  <a:pt x="184" y="46"/>
                  <a:pt x="189" y="31"/>
                  <a:pt x="190" y="17"/>
                </a:cubicBezTo>
                <a:cubicBezTo>
                  <a:pt x="190" y="16"/>
                  <a:pt x="190" y="14"/>
                  <a:pt x="190" y="13"/>
                </a:cubicBezTo>
                <a:cubicBezTo>
                  <a:pt x="190" y="8"/>
                  <a:pt x="185" y="3"/>
                  <a:pt x="180" y="3"/>
                </a:cubicBezTo>
                <a:cubicBezTo>
                  <a:pt x="177" y="3"/>
                  <a:pt x="177" y="3"/>
                  <a:pt x="177" y="3"/>
                </a:cubicBezTo>
                <a:cubicBezTo>
                  <a:pt x="162" y="4"/>
                  <a:pt x="147" y="9"/>
                  <a:pt x="136" y="21"/>
                </a:cubicBezTo>
                <a:cubicBezTo>
                  <a:pt x="134" y="23"/>
                  <a:pt x="132" y="24"/>
                  <a:pt x="131" y="26"/>
                </a:cubicBezTo>
                <a:cubicBezTo>
                  <a:pt x="129" y="19"/>
                  <a:pt x="126" y="13"/>
                  <a:pt x="122" y="6"/>
                </a:cubicBezTo>
                <a:cubicBezTo>
                  <a:pt x="121" y="4"/>
                  <a:pt x="121" y="4"/>
                  <a:pt x="121" y="4"/>
                </a:cubicBezTo>
                <a:cubicBezTo>
                  <a:pt x="119" y="2"/>
                  <a:pt x="116" y="0"/>
                  <a:pt x="112" y="0"/>
                </a:cubicBezTo>
                <a:cubicBezTo>
                  <a:pt x="110" y="0"/>
                  <a:pt x="109" y="1"/>
                  <a:pt x="107" y="2"/>
                </a:cubicBezTo>
                <a:cubicBezTo>
                  <a:pt x="106" y="2"/>
                  <a:pt x="105" y="3"/>
                  <a:pt x="105" y="3"/>
                </a:cubicBezTo>
                <a:cubicBezTo>
                  <a:pt x="101" y="6"/>
                  <a:pt x="99" y="8"/>
                  <a:pt x="96" y="11"/>
                </a:cubicBezTo>
                <a:cubicBezTo>
                  <a:pt x="87" y="20"/>
                  <a:pt x="81" y="29"/>
                  <a:pt x="78" y="40"/>
                </a:cubicBezTo>
                <a:cubicBezTo>
                  <a:pt x="76" y="36"/>
                  <a:pt x="73" y="32"/>
                  <a:pt x="70" y="27"/>
                </a:cubicBezTo>
                <a:cubicBezTo>
                  <a:pt x="69" y="26"/>
                  <a:pt x="69" y="26"/>
                  <a:pt x="69" y="26"/>
                </a:cubicBezTo>
                <a:cubicBezTo>
                  <a:pt x="66" y="22"/>
                  <a:pt x="62" y="20"/>
                  <a:pt x="58" y="20"/>
                </a:cubicBezTo>
                <a:cubicBezTo>
                  <a:pt x="55" y="20"/>
                  <a:pt x="52" y="21"/>
                  <a:pt x="50" y="22"/>
                </a:cubicBezTo>
                <a:cubicBezTo>
                  <a:pt x="49" y="23"/>
                  <a:pt x="48" y="24"/>
                  <a:pt x="47" y="24"/>
                </a:cubicBezTo>
                <a:cubicBezTo>
                  <a:pt x="43" y="27"/>
                  <a:pt x="39" y="30"/>
                  <a:pt x="35" y="34"/>
                </a:cubicBezTo>
                <a:cubicBezTo>
                  <a:pt x="3" y="66"/>
                  <a:pt x="0" y="117"/>
                  <a:pt x="28" y="151"/>
                </a:cubicBezTo>
                <a:close/>
              </a:path>
            </a:pathLst>
          </a:custGeom>
          <a:solidFill>
            <a:srgbClr val="A5002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 rot="3404599">
            <a:off x="1331458" y="3435324"/>
            <a:ext cx="187561" cy="187561"/>
          </a:xfrm>
          <a:custGeom>
            <a:avLst/>
            <a:gdLst>
              <a:gd name="T0" fmla="*/ 28 w 193"/>
              <a:gd name="T1" fmla="*/ 151 h 193"/>
              <a:gd name="T2" fmla="*/ 4 w 193"/>
              <a:gd name="T3" fmla="*/ 175 h 193"/>
              <a:gd name="T4" fmla="*/ 4 w 193"/>
              <a:gd name="T5" fmla="*/ 189 h 193"/>
              <a:gd name="T6" fmla="*/ 18 w 193"/>
              <a:gd name="T7" fmla="*/ 189 h 193"/>
              <a:gd name="T8" fmla="*/ 42 w 193"/>
              <a:gd name="T9" fmla="*/ 165 h 193"/>
              <a:gd name="T10" fmla="*/ 159 w 193"/>
              <a:gd name="T11" fmla="*/ 158 h 193"/>
              <a:gd name="T12" fmla="*/ 169 w 193"/>
              <a:gd name="T13" fmla="*/ 146 h 193"/>
              <a:gd name="T14" fmla="*/ 171 w 193"/>
              <a:gd name="T15" fmla="*/ 143 h 193"/>
              <a:gd name="T16" fmla="*/ 173 w 193"/>
              <a:gd name="T17" fmla="*/ 135 h 193"/>
              <a:gd name="T18" fmla="*/ 167 w 193"/>
              <a:gd name="T19" fmla="*/ 124 h 193"/>
              <a:gd name="T20" fmla="*/ 166 w 193"/>
              <a:gd name="T21" fmla="*/ 123 h 193"/>
              <a:gd name="T22" fmla="*/ 153 w 193"/>
              <a:gd name="T23" fmla="*/ 115 h 193"/>
              <a:gd name="T24" fmla="*/ 182 w 193"/>
              <a:gd name="T25" fmla="*/ 97 h 193"/>
              <a:gd name="T26" fmla="*/ 190 w 193"/>
              <a:gd name="T27" fmla="*/ 88 h 193"/>
              <a:gd name="T28" fmla="*/ 191 w 193"/>
              <a:gd name="T29" fmla="*/ 86 h 193"/>
              <a:gd name="T30" fmla="*/ 193 w 193"/>
              <a:gd name="T31" fmla="*/ 81 h 193"/>
              <a:gd name="T32" fmla="*/ 189 w 193"/>
              <a:gd name="T33" fmla="*/ 72 h 193"/>
              <a:gd name="T34" fmla="*/ 186 w 193"/>
              <a:gd name="T35" fmla="*/ 71 h 193"/>
              <a:gd name="T36" fmla="*/ 167 w 193"/>
              <a:gd name="T37" fmla="*/ 62 h 193"/>
              <a:gd name="T38" fmla="*/ 172 w 193"/>
              <a:gd name="T39" fmla="*/ 57 h 193"/>
              <a:gd name="T40" fmla="*/ 190 w 193"/>
              <a:gd name="T41" fmla="*/ 17 h 193"/>
              <a:gd name="T42" fmla="*/ 190 w 193"/>
              <a:gd name="T43" fmla="*/ 13 h 193"/>
              <a:gd name="T44" fmla="*/ 180 w 193"/>
              <a:gd name="T45" fmla="*/ 3 h 193"/>
              <a:gd name="T46" fmla="*/ 177 w 193"/>
              <a:gd name="T47" fmla="*/ 3 h 193"/>
              <a:gd name="T48" fmla="*/ 136 w 193"/>
              <a:gd name="T49" fmla="*/ 21 h 193"/>
              <a:gd name="T50" fmla="*/ 131 w 193"/>
              <a:gd name="T51" fmla="*/ 26 h 193"/>
              <a:gd name="T52" fmla="*/ 122 w 193"/>
              <a:gd name="T53" fmla="*/ 6 h 193"/>
              <a:gd name="T54" fmla="*/ 121 w 193"/>
              <a:gd name="T55" fmla="*/ 4 h 193"/>
              <a:gd name="T56" fmla="*/ 112 w 193"/>
              <a:gd name="T57" fmla="*/ 0 h 193"/>
              <a:gd name="T58" fmla="*/ 107 w 193"/>
              <a:gd name="T59" fmla="*/ 2 h 193"/>
              <a:gd name="T60" fmla="*/ 105 w 193"/>
              <a:gd name="T61" fmla="*/ 3 h 193"/>
              <a:gd name="T62" fmla="*/ 96 w 193"/>
              <a:gd name="T63" fmla="*/ 11 h 193"/>
              <a:gd name="T64" fmla="*/ 78 w 193"/>
              <a:gd name="T65" fmla="*/ 40 h 193"/>
              <a:gd name="T66" fmla="*/ 70 w 193"/>
              <a:gd name="T67" fmla="*/ 27 h 193"/>
              <a:gd name="T68" fmla="*/ 69 w 193"/>
              <a:gd name="T69" fmla="*/ 26 h 193"/>
              <a:gd name="T70" fmla="*/ 58 w 193"/>
              <a:gd name="T71" fmla="*/ 20 h 193"/>
              <a:gd name="T72" fmla="*/ 50 w 193"/>
              <a:gd name="T73" fmla="*/ 22 h 193"/>
              <a:gd name="T74" fmla="*/ 47 w 193"/>
              <a:gd name="T75" fmla="*/ 24 h 193"/>
              <a:gd name="T76" fmla="*/ 35 w 193"/>
              <a:gd name="T77" fmla="*/ 34 h 193"/>
              <a:gd name="T78" fmla="*/ 28 w 193"/>
              <a:gd name="T79" fmla="*/ 15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193">
                <a:moveTo>
                  <a:pt x="28" y="151"/>
                </a:moveTo>
                <a:cubicBezTo>
                  <a:pt x="4" y="175"/>
                  <a:pt x="4" y="175"/>
                  <a:pt x="4" y="175"/>
                </a:cubicBezTo>
                <a:cubicBezTo>
                  <a:pt x="0" y="179"/>
                  <a:pt x="0" y="185"/>
                  <a:pt x="4" y="189"/>
                </a:cubicBezTo>
                <a:cubicBezTo>
                  <a:pt x="8" y="193"/>
                  <a:pt x="14" y="193"/>
                  <a:pt x="18" y="189"/>
                </a:cubicBezTo>
                <a:cubicBezTo>
                  <a:pt x="42" y="165"/>
                  <a:pt x="42" y="165"/>
                  <a:pt x="42" y="165"/>
                </a:cubicBezTo>
                <a:cubicBezTo>
                  <a:pt x="76" y="193"/>
                  <a:pt x="127" y="190"/>
                  <a:pt x="159" y="158"/>
                </a:cubicBezTo>
                <a:cubicBezTo>
                  <a:pt x="163" y="154"/>
                  <a:pt x="166" y="150"/>
                  <a:pt x="169" y="146"/>
                </a:cubicBezTo>
                <a:cubicBezTo>
                  <a:pt x="171" y="143"/>
                  <a:pt x="171" y="143"/>
                  <a:pt x="171" y="143"/>
                </a:cubicBezTo>
                <a:cubicBezTo>
                  <a:pt x="172" y="141"/>
                  <a:pt x="173" y="138"/>
                  <a:pt x="173" y="135"/>
                </a:cubicBezTo>
                <a:cubicBezTo>
                  <a:pt x="173" y="131"/>
                  <a:pt x="171" y="127"/>
                  <a:pt x="167" y="124"/>
                </a:cubicBezTo>
                <a:cubicBezTo>
                  <a:pt x="166" y="123"/>
                  <a:pt x="166" y="123"/>
                  <a:pt x="166" y="123"/>
                </a:cubicBezTo>
                <a:cubicBezTo>
                  <a:pt x="161" y="120"/>
                  <a:pt x="157" y="117"/>
                  <a:pt x="153" y="115"/>
                </a:cubicBezTo>
                <a:cubicBezTo>
                  <a:pt x="164" y="112"/>
                  <a:pt x="173" y="106"/>
                  <a:pt x="182" y="97"/>
                </a:cubicBezTo>
                <a:cubicBezTo>
                  <a:pt x="185" y="94"/>
                  <a:pt x="188" y="91"/>
                  <a:pt x="190" y="88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3" y="83"/>
                  <a:pt x="193" y="81"/>
                </a:cubicBezTo>
                <a:cubicBezTo>
                  <a:pt x="193" y="77"/>
                  <a:pt x="191" y="74"/>
                  <a:pt x="189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0" y="67"/>
                  <a:pt x="174" y="64"/>
                  <a:pt x="167" y="62"/>
                </a:cubicBezTo>
                <a:cubicBezTo>
                  <a:pt x="169" y="61"/>
                  <a:pt x="170" y="59"/>
                  <a:pt x="172" y="57"/>
                </a:cubicBezTo>
                <a:cubicBezTo>
                  <a:pt x="184" y="46"/>
                  <a:pt x="189" y="31"/>
                  <a:pt x="190" y="17"/>
                </a:cubicBezTo>
                <a:cubicBezTo>
                  <a:pt x="190" y="16"/>
                  <a:pt x="190" y="14"/>
                  <a:pt x="190" y="13"/>
                </a:cubicBezTo>
                <a:cubicBezTo>
                  <a:pt x="190" y="8"/>
                  <a:pt x="185" y="3"/>
                  <a:pt x="180" y="3"/>
                </a:cubicBezTo>
                <a:cubicBezTo>
                  <a:pt x="177" y="3"/>
                  <a:pt x="177" y="3"/>
                  <a:pt x="177" y="3"/>
                </a:cubicBezTo>
                <a:cubicBezTo>
                  <a:pt x="162" y="4"/>
                  <a:pt x="147" y="9"/>
                  <a:pt x="136" y="21"/>
                </a:cubicBezTo>
                <a:cubicBezTo>
                  <a:pt x="134" y="23"/>
                  <a:pt x="132" y="24"/>
                  <a:pt x="131" y="26"/>
                </a:cubicBezTo>
                <a:cubicBezTo>
                  <a:pt x="129" y="19"/>
                  <a:pt x="126" y="13"/>
                  <a:pt x="122" y="6"/>
                </a:cubicBezTo>
                <a:cubicBezTo>
                  <a:pt x="121" y="4"/>
                  <a:pt x="121" y="4"/>
                  <a:pt x="121" y="4"/>
                </a:cubicBezTo>
                <a:cubicBezTo>
                  <a:pt x="119" y="2"/>
                  <a:pt x="116" y="0"/>
                  <a:pt x="112" y="0"/>
                </a:cubicBezTo>
                <a:cubicBezTo>
                  <a:pt x="110" y="0"/>
                  <a:pt x="109" y="1"/>
                  <a:pt x="107" y="2"/>
                </a:cubicBezTo>
                <a:cubicBezTo>
                  <a:pt x="106" y="2"/>
                  <a:pt x="105" y="3"/>
                  <a:pt x="105" y="3"/>
                </a:cubicBezTo>
                <a:cubicBezTo>
                  <a:pt x="101" y="6"/>
                  <a:pt x="99" y="8"/>
                  <a:pt x="96" y="11"/>
                </a:cubicBezTo>
                <a:cubicBezTo>
                  <a:pt x="87" y="20"/>
                  <a:pt x="81" y="29"/>
                  <a:pt x="78" y="40"/>
                </a:cubicBezTo>
                <a:cubicBezTo>
                  <a:pt x="76" y="36"/>
                  <a:pt x="73" y="32"/>
                  <a:pt x="70" y="27"/>
                </a:cubicBezTo>
                <a:cubicBezTo>
                  <a:pt x="69" y="26"/>
                  <a:pt x="69" y="26"/>
                  <a:pt x="69" y="26"/>
                </a:cubicBezTo>
                <a:cubicBezTo>
                  <a:pt x="66" y="22"/>
                  <a:pt x="62" y="20"/>
                  <a:pt x="58" y="20"/>
                </a:cubicBezTo>
                <a:cubicBezTo>
                  <a:pt x="55" y="20"/>
                  <a:pt x="52" y="21"/>
                  <a:pt x="50" y="22"/>
                </a:cubicBezTo>
                <a:cubicBezTo>
                  <a:pt x="49" y="23"/>
                  <a:pt x="48" y="24"/>
                  <a:pt x="47" y="24"/>
                </a:cubicBezTo>
                <a:cubicBezTo>
                  <a:pt x="43" y="27"/>
                  <a:pt x="39" y="30"/>
                  <a:pt x="35" y="34"/>
                </a:cubicBezTo>
                <a:cubicBezTo>
                  <a:pt x="3" y="66"/>
                  <a:pt x="0" y="117"/>
                  <a:pt x="28" y="151"/>
                </a:cubicBezTo>
                <a:close/>
              </a:path>
            </a:pathLst>
          </a:custGeom>
          <a:solidFill>
            <a:srgbClr val="A5002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24"/>
          <p:cNvSpPr>
            <a:spLocks/>
          </p:cNvSpPr>
          <p:nvPr/>
        </p:nvSpPr>
        <p:spPr bwMode="auto">
          <a:xfrm rot="20066618">
            <a:off x="1143294" y="3200238"/>
            <a:ext cx="314325" cy="314325"/>
          </a:xfrm>
          <a:custGeom>
            <a:avLst/>
            <a:gdLst>
              <a:gd name="T0" fmla="*/ 28 w 193"/>
              <a:gd name="T1" fmla="*/ 151 h 193"/>
              <a:gd name="T2" fmla="*/ 4 w 193"/>
              <a:gd name="T3" fmla="*/ 175 h 193"/>
              <a:gd name="T4" fmla="*/ 4 w 193"/>
              <a:gd name="T5" fmla="*/ 189 h 193"/>
              <a:gd name="T6" fmla="*/ 18 w 193"/>
              <a:gd name="T7" fmla="*/ 189 h 193"/>
              <a:gd name="T8" fmla="*/ 42 w 193"/>
              <a:gd name="T9" fmla="*/ 165 h 193"/>
              <a:gd name="T10" fmla="*/ 159 w 193"/>
              <a:gd name="T11" fmla="*/ 158 h 193"/>
              <a:gd name="T12" fmla="*/ 169 w 193"/>
              <a:gd name="T13" fmla="*/ 146 h 193"/>
              <a:gd name="T14" fmla="*/ 171 w 193"/>
              <a:gd name="T15" fmla="*/ 143 h 193"/>
              <a:gd name="T16" fmla="*/ 173 w 193"/>
              <a:gd name="T17" fmla="*/ 135 h 193"/>
              <a:gd name="T18" fmla="*/ 167 w 193"/>
              <a:gd name="T19" fmla="*/ 124 h 193"/>
              <a:gd name="T20" fmla="*/ 166 w 193"/>
              <a:gd name="T21" fmla="*/ 123 h 193"/>
              <a:gd name="T22" fmla="*/ 153 w 193"/>
              <a:gd name="T23" fmla="*/ 115 h 193"/>
              <a:gd name="T24" fmla="*/ 182 w 193"/>
              <a:gd name="T25" fmla="*/ 97 h 193"/>
              <a:gd name="T26" fmla="*/ 190 w 193"/>
              <a:gd name="T27" fmla="*/ 88 h 193"/>
              <a:gd name="T28" fmla="*/ 191 w 193"/>
              <a:gd name="T29" fmla="*/ 86 h 193"/>
              <a:gd name="T30" fmla="*/ 193 w 193"/>
              <a:gd name="T31" fmla="*/ 81 h 193"/>
              <a:gd name="T32" fmla="*/ 189 w 193"/>
              <a:gd name="T33" fmla="*/ 72 h 193"/>
              <a:gd name="T34" fmla="*/ 186 w 193"/>
              <a:gd name="T35" fmla="*/ 71 h 193"/>
              <a:gd name="T36" fmla="*/ 167 w 193"/>
              <a:gd name="T37" fmla="*/ 62 h 193"/>
              <a:gd name="T38" fmla="*/ 172 w 193"/>
              <a:gd name="T39" fmla="*/ 57 h 193"/>
              <a:gd name="T40" fmla="*/ 190 w 193"/>
              <a:gd name="T41" fmla="*/ 17 h 193"/>
              <a:gd name="T42" fmla="*/ 190 w 193"/>
              <a:gd name="T43" fmla="*/ 13 h 193"/>
              <a:gd name="T44" fmla="*/ 180 w 193"/>
              <a:gd name="T45" fmla="*/ 3 h 193"/>
              <a:gd name="T46" fmla="*/ 177 w 193"/>
              <a:gd name="T47" fmla="*/ 3 h 193"/>
              <a:gd name="T48" fmla="*/ 136 w 193"/>
              <a:gd name="T49" fmla="*/ 21 h 193"/>
              <a:gd name="T50" fmla="*/ 131 w 193"/>
              <a:gd name="T51" fmla="*/ 26 h 193"/>
              <a:gd name="T52" fmla="*/ 122 w 193"/>
              <a:gd name="T53" fmla="*/ 6 h 193"/>
              <a:gd name="T54" fmla="*/ 121 w 193"/>
              <a:gd name="T55" fmla="*/ 4 h 193"/>
              <a:gd name="T56" fmla="*/ 112 w 193"/>
              <a:gd name="T57" fmla="*/ 0 h 193"/>
              <a:gd name="T58" fmla="*/ 107 w 193"/>
              <a:gd name="T59" fmla="*/ 2 h 193"/>
              <a:gd name="T60" fmla="*/ 105 w 193"/>
              <a:gd name="T61" fmla="*/ 3 h 193"/>
              <a:gd name="T62" fmla="*/ 96 w 193"/>
              <a:gd name="T63" fmla="*/ 11 h 193"/>
              <a:gd name="T64" fmla="*/ 78 w 193"/>
              <a:gd name="T65" fmla="*/ 40 h 193"/>
              <a:gd name="T66" fmla="*/ 70 w 193"/>
              <a:gd name="T67" fmla="*/ 27 h 193"/>
              <a:gd name="T68" fmla="*/ 69 w 193"/>
              <a:gd name="T69" fmla="*/ 26 h 193"/>
              <a:gd name="T70" fmla="*/ 58 w 193"/>
              <a:gd name="T71" fmla="*/ 20 h 193"/>
              <a:gd name="T72" fmla="*/ 50 w 193"/>
              <a:gd name="T73" fmla="*/ 22 h 193"/>
              <a:gd name="T74" fmla="*/ 47 w 193"/>
              <a:gd name="T75" fmla="*/ 24 h 193"/>
              <a:gd name="T76" fmla="*/ 35 w 193"/>
              <a:gd name="T77" fmla="*/ 34 h 193"/>
              <a:gd name="T78" fmla="*/ 28 w 193"/>
              <a:gd name="T79" fmla="*/ 15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193">
                <a:moveTo>
                  <a:pt x="28" y="151"/>
                </a:moveTo>
                <a:cubicBezTo>
                  <a:pt x="4" y="175"/>
                  <a:pt x="4" y="175"/>
                  <a:pt x="4" y="175"/>
                </a:cubicBezTo>
                <a:cubicBezTo>
                  <a:pt x="0" y="179"/>
                  <a:pt x="0" y="185"/>
                  <a:pt x="4" y="189"/>
                </a:cubicBezTo>
                <a:cubicBezTo>
                  <a:pt x="8" y="193"/>
                  <a:pt x="14" y="193"/>
                  <a:pt x="18" y="189"/>
                </a:cubicBezTo>
                <a:cubicBezTo>
                  <a:pt x="42" y="165"/>
                  <a:pt x="42" y="165"/>
                  <a:pt x="42" y="165"/>
                </a:cubicBezTo>
                <a:cubicBezTo>
                  <a:pt x="76" y="193"/>
                  <a:pt x="127" y="190"/>
                  <a:pt x="159" y="158"/>
                </a:cubicBezTo>
                <a:cubicBezTo>
                  <a:pt x="163" y="154"/>
                  <a:pt x="166" y="150"/>
                  <a:pt x="169" y="146"/>
                </a:cubicBezTo>
                <a:cubicBezTo>
                  <a:pt x="171" y="143"/>
                  <a:pt x="171" y="143"/>
                  <a:pt x="171" y="143"/>
                </a:cubicBezTo>
                <a:cubicBezTo>
                  <a:pt x="172" y="141"/>
                  <a:pt x="173" y="138"/>
                  <a:pt x="173" y="135"/>
                </a:cubicBezTo>
                <a:cubicBezTo>
                  <a:pt x="173" y="131"/>
                  <a:pt x="171" y="127"/>
                  <a:pt x="167" y="124"/>
                </a:cubicBezTo>
                <a:cubicBezTo>
                  <a:pt x="166" y="123"/>
                  <a:pt x="166" y="123"/>
                  <a:pt x="166" y="123"/>
                </a:cubicBezTo>
                <a:cubicBezTo>
                  <a:pt x="161" y="120"/>
                  <a:pt x="157" y="117"/>
                  <a:pt x="153" y="115"/>
                </a:cubicBezTo>
                <a:cubicBezTo>
                  <a:pt x="164" y="112"/>
                  <a:pt x="173" y="106"/>
                  <a:pt x="182" y="97"/>
                </a:cubicBezTo>
                <a:cubicBezTo>
                  <a:pt x="185" y="94"/>
                  <a:pt x="188" y="91"/>
                  <a:pt x="190" y="88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3" y="83"/>
                  <a:pt x="193" y="81"/>
                </a:cubicBezTo>
                <a:cubicBezTo>
                  <a:pt x="193" y="77"/>
                  <a:pt x="191" y="74"/>
                  <a:pt x="189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0" y="67"/>
                  <a:pt x="174" y="64"/>
                  <a:pt x="167" y="62"/>
                </a:cubicBezTo>
                <a:cubicBezTo>
                  <a:pt x="169" y="61"/>
                  <a:pt x="170" y="59"/>
                  <a:pt x="172" y="57"/>
                </a:cubicBezTo>
                <a:cubicBezTo>
                  <a:pt x="184" y="46"/>
                  <a:pt x="189" y="31"/>
                  <a:pt x="190" y="17"/>
                </a:cubicBezTo>
                <a:cubicBezTo>
                  <a:pt x="190" y="16"/>
                  <a:pt x="190" y="14"/>
                  <a:pt x="190" y="13"/>
                </a:cubicBezTo>
                <a:cubicBezTo>
                  <a:pt x="190" y="8"/>
                  <a:pt x="185" y="3"/>
                  <a:pt x="180" y="3"/>
                </a:cubicBezTo>
                <a:cubicBezTo>
                  <a:pt x="177" y="3"/>
                  <a:pt x="177" y="3"/>
                  <a:pt x="177" y="3"/>
                </a:cubicBezTo>
                <a:cubicBezTo>
                  <a:pt x="162" y="4"/>
                  <a:pt x="147" y="9"/>
                  <a:pt x="136" y="21"/>
                </a:cubicBezTo>
                <a:cubicBezTo>
                  <a:pt x="134" y="23"/>
                  <a:pt x="132" y="24"/>
                  <a:pt x="131" y="26"/>
                </a:cubicBezTo>
                <a:cubicBezTo>
                  <a:pt x="129" y="19"/>
                  <a:pt x="126" y="13"/>
                  <a:pt x="122" y="6"/>
                </a:cubicBezTo>
                <a:cubicBezTo>
                  <a:pt x="121" y="4"/>
                  <a:pt x="121" y="4"/>
                  <a:pt x="121" y="4"/>
                </a:cubicBezTo>
                <a:cubicBezTo>
                  <a:pt x="119" y="2"/>
                  <a:pt x="116" y="0"/>
                  <a:pt x="112" y="0"/>
                </a:cubicBezTo>
                <a:cubicBezTo>
                  <a:pt x="110" y="0"/>
                  <a:pt x="109" y="1"/>
                  <a:pt x="107" y="2"/>
                </a:cubicBezTo>
                <a:cubicBezTo>
                  <a:pt x="106" y="2"/>
                  <a:pt x="105" y="3"/>
                  <a:pt x="105" y="3"/>
                </a:cubicBezTo>
                <a:cubicBezTo>
                  <a:pt x="101" y="6"/>
                  <a:pt x="99" y="8"/>
                  <a:pt x="96" y="11"/>
                </a:cubicBezTo>
                <a:cubicBezTo>
                  <a:pt x="87" y="20"/>
                  <a:pt x="81" y="29"/>
                  <a:pt x="78" y="40"/>
                </a:cubicBezTo>
                <a:cubicBezTo>
                  <a:pt x="76" y="36"/>
                  <a:pt x="73" y="32"/>
                  <a:pt x="70" y="27"/>
                </a:cubicBezTo>
                <a:cubicBezTo>
                  <a:pt x="69" y="26"/>
                  <a:pt x="69" y="26"/>
                  <a:pt x="69" y="26"/>
                </a:cubicBezTo>
                <a:cubicBezTo>
                  <a:pt x="66" y="22"/>
                  <a:pt x="62" y="20"/>
                  <a:pt x="58" y="20"/>
                </a:cubicBezTo>
                <a:cubicBezTo>
                  <a:pt x="55" y="20"/>
                  <a:pt x="52" y="21"/>
                  <a:pt x="50" y="22"/>
                </a:cubicBezTo>
                <a:cubicBezTo>
                  <a:pt x="49" y="23"/>
                  <a:pt x="48" y="24"/>
                  <a:pt x="47" y="24"/>
                </a:cubicBezTo>
                <a:cubicBezTo>
                  <a:pt x="43" y="27"/>
                  <a:pt x="39" y="30"/>
                  <a:pt x="35" y="34"/>
                </a:cubicBezTo>
                <a:cubicBezTo>
                  <a:pt x="3" y="66"/>
                  <a:pt x="0" y="117"/>
                  <a:pt x="28" y="151"/>
                </a:cubicBezTo>
                <a:close/>
              </a:path>
            </a:pathLst>
          </a:custGeom>
          <a:solidFill>
            <a:srgbClr val="A5002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 rot="12522128">
            <a:off x="951697" y="3559959"/>
            <a:ext cx="291587" cy="291587"/>
          </a:xfrm>
          <a:custGeom>
            <a:avLst/>
            <a:gdLst>
              <a:gd name="T0" fmla="*/ 28 w 193"/>
              <a:gd name="T1" fmla="*/ 151 h 193"/>
              <a:gd name="T2" fmla="*/ 4 w 193"/>
              <a:gd name="T3" fmla="*/ 175 h 193"/>
              <a:gd name="T4" fmla="*/ 4 w 193"/>
              <a:gd name="T5" fmla="*/ 189 h 193"/>
              <a:gd name="T6" fmla="*/ 18 w 193"/>
              <a:gd name="T7" fmla="*/ 189 h 193"/>
              <a:gd name="T8" fmla="*/ 42 w 193"/>
              <a:gd name="T9" fmla="*/ 165 h 193"/>
              <a:gd name="T10" fmla="*/ 159 w 193"/>
              <a:gd name="T11" fmla="*/ 158 h 193"/>
              <a:gd name="T12" fmla="*/ 169 w 193"/>
              <a:gd name="T13" fmla="*/ 146 h 193"/>
              <a:gd name="T14" fmla="*/ 171 w 193"/>
              <a:gd name="T15" fmla="*/ 143 h 193"/>
              <a:gd name="T16" fmla="*/ 173 w 193"/>
              <a:gd name="T17" fmla="*/ 135 h 193"/>
              <a:gd name="T18" fmla="*/ 167 w 193"/>
              <a:gd name="T19" fmla="*/ 124 h 193"/>
              <a:gd name="T20" fmla="*/ 166 w 193"/>
              <a:gd name="T21" fmla="*/ 123 h 193"/>
              <a:gd name="T22" fmla="*/ 153 w 193"/>
              <a:gd name="T23" fmla="*/ 115 h 193"/>
              <a:gd name="T24" fmla="*/ 182 w 193"/>
              <a:gd name="T25" fmla="*/ 97 h 193"/>
              <a:gd name="T26" fmla="*/ 190 w 193"/>
              <a:gd name="T27" fmla="*/ 88 h 193"/>
              <a:gd name="T28" fmla="*/ 191 w 193"/>
              <a:gd name="T29" fmla="*/ 86 h 193"/>
              <a:gd name="T30" fmla="*/ 193 w 193"/>
              <a:gd name="T31" fmla="*/ 81 h 193"/>
              <a:gd name="T32" fmla="*/ 189 w 193"/>
              <a:gd name="T33" fmla="*/ 72 h 193"/>
              <a:gd name="T34" fmla="*/ 186 w 193"/>
              <a:gd name="T35" fmla="*/ 71 h 193"/>
              <a:gd name="T36" fmla="*/ 167 w 193"/>
              <a:gd name="T37" fmla="*/ 62 h 193"/>
              <a:gd name="T38" fmla="*/ 172 w 193"/>
              <a:gd name="T39" fmla="*/ 57 h 193"/>
              <a:gd name="T40" fmla="*/ 190 w 193"/>
              <a:gd name="T41" fmla="*/ 17 h 193"/>
              <a:gd name="T42" fmla="*/ 190 w 193"/>
              <a:gd name="T43" fmla="*/ 13 h 193"/>
              <a:gd name="T44" fmla="*/ 180 w 193"/>
              <a:gd name="T45" fmla="*/ 3 h 193"/>
              <a:gd name="T46" fmla="*/ 177 w 193"/>
              <a:gd name="T47" fmla="*/ 3 h 193"/>
              <a:gd name="T48" fmla="*/ 136 w 193"/>
              <a:gd name="T49" fmla="*/ 21 h 193"/>
              <a:gd name="T50" fmla="*/ 131 w 193"/>
              <a:gd name="T51" fmla="*/ 26 h 193"/>
              <a:gd name="T52" fmla="*/ 122 w 193"/>
              <a:gd name="T53" fmla="*/ 6 h 193"/>
              <a:gd name="T54" fmla="*/ 121 w 193"/>
              <a:gd name="T55" fmla="*/ 4 h 193"/>
              <a:gd name="T56" fmla="*/ 112 w 193"/>
              <a:gd name="T57" fmla="*/ 0 h 193"/>
              <a:gd name="T58" fmla="*/ 107 w 193"/>
              <a:gd name="T59" fmla="*/ 2 h 193"/>
              <a:gd name="T60" fmla="*/ 105 w 193"/>
              <a:gd name="T61" fmla="*/ 3 h 193"/>
              <a:gd name="T62" fmla="*/ 96 w 193"/>
              <a:gd name="T63" fmla="*/ 11 h 193"/>
              <a:gd name="T64" fmla="*/ 78 w 193"/>
              <a:gd name="T65" fmla="*/ 40 h 193"/>
              <a:gd name="T66" fmla="*/ 70 w 193"/>
              <a:gd name="T67" fmla="*/ 27 h 193"/>
              <a:gd name="T68" fmla="*/ 69 w 193"/>
              <a:gd name="T69" fmla="*/ 26 h 193"/>
              <a:gd name="T70" fmla="*/ 58 w 193"/>
              <a:gd name="T71" fmla="*/ 20 h 193"/>
              <a:gd name="T72" fmla="*/ 50 w 193"/>
              <a:gd name="T73" fmla="*/ 22 h 193"/>
              <a:gd name="T74" fmla="*/ 47 w 193"/>
              <a:gd name="T75" fmla="*/ 24 h 193"/>
              <a:gd name="T76" fmla="*/ 35 w 193"/>
              <a:gd name="T77" fmla="*/ 34 h 193"/>
              <a:gd name="T78" fmla="*/ 28 w 193"/>
              <a:gd name="T79" fmla="*/ 15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193">
                <a:moveTo>
                  <a:pt x="28" y="151"/>
                </a:moveTo>
                <a:cubicBezTo>
                  <a:pt x="4" y="175"/>
                  <a:pt x="4" y="175"/>
                  <a:pt x="4" y="175"/>
                </a:cubicBezTo>
                <a:cubicBezTo>
                  <a:pt x="0" y="179"/>
                  <a:pt x="0" y="185"/>
                  <a:pt x="4" y="189"/>
                </a:cubicBezTo>
                <a:cubicBezTo>
                  <a:pt x="8" y="193"/>
                  <a:pt x="14" y="193"/>
                  <a:pt x="18" y="189"/>
                </a:cubicBezTo>
                <a:cubicBezTo>
                  <a:pt x="42" y="165"/>
                  <a:pt x="42" y="165"/>
                  <a:pt x="42" y="165"/>
                </a:cubicBezTo>
                <a:cubicBezTo>
                  <a:pt x="76" y="193"/>
                  <a:pt x="127" y="190"/>
                  <a:pt x="159" y="158"/>
                </a:cubicBezTo>
                <a:cubicBezTo>
                  <a:pt x="163" y="154"/>
                  <a:pt x="166" y="150"/>
                  <a:pt x="169" y="146"/>
                </a:cubicBezTo>
                <a:cubicBezTo>
                  <a:pt x="171" y="143"/>
                  <a:pt x="171" y="143"/>
                  <a:pt x="171" y="143"/>
                </a:cubicBezTo>
                <a:cubicBezTo>
                  <a:pt x="172" y="141"/>
                  <a:pt x="173" y="138"/>
                  <a:pt x="173" y="135"/>
                </a:cubicBezTo>
                <a:cubicBezTo>
                  <a:pt x="173" y="131"/>
                  <a:pt x="171" y="127"/>
                  <a:pt x="167" y="124"/>
                </a:cubicBezTo>
                <a:cubicBezTo>
                  <a:pt x="166" y="123"/>
                  <a:pt x="166" y="123"/>
                  <a:pt x="166" y="123"/>
                </a:cubicBezTo>
                <a:cubicBezTo>
                  <a:pt x="161" y="120"/>
                  <a:pt x="157" y="117"/>
                  <a:pt x="153" y="115"/>
                </a:cubicBezTo>
                <a:cubicBezTo>
                  <a:pt x="164" y="112"/>
                  <a:pt x="173" y="106"/>
                  <a:pt x="182" y="97"/>
                </a:cubicBezTo>
                <a:cubicBezTo>
                  <a:pt x="185" y="94"/>
                  <a:pt x="188" y="91"/>
                  <a:pt x="190" y="88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3" y="83"/>
                  <a:pt x="193" y="81"/>
                </a:cubicBezTo>
                <a:cubicBezTo>
                  <a:pt x="193" y="77"/>
                  <a:pt x="191" y="74"/>
                  <a:pt x="189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0" y="67"/>
                  <a:pt x="174" y="64"/>
                  <a:pt x="167" y="62"/>
                </a:cubicBezTo>
                <a:cubicBezTo>
                  <a:pt x="169" y="61"/>
                  <a:pt x="170" y="59"/>
                  <a:pt x="172" y="57"/>
                </a:cubicBezTo>
                <a:cubicBezTo>
                  <a:pt x="184" y="46"/>
                  <a:pt x="189" y="31"/>
                  <a:pt x="190" y="17"/>
                </a:cubicBezTo>
                <a:cubicBezTo>
                  <a:pt x="190" y="16"/>
                  <a:pt x="190" y="14"/>
                  <a:pt x="190" y="13"/>
                </a:cubicBezTo>
                <a:cubicBezTo>
                  <a:pt x="190" y="8"/>
                  <a:pt x="185" y="3"/>
                  <a:pt x="180" y="3"/>
                </a:cubicBezTo>
                <a:cubicBezTo>
                  <a:pt x="177" y="3"/>
                  <a:pt x="177" y="3"/>
                  <a:pt x="177" y="3"/>
                </a:cubicBezTo>
                <a:cubicBezTo>
                  <a:pt x="162" y="4"/>
                  <a:pt x="147" y="9"/>
                  <a:pt x="136" y="21"/>
                </a:cubicBezTo>
                <a:cubicBezTo>
                  <a:pt x="134" y="23"/>
                  <a:pt x="132" y="24"/>
                  <a:pt x="131" y="26"/>
                </a:cubicBezTo>
                <a:cubicBezTo>
                  <a:pt x="129" y="19"/>
                  <a:pt x="126" y="13"/>
                  <a:pt x="122" y="6"/>
                </a:cubicBezTo>
                <a:cubicBezTo>
                  <a:pt x="121" y="4"/>
                  <a:pt x="121" y="4"/>
                  <a:pt x="121" y="4"/>
                </a:cubicBezTo>
                <a:cubicBezTo>
                  <a:pt x="119" y="2"/>
                  <a:pt x="116" y="0"/>
                  <a:pt x="112" y="0"/>
                </a:cubicBezTo>
                <a:cubicBezTo>
                  <a:pt x="110" y="0"/>
                  <a:pt x="109" y="1"/>
                  <a:pt x="107" y="2"/>
                </a:cubicBezTo>
                <a:cubicBezTo>
                  <a:pt x="106" y="2"/>
                  <a:pt x="105" y="3"/>
                  <a:pt x="105" y="3"/>
                </a:cubicBezTo>
                <a:cubicBezTo>
                  <a:pt x="101" y="6"/>
                  <a:pt x="99" y="8"/>
                  <a:pt x="96" y="11"/>
                </a:cubicBezTo>
                <a:cubicBezTo>
                  <a:pt x="87" y="20"/>
                  <a:pt x="81" y="29"/>
                  <a:pt x="78" y="40"/>
                </a:cubicBezTo>
                <a:cubicBezTo>
                  <a:pt x="76" y="36"/>
                  <a:pt x="73" y="32"/>
                  <a:pt x="70" y="27"/>
                </a:cubicBezTo>
                <a:cubicBezTo>
                  <a:pt x="69" y="26"/>
                  <a:pt x="69" y="26"/>
                  <a:pt x="69" y="26"/>
                </a:cubicBezTo>
                <a:cubicBezTo>
                  <a:pt x="66" y="22"/>
                  <a:pt x="62" y="20"/>
                  <a:pt x="58" y="20"/>
                </a:cubicBezTo>
                <a:cubicBezTo>
                  <a:pt x="55" y="20"/>
                  <a:pt x="52" y="21"/>
                  <a:pt x="50" y="22"/>
                </a:cubicBezTo>
                <a:cubicBezTo>
                  <a:pt x="49" y="23"/>
                  <a:pt x="48" y="24"/>
                  <a:pt x="47" y="24"/>
                </a:cubicBezTo>
                <a:cubicBezTo>
                  <a:pt x="43" y="27"/>
                  <a:pt x="39" y="30"/>
                  <a:pt x="35" y="34"/>
                </a:cubicBezTo>
                <a:cubicBezTo>
                  <a:pt x="3" y="66"/>
                  <a:pt x="0" y="117"/>
                  <a:pt x="28" y="151"/>
                </a:cubicBezTo>
                <a:close/>
              </a:path>
            </a:pathLst>
          </a:custGeom>
          <a:solidFill>
            <a:srgbClr val="A5002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24"/>
          <p:cNvSpPr>
            <a:spLocks/>
          </p:cNvSpPr>
          <p:nvPr/>
        </p:nvSpPr>
        <p:spPr bwMode="auto">
          <a:xfrm rot="21446205">
            <a:off x="1522087" y="2273984"/>
            <a:ext cx="983082" cy="983082"/>
          </a:xfrm>
          <a:custGeom>
            <a:avLst/>
            <a:gdLst>
              <a:gd name="T0" fmla="*/ 28 w 193"/>
              <a:gd name="T1" fmla="*/ 151 h 193"/>
              <a:gd name="T2" fmla="*/ 4 w 193"/>
              <a:gd name="T3" fmla="*/ 175 h 193"/>
              <a:gd name="T4" fmla="*/ 4 w 193"/>
              <a:gd name="T5" fmla="*/ 189 h 193"/>
              <a:gd name="T6" fmla="*/ 18 w 193"/>
              <a:gd name="T7" fmla="*/ 189 h 193"/>
              <a:gd name="T8" fmla="*/ 42 w 193"/>
              <a:gd name="T9" fmla="*/ 165 h 193"/>
              <a:gd name="T10" fmla="*/ 159 w 193"/>
              <a:gd name="T11" fmla="*/ 158 h 193"/>
              <a:gd name="T12" fmla="*/ 169 w 193"/>
              <a:gd name="T13" fmla="*/ 146 h 193"/>
              <a:gd name="T14" fmla="*/ 171 w 193"/>
              <a:gd name="T15" fmla="*/ 143 h 193"/>
              <a:gd name="T16" fmla="*/ 173 w 193"/>
              <a:gd name="T17" fmla="*/ 135 h 193"/>
              <a:gd name="T18" fmla="*/ 167 w 193"/>
              <a:gd name="T19" fmla="*/ 124 h 193"/>
              <a:gd name="T20" fmla="*/ 166 w 193"/>
              <a:gd name="T21" fmla="*/ 123 h 193"/>
              <a:gd name="T22" fmla="*/ 153 w 193"/>
              <a:gd name="T23" fmla="*/ 115 h 193"/>
              <a:gd name="T24" fmla="*/ 182 w 193"/>
              <a:gd name="T25" fmla="*/ 97 h 193"/>
              <a:gd name="T26" fmla="*/ 190 w 193"/>
              <a:gd name="T27" fmla="*/ 88 h 193"/>
              <a:gd name="T28" fmla="*/ 191 w 193"/>
              <a:gd name="T29" fmla="*/ 86 h 193"/>
              <a:gd name="T30" fmla="*/ 193 w 193"/>
              <a:gd name="T31" fmla="*/ 81 h 193"/>
              <a:gd name="T32" fmla="*/ 189 w 193"/>
              <a:gd name="T33" fmla="*/ 72 h 193"/>
              <a:gd name="T34" fmla="*/ 186 w 193"/>
              <a:gd name="T35" fmla="*/ 71 h 193"/>
              <a:gd name="T36" fmla="*/ 167 w 193"/>
              <a:gd name="T37" fmla="*/ 62 h 193"/>
              <a:gd name="T38" fmla="*/ 172 w 193"/>
              <a:gd name="T39" fmla="*/ 57 h 193"/>
              <a:gd name="T40" fmla="*/ 190 w 193"/>
              <a:gd name="T41" fmla="*/ 17 h 193"/>
              <a:gd name="T42" fmla="*/ 190 w 193"/>
              <a:gd name="T43" fmla="*/ 13 h 193"/>
              <a:gd name="T44" fmla="*/ 180 w 193"/>
              <a:gd name="T45" fmla="*/ 3 h 193"/>
              <a:gd name="T46" fmla="*/ 177 w 193"/>
              <a:gd name="T47" fmla="*/ 3 h 193"/>
              <a:gd name="T48" fmla="*/ 136 w 193"/>
              <a:gd name="T49" fmla="*/ 21 h 193"/>
              <a:gd name="T50" fmla="*/ 131 w 193"/>
              <a:gd name="T51" fmla="*/ 26 h 193"/>
              <a:gd name="T52" fmla="*/ 122 w 193"/>
              <a:gd name="T53" fmla="*/ 6 h 193"/>
              <a:gd name="T54" fmla="*/ 121 w 193"/>
              <a:gd name="T55" fmla="*/ 4 h 193"/>
              <a:gd name="T56" fmla="*/ 112 w 193"/>
              <a:gd name="T57" fmla="*/ 0 h 193"/>
              <a:gd name="T58" fmla="*/ 107 w 193"/>
              <a:gd name="T59" fmla="*/ 2 h 193"/>
              <a:gd name="T60" fmla="*/ 105 w 193"/>
              <a:gd name="T61" fmla="*/ 3 h 193"/>
              <a:gd name="T62" fmla="*/ 96 w 193"/>
              <a:gd name="T63" fmla="*/ 11 h 193"/>
              <a:gd name="T64" fmla="*/ 78 w 193"/>
              <a:gd name="T65" fmla="*/ 40 h 193"/>
              <a:gd name="T66" fmla="*/ 70 w 193"/>
              <a:gd name="T67" fmla="*/ 27 h 193"/>
              <a:gd name="T68" fmla="*/ 69 w 193"/>
              <a:gd name="T69" fmla="*/ 26 h 193"/>
              <a:gd name="T70" fmla="*/ 58 w 193"/>
              <a:gd name="T71" fmla="*/ 20 h 193"/>
              <a:gd name="T72" fmla="*/ 50 w 193"/>
              <a:gd name="T73" fmla="*/ 22 h 193"/>
              <a:gd name="T74" fmla="*/ 47 w 193"/>
              <a:gd name="T75" fmla="*/ 24 h 193"/>
              <a:gd name="T76" fmla="*/ 35 w 193"/>
              <a:gd name="T77" fmla="*/ 34 h 193"/>
              <a:gd name="T78" fmla="*/ 28 w 193"/>
              <a:gd name="T79" fmla="*/ 15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193">
                <a:moveTo>
                  <a:pt x="28" y="151"/>
                </a:moveTo>
                <a:cubicBezTo>
                  <a:pt x="4" y="175"/>
                  <a:pt x="4" y="175"/>
                  <a:pt x="4" y="175"/>
                </a:cubicBezTo>
                <a:cubicBezTo>
                  <a:pt x="0" y="179"/>
                  <a:pt x="0" y="185"/>
                  <a:pt x="4" y="189"/>
                </a:cubicBezTo>
                <a:cubicBezTo>
                  <a:pt x="8" y="193"/>
                  <a:pt x="14" y="193"/>
                  <a:pt x="18" y="189"/>
                </a:cubicBezTo>
                <a:cubicBezTo>
                  <a:pt x="42" y="165"/>
                  <a:pt x="42" y="165"/>
                  <a:pt x="42" y="165"/>
                </a:cubicBezTo>
                <a:cubicBezTo>
                  <a:pt x="76" y="193"/>
                  <a:pt x="127" y="190"/>
                  <a:pt x="159" y="158"/>
                </a:cubicBezTo>
                <a:cubicBezTo>
                  <a:pt x="163" y="154"/>
                  <a:pt x="166" y="150"/>
                  <a:pt x="169" y="146"/>
                </a:cubicBezTo>
                <a:cubicBezTo>
                  <a:pt x="171" y="143"/>
                  <a:pt x="171" y="143"/>
                  <a:pt x="171" y="143"/>
                </a:cubicBezTo>
                <a:cubicBezTo>
                  <a:pt x="172" y="141"/>
                  <a:pt x="173" y="138"/>
                  <a:pt x="173" y="135"/>
                </a:cubicBezTo>
                <a:cubicBezTo>
                  <a:pt x="173" y="131"/>
                  <a:pt x="171" y="127"/>
                  <a:pt x="167" y="124"/>
                </a:cubicBezTo>
                <a:cubicBezTo>
                  <a:pt x="166" y="123"/>
                  <a:pt x="166" y="123"/>
                  <a:pt x="166" y="123"/>
                </a:cubicBezTo>
                <a:cubicBezTo>
                  <a:pt x="161" y="120"/>
                  <a:pt x="157" y="117"/>
                  <a:pt x="153" y="115"/>
                </a:cubicBezTo>
                <a:cubicBezTo>
                  <a:pt x="164" y="112"/>
                  <a:pt x="173" y="106"/>
                  <a:pt x="182" y="97"/>
                </a:cubicBezTo>
                <a:cubicBezTo>
                  <a:pt x="185" y="94"/>
                  <a:pt x="188" y="91"/>
                  <a:pt x="190" y="88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3" y="83"/>
                  <a:pt x="193" y="81"/>
                </a:cubicBezTo>
                <a:cubicBezTo>
                  <a:pt x="193" y="77"/>
                  <a:pt x="191" y="74"/>
                  <a:pt x="189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0" y="67"/>
                  <a:pt x="174" y="64"/>
                  <a:pt x="167" y="62"/>
                </a:cubicBezTo>
                <a:cubicBezTo>
                  <a:pt x="169" y="61"/>
                  <a:pt x="170" y="59"/>
                  <a:pt x="172" y="57"/>
                </a:cubicBezTo>
                <a:cubicBezTo>
                  <a:pt x="184" y="46"/>
                  <a:pt x="189" y="31"/>
                  <a:pt x="190" y="17"/>
                </a:cubicBezTo>
                <a:cubicBezTo>
                  <a:pt x="190" y="16"/>
                  <a:pt x="190" y="14"/>
                  <a:pt x="190" y="13"/>
                </a:cubicBezTo>
                <a:cubicBezTo>
                  <a:pt x="190" y="8"/>
                  <a:pt x="185" y="3"/>
                  <a:pt x="180" y="3"/>
                </a:cubicBezTo>
                <a:cubicBezTo>
                  <a:pt x="177" y="3"/>
                  <a:pt x="177" y="3"/>
                  <a:pt x="177" y="3"/>
                </a:cubicBezTo>
                <a:cubicBezTo>
                  <a:pt x="162" y="4"/>
                  <a:pt x="147" y="9"/>
                  <a:pt x="136" y="21"/>
                </a:cubicBezTo>
                <a:cubicBezTo>
                  <a:pt x="134" y="23"/>
                  <a:pt x="132" y="24"/>
                  <a:pt x="131" y="26"/>
                </a:cubicBezTo>
                <a:cubicBezTo>
                  <a:pt x="129" y="19"/>
                  <a:pt x="126" y="13"/>
                  <a:pt x="122" y="6"/>
                </a:cubicBezTo>
                <a:cubicBezTo>
                  <a:pt x="121" y="4"/>
                  <a:pt x="121" y="4"/>
                  <a:pt x="121" y="4"/>
                </a:cubicBezTo>
                <a:cubicBezTo>
                  <a:pt x="119" y="2"/>
                  <a:pt x="116" y="0"/>
                  <a:pt x="112" y="0"/>
                </a:cubicBezTo>
                <a:cubicBezTo>
                  <a:pt x="110" y="0"/>
                  <a:pt x="109" y="1"/>
                  <a:pt x="107" y="2"/>
                </a:cubicBezTo>
                <a:cubicBezTo>
                  <a:pt x="106" y="2"/>
                  <a:pt x="105" y="3"/>
                  <a:pt x="105" y="3"/>
                </a:cubicBezTo>
                <a:cubicBezTo>
                  <a:pt x="101" y="6"/>
                  <a:pt x="99" y="8"/>
                  <a:pt x="96" y="11"/>
                </a:cubicBezTo>
                <a:cubicBezTo>
                  <a:pt x="87" y="20"/>
                  <a:pt x="81" y="29"/>
                  <a:pt x="78" y="40"/>
                </a:cubicBezTo>
                <a:cubicBezTo>
                  <a:pt x="76" y="36"/>
                  <a:pt x="73" y="32"/>
                  <a:pt x="70" y="27"/>
                </a:cubicBezTo>
                <a:cubicBezTo>
                  <a:pt x="69" y="26"/>
                  <a:pt x="69" y="26"/>
                  <a:pt x="69" y="26"/>
                </a:cubicBezTo>
                <a:cubicBezTo>
                  <a:pt x="66" y="22"/>
                  <a:pt x="62" y="20"/>
                  <a:pt x="58" y="20"/>
                </a:cubicBezTo>
                <a:cubicBezTo>
                  <a:pt x="55" y="20"/>
                  <a:pt x="52" y="21"/>
                  <a:pt x="50" y="22"/>
                </a:cubicBezTo>
                <a:cubicBezTo>
                  <a:pt x="49" y="23"/>
                  <a:pt x="48" y="24"/>
                  <a:pt x="47" y="24"/>
                </a:cubicBezTo>
                <a:cubicBezTo>
                  <a:pt x="43" y="27"/>
                  <a:pt x="39" y="30"/>
                  <a:pt x="35" y="34"/>
                </a:cubicBezTo>
                <a:cubicBezTo>
                  <a:pt x="3" y="66"/>
                  <a:pt x="0" y="117"/>
                  <a:pt x="28" y="151"/>
                </a:cubicBezTo>
                <a:close/>
              </a:path>
            </a:pathLst>
          </a:custGeom>
          <a:solidFill>
            <a:srgbClr val="A5002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矩形 18"/>
          <p:cNvSpPr/>
          <p:nvPr/>
        </p:nvSpPr>
        <p:spPr>
          <a:xfrm rot="5400000">
            <a:off x="91798" y="4363337"/>
            <a:ext cx="2580356" cy="605222"/>
          </a:xfrm>
          <a:custGeom>
            <a:avLst/>
            <a:gdLst>
              <a:gd name="connsiteX0" fmla="*/ 0 w 1512167"/>
              <a:gd name="connsiteY0" fmla="*/ 0 h 4180643"/>
              <a:gd name="connsiteX1" fmla="*/ 1512167 w 1512167"/>
              <a:gd name="connsiteY1" fmla="*/ 0 h 4180643"/>
              <a:gd name="connsiteX2" fmla="*/ 1512167 w 1512167"/>
              <a:gd name="connsiteY2" fmla="*/ 2801567 h 4180643"/>
              <a:gd name="connsiteX3" fmla="*/ 1463229 w 1512167"/>
              <a:gd name="connsiteY3" fmla="*/ 4180643 h 4180643"/>
              <a:gd name="connsiteX4" fmla="*/ 1397937 w 1512167"/>
              <a:gd name="connsiteY4" fmla="*/ 2636953 h 4180643"/>
              <a:gd name="connsiteX5" fmla="*/ 1315630 w 1512167"/>
              <a:gd name="connsiteY5" fmla="*/ 2801567 h 4180643"/>
              <a:gd name="connsiteX6" fmla="*/ 1263876 w 1512167"/>
              <a:gd name="connsiteY6" fmla="*/ 2801567 h 4180643"/>
              <a:gd name="connsiteX7" fmla="*/ 1181569 w 1512167"/>
              <a:gd name="connsiteY7" fmla="*/ 2636953 h 4180643"/>
              <a:gd name="connsiteX8" fmla="*/ 1099262 w 1512167"/>
              <a:gd name="connsiteY8" fmla="*/ 2801567 h 4180643"/>
              <a:gd name="connsiteX9" fmla="*/ 1047507 w 1512167"/>
              <a:gd name="connsiteY9" fmla="*/ 2801567 h 4180643"/>
              <a:gd name="connsiteX10" fmla="*/ 965200 w 1512167"/>
              <a:gd name="connsiteY10" fmla="*/ 2636953 h 4180643"/>
              <a:gd name="connsiteX11" fmla="*/ 882893 w 1512167"/>
              <a:gd name="connsiteY11" fmla="*/ 2801567 h 4180643"/>
              <a:gd name="connsiteX12" fmla="*/ 831138 w 1512167"/>
              <a:gd name="connsiteY12" fmla="*/ 2801567 h 4180643"/>
              <a:gd name="connsiteX13" fmla="*/ 748831 w 1512167"/>
              <a:gd name="connsiteY13" fmla="*/ 2636953 h 4180643"/>
              <a:gd name="connsiteX14" fmla="*/ 666524 w 1512167"/>
              <a:gd name="connsiteY14" fmla="*/ 2801567 h 4180643"/>
              <a:gd name="connsiteX15" fmla="*/ 614769 w 1512167"/>
              <a:gd name="connsiteY15" fmla="*/ 2801567 h 4180643"/>
              <a:gd name="connsiteX16" fmla="*/ 532462 w 1512167"/>
              <a:gd name="connsiteY16" fmla="*/ 2636953 h 4180643"/>
              <a:gd name="connsiteX17" fmla="*/ 450155 w 1512167"/>
              <a:gd name="connsiteY17" fmla="*/ 2801567 h 4180643"/>
              <a:gd name="connsiteX18" fmla="*/ 398400 w 1512167"/>
              <a:gd name="connsiteY18" fmla="*/ 2801567 h 4180643"/>
              <a:gd name="connsiteX19" fmla="*/ 316093 w 1512167"/>
              <a:gd name="connsiteY19" fmla="*/ 2636953 h 4180643"/>
              <a:gd name="connsiteX20" fmla="*/ 233786 w 1512167"/>
              <a:gd name="connsiteY20" fmla="*/ 2801567 h 4180643"/>
              <a:gd name="connsiteX21" fmla="*/ 182031 w 1512167"/>
              <a:gd name="connsiteY21" fmla="*/ 2801567 h 4180643"/>
              <a:gd name="connsiteX22" fmla="*/ 99724 w 1512167"/>
              <a:gd name="connsiteY22" fmla="*/ 2636953 h 4180643"/>
              <a:gd name="connsiteX23" fmla="*/ 17417 w 1512167"/>
              <a:gd name="connsiteY23" fmla="*/ 2801567 h 4180643"/>
              <a:gd name="connsiteX24" fmla="*/ 0 w 1512167"/>
              <a:gd name="connsiteY24" fmla="*/ 2801567 h 4180643"/>
              <a:gd name="connsiteX25" fmla="*/ 0 w 1512167"/>
              <a:gd name="connsiteY25" fmla="*/ 0 h 4180643"/>
              <a:gd name="connsiteX0" fmla="*/ 0 w 1512167"/>
              <a:gd name="connsiteY0" fmla="*/ 0 h 2998572"/>
              <a:gd name="connsiteX1" fmla="*/ 1512167 w 1512167"/>
              <a:gd name="connsiteY1" fmla="*/ 0 h 2998572"/>
              <a:gd name="connsiteX2" fmla="*/ 1512167 w 1512167"/>
              <a:gd name="connsiteY2" fmla="*/ 2801567 h 2998572"/>
              <a:gd name="connsiteX3" fmla="*/ 1463229 w 1512167"/>
              <a:gd name="connsiteY3" fmla="*/ 2998572 h 2998572"/>
              <a:gd name="connsiteX4" fmla="*/ 1397937 w 1512167"/>
              <a:gd name="connsiteY4" fmla="*/ 2636953 h 2998572"/>
              <a:gd name="connsiteX5" fmla="*/ 1315630 w 1512167"/>
              <a:gd name="connsiteY5" fmla="*/ 2801567 h 2998572"/>
              <a:gd name="connsiteX6" fmla="*/ 1263876 w 1512167"/>
              <a:gd name="connsiteY6" fmla="*/ 2801567 h 2998572"/>
              <a:gd name="connsiteX7" fmla="*/ 1181569 w 1512167"/>
              <a:gd name="connsiteY7" fmla="*/ 2636953 h 2998572"/>
              <a:gd name="connsiteX8" fmla="*/ 1099262 w 1512167"/>
              <a:gd name="connsiteY8" fmla="*/ 2801567 h 2998572"/>
              <a:gd name="connsiteX9" fmla="*/ 1047507 w 1512167"/>
              <a:gd name="connsiteY9" fmla="*/ 2801567 h 2998572"/>
              <a:gd name="connsiteX10" fmla="*/ 965200 w 1512167"/>
              <a:gd name="connsiteY10" fmla="*/ 2636953 h 2998572"/>
              <a:gd name="connsiteX11" fmla="*/ 882893 w 1512167"/>
              <a:gd name="connsiteY11" fmla="*/ 2801567 h 2998572"/>
              <a:gd name="connsiteX12" fmla="*/ 831138 w 1512167"/>
              <a:gd name="connsiteY12" fmla="*/ 2801567 h 2998572"/>
              <a:gd name="connsiteX13" fmla="*/ 748831 w 1512167"/>
              <a:gd name="connsiteY13" fmla="*/ 2636953 h 2998572"/>
              <a:gd name="connsiteX14" fmla="*/ 666524 w 1512167"/>
              <a:gd name="connsiteY14" fmla="*/ 2801567 h 2998572"/>
              <a:gd name="connsiteX15" fmla="*/ 614769 w 1512167"/>
              <a:gd name="connsiteY15" fmla="*/ 2801567 h 2998572"/>
              <a:gd name="connsiteX16" fmla="*/ 532462 w 1512167"/>
              <a:gd name="connsiteY16" fmla="*/ 2636953 h 2998572"/>
              <a:gd name="connsiteX17" fmla="*/ 450155 w 1512167"/>
              <a:gd name="connsiteY17" fmla="*/ 2801567 h 2998572"/>
              <a:gd name="connsiteX18" fmla="*/ 398400 w 1512167"/>
              <a:gd name="connsiteY18" fmla="*/ 2801567 h 2998572"/>
              <a:gd name="connsiteX19" fmla="*/ 316093 w 1512167"/>
              <a:gd name="connsiteY19" fmla="*/ 2636953 h 2998572"/>
              <a:gd name="connsiteX20" fmla="*/ 233786 w 1512167"/>
              <a:gd name="connsiteY20" fmla="*/ 2801567 h 2998572"/>
              <a:gd name="connsiteX21" fmla="*/ 182031 w 1512167"/>
              <a:gd name="connsiteY21" fmla="*/ 2801567 h 2998572"/>
              <a:gd name="connsiteX22" fmla="*/ 99724 w 1512167"/>
              <a:gd name="connsiteY22" fmla="*/ 2636953 h 2998572"/>
              <a:gd name="connsiteX23" fmla="*/ 17417 w 1512167"/>
              <a:gd name="connsiteY23" fmla="*/ 2801567 h 2998572"/>
              <a:gd name="connsiteX24" fmla="*/ 0 w 1512167"/>
              <a:gd name="connsiteY24" fmla="*/ 2801567 h 2998572"/>
              <a:gd name="connsiteX25" fmla="*/ 0 w 1512167"/>
              <a:gd name="connsiteY25" fmla="*/ 0 h 2998572"/>
              <a:gd name="connsiteX0" fmla="*/ 0 w 2056974"/>
              <a:gd name="connsiteY0" fmla="*/ 1949251 h 2998572"/>
              <a:gd name="connsiteX1" fmla="*/ 2056974 w 2056974"/>
              <a:gd name="connsiteY1" fmla="*/ 0 h 2998572"/>
              <a:gd name="connsiteX2" fmla="*/ 2056974 w 2056974"/>
              <a:gd name="connsiteY2" fmla="*/ 2801567 h 2998572"/>
              <a:gd name="connsiteX3" fmla="*/ 2008036 w 2056974"/>
              <a:gd name="connsiteY3" fmla="*/ 2998572 h 2998572"/>
              <a:gd name="connsiteX4" fmla="*/ 1942744 w 2056974"/>
              <a:gd name="connsiteY4" fmla="*/ 2636953 h 2998572"/>
              <a:gd name="connsiteX5" fmla="*/ 1860437 w 2056974"/>
              <a:gd name="connsiteY5" fmla="*/ 2801567 h 2998572"/>
              <a:gd name="connsiteX6" fmla="*/ 1808683 w 2056974"/>
              <a:gd name="connsiteY6" fmla="*/ 2801567 h 2998572"/>
              <a:gd name="connsiteX7" fmla="*/ 1726376 w 2056974"/>
              <a:gd name="connsiteY7" fmla="*/ 2636953 h 2998572"/>
              <a:gd name="connsiteX8" fmla="*/ 1644069 w 2056974"/>
              <a:gd name="connsiteY8" fmla="*/ 2801567 h 2998572"/>
              <a:gd name="connsiteX9" fmla="*/ 1592314 w 2056974"/>
              <a:gd name="connsiteY9" fmla="*/ 2801567 h 2998572"/>
              <a:gd name="connsiteX10" fmla="*/ 1510007 w 2056974"/>
              <a:gd name="connsiteY10" fmla="*/ 2636953 h 2998572"/>
              <a:gd name="connsiteX11" fmla="*/ 1427700 w 2056974"/>
              <a:gd name="connsiteY11" fmla="*/ 2801567 h 2998572"/>
              <a:gd name="connsiteX12" fmla="*/ 1375945 w 2056974"/>
              <a:gd name="connsiteY12" fmla="*/ 2801567 h 2998572"/>
              <a:gd name="connsiteX13" fmla="*/ 1293638 w 2056974"/>
              <a:gd name="connsiteY13" fmla="*/ 2636953 h 2998572"/>
              <a:gd name="connsiteX14" fmla="*/ 1211331 w 2056974"/>
              <a:gd name="connsiteY14" fmla="*/ 2801567 h 2998572"/>
              <a:gd name="connsiteX15" fmla="*/ 1159576 w 2056974"/>
              <a:gd name="connsiteY15" fmla="*/ 2801567 h 2998572"/>
              <a:gd name="connsiteX16" fmla="*/ 1077269 w 2056974"/>
              <a:gd name="connsiteY16" fmla="*/ 2636953 h 2998572"/>
              <a:gd name="connsiteX17" fmla="*/ 994962 w 2056974"/>
              <a:gd name="connsiteY17" fmla="*/ 2801567 h 2998572"/>
              <a:gd name="connsiteX18" fmla="*/ 943207 w 2056974"/>
              <a:gd name="connsiteY18" fmla="*/ 2801567 h 2998572"/>
              <a:gd name="connsiteX19" fmla="*/ 860900 w 2056974"/>
              <a:gd name="connsiteY19" fmla="*/ 2636953 h 2998572"/>
              <a:gd name="connsiteX20" fmla="*/ 778593 w 2056974"/>
              <a:gd name="connsiteY20" fmla="*/ 2801567 h 2998572"/>
              <a:gd name="connsiteX21" fmla="*/ 726838 w 2056974"/>
              <a:gd name="connsiteY21" fmla="*/ 2801567 h 2998572"/>
              <a:gd name="connsiteX22" fmla="*/ 644531 w 2056974"/>
              <a:gd name="connsiteY22" fmla="*/ 2636953 h 2998572"/>
              <a:gd name="connsiteX23" fmla="*/ 562224 w 2056974"/>
              <a:gd name="connsiteY23" fmla="*/ 2801567 h 2998572"/>
              <a:gd name="connsiteX24" fmla="*/ 544807 w 2056974"/>
              <a:gd name="connsiteY24" fmla="*/ 2801567 h 2998572"/>
              <a:gd name="connsiteX25" fmla="*/ 0 w 2056974"/>
              <a:gd name="connsiteY25" fmla="*/ 1949251 h 2998572"/>
              <a:gd name="connsiteX0" fmla="*/ 0 w 1906104"/>
              <a:gd name="connsiteY0" fmla="*/ 1299547 h 2998572"/>
              <a:gd name="connsiteX1" fmla="*/ 1906104 w 1906104"/>
              <a:gd name="connsiteY1" fmla="*/ 0 h 2998572"/>
              <a:gd name="connsiteX2" fmla="*/ 1906104 w 1906104"/>
              <a:gd name="connsiteY2" fmla="*/ 2801567 h 2998572"/>
              <a:gd name="connsiteX3" fmla="*/ 1857166 w 1906104"/>
              <a:gd name="connsiteY3" fmla="*/ 2998572 h 2998572"/>
              <a:gd name="connsiteX4" fmla="*/ 1791874 w 1906104"/>
              <a:gd name="connsiteY4" fmla="*/ 2636953 h 2998572"/>
              <a:gd name="connsiteX5" fmla="*/ 1709567 w 1906104"/>
              <a:gd name="connsiteY5" fmla="*/ 2801567 h 2998572"/>
              <a:gd name="connsiteX6" fmla="*/ 1657813 w 1906104"/>
              <a:gd name="connsiteY6" fmla="*/ 2801567 h 2998572"/>
              <a:gd name="connsiteX7" fmla="*/ 1575506 w 1906104"/>
              <a:gd name="connsiteY7" fmla="*/ 2636953 h 2998572"/>
              <a:gd name="connsiteX8" fmla="*/ 1493199 w 1906104"/>
              <a:gd name="connsiteY8" fmla="*/ 2801567 h 2998572"/>
              <a:gd name="connsiteX9" fmla="*/ 1441444 w 1906104"/>
              <a:gd name="connsiteY9" fmla="*/ 2801567 h 2998572"/>
              <a:gd name="connsiteX10" fmla="*/ 1359137 w 1906104"/>
              <a:gd name="connsiteY10" fmla="*/ 2636953 h 2998572"/>
              <a:gd name="connsiteX11" fmla="*/ 1276830 w 1906104"/>
              <a:gd name="connsiteY11" fmla="*/ 2801567 h 2998572"/>
              <a:gd name="connsiteX12" fmla="*/ 1225075 w 1906104"/>
              <a:gd name="connsiteY12" fmla="*/ 2801567 h 2998572"/>
              <a:gd name="connsiteX13" fmla="*/ 1142768 w 1906104"/>
              <a:gd name="connsiteY13" fmla="*/ 2636953 h 2998572"/>
              <a:gd name="connsiteX14" fmla="*/ 1060461 w 1906104"/>
              <a:gd name="connsiteY14" fmla="*/ 2801567 h 2998572"/>
              <a:gd name="connsiteX15" fmla="*/ 1008706 w 1906104"/>
              <a:gd name="connsiteY15" fmla="*/ 2801567 h 2998572"/>
              <a:gd name="connsiteX16" fmla="*/ 926399 w 1906104"/>
              <a:gd name="connsiteY16" fmla="*/ 2636953 h 2998572"/>
              <a:gd name="connsiteX17" fmla="*/ 844092 w 1906104"/>
              <a:gd name="connsiteY17" fmla="*/ 2801567 h 2998572"/>
              <a:gd name="connsiteX18" fmla="*/ 792337 w 1906104"/>
              <a:gd name="connsiteY18" fmla="*/ 2801567 h 2998572"/>
              <a:gd name="connsiteX19" fmla="*/ 710030 w 1906104"/>
              <a:gd name="connsiteY19" fmla="*/ 2636953 h 2998572"/>
              <a:gd name="connsiteX20" fmla="*/ 627723 w 1906104"/>
              <a:gd name="connsiteY20" fmla="*/ 2801567 h 2998572"/>
              <a:gd name="connsiteX21" fmla="*/ 575968 w 1906104"/>
              <a:gd name="connsiteY21" fmla="*/ 2801567 h 2998572"/>
              <a:gd name="connsiteX22" fmla="*/ 493661 w 1906104"/>
              <a:gd name="connsiteY22" fmla="*/ 2636953 h 2998572"/>
              <a:gd name="connsiteX23" fmla="*/ 411354 w 1906104"/>
              <a:gd name="connsiteY23" fmla="*/ 2801567 h 2998572"/>
              <a:gd name="connsiteX24" fmla="*/ 393937 w 1906104"/>
              <a:gd name="connsiteY24" fmla="*/ 2801567 h 2998572"/>
              <a:gd name="connsiteX25" fmla="*/ 0 w 1906104"/>
              <a:gd name="connsiteY25" fmla="*/ 1299547 h 2998572"/>
              <a:gd name="connsiteX0" fmla="*/ 0 w 1906104"/>
              <a:gd name="connsiteY0" fmla="*/ 1299547 h 4101047"/>
              <a:gd name="connsiteX1" fmla="*/ 1906104 w 1906104"/>
              <a:gd name="connsiteY1" fmla="*/ 0 h 4101047"/>
              <a:gd name="connsiteX2" fmla="*/ 1906104 w 1906104"/>
              <a:gd name="connsiteY2" fmla="*/ 2801567 h 4101047"/>
              <a:gd name="connsiteX3" fmla="*/ 1857166 w 1906104"/>
              <a:gd name="connsiteY3" fmla="*/ 2998572 h 4101047"/>
              <a:gd name="connsiteX4" fmla="*/ 1791874 w 1906104"/>
              <a:gd name="connsiteY4" fmla="*/ 2636953 h 4101047"/>
              <a:gd name="connsiteX5" fmla="*/ 1709567 w 1906104"/>
              <a:gd name="connsiteY5" fmla="*/ 2801567 h 4101047"/>
              <a:gd name="connsiteX6" fmla="*/ 1657813 w 1906104"/>
              <a:gd name="connsiteY6" fmla="*/ 2801567 h 4101047"/>
              <a:gd name="connsiteX7" fmla="*/ 1575506 w 1906104"/>
              <a:gd name="connsiteY7" fmla="*/ 2636953 h 4101047"/>
              <a:gd name="connsiteX8" fmla="*/ 1493199 w 1906104"/>
              <a:gd name="connsiteY8" fmla="*/ 2801567 h 4101047"/>
              <a:gd name="connsiteX9" fmla="*/ 1441444 w 1906104"/>
              <a:gd name="connsiteY9" fmla="*/ 2801567 h 4101047"/>
              <a:gd name="connsiteX10" fmla="*/ 1359137 w 1906104"/>
              <a:gd name="connsiteY10" fmla="*/ 2636953 h 4101047"/>
              <a:gd name="connsiteX11" fmla="*/ 1276830 w 1906104"/>
              <a:gd name="connsiteY11" fmla="*/ 2801567 h 4101047"/>
              <a:gd name="connsiteX12" fmla="*/ 1225075 w 1906104"/>
              <a:gd name="connsiteY12" fmla="*/ 2801567 h 4101047"/>
              <a:gd name="connsiteX13" fmla="*/ 1142768 w 1906104"/>
              <a:gd name="connsiteY13" fmla="*/ 2636953 h 4101047"/>
              <a:gd name="connsiteX14" fmla="*/ 1060461 w 1906104"/>
              <a:gd name="connsiteY14" fmla="*/ 2801567 h 4101047"/>
              <a:gd name="connsiteX15" fmla="*/ 1008706 w 1906104"/>
              <a:gd name="connsiteY15" fmla="*/ 2801567 h 4101047"/>
              <a:gd name="connsiteX16" fmla="*/ 926399 w 1906104"/>
              <a:gd name="connsiteY16" fmla="*/ 2636953 h 4101047"/>
              <a:gd name="connsiteX17" fmla="*/ 844092 w 1906104"/>
              <a:gd name="connsiteY17" fmla="*/ 2801567 h 4101047"/>
              <a:gd name="connsiteX18" fmla="*/ 792337 w 1906104"/>
              <a:gd name="connsiteY18" fmla="*/ 2801567 h 4101047"/>
              <a:gd name="connsiteX19" fmla="*/ 710030 w 1906104"/>
              <a:gd name="connsiteY19" fmla="*/ 2636953 h 4101047"/>
              <a:gd name="connsiteX20" fmla="*/ 627723 w 1906104"/>
              <a:gd name="connsiteY20" fmla="*/ 2801567 h 4101047"/>
              <a:gd name="connsiteX21" fmla="*/ 575968 w 1906104"/>
              <a:gd name="connsiteY21" fmla="*/ 2801567 h 4101047"/>
              <a:gd name="connsiteX22" fmla="*/ 493661 w 1906104"/>
              <a:gd name="connsiteY22" fmla="*/ 2636953 h 4101047"/>
              <a:gd name="connsiteX23" fmla="*/ 411354 w 1906104"/>
              <a:gd name="connsiteY23" fmla="*/ 2801567 h 4101047"/>
              <a:gd name="connsiteX24" fmla="*/ 192778 w 1906104"/>
              <a:gd name="connsiteY24" fmla="*/ 4101047 h 4101047"/>
              <a:gd name="connsiteX25" fmla="*/ 0 w 1906104"/>
              <a:gd name="connsiteY25" fmla="*/ 1299547 h 4101047"/>
              <a:gd name="connsiteX0" fmla="*/ 0 w 1889339"/>
              <a:gd name="connsiteY0" fmla="*/ 779740 h 4101047"/>
              <a:gd name="connsiteX1" fmla="*/ 1889339 w 1889339"/>
              <a:gd name="connsiteY1" fmla="*/ 0 h 4101047"/>
              <a:gd name="connsiteX2" fmla="*/ 1889339 w 1889339"/>
              <a:gd name="connsiteY2" fmla="*/ 2801567 h 4101047"/>
              <a:gd name="connsiteX3" fmla="*/ 1840401 w 1889339"/>
              <a:gd name="connsiteY3" fmla="*/ 2998572 h 4101047"/>
              <a:gd name="connsiteX4" fmla="*/ 1775109 w 1889339"/>
              <a:gd name="connsiteY4" fmla="*/ 2636953 h 4101047"/>
              <a:gd name="connsiteX5" fmla="*/ 1692802 w 1889339"/>
              <a:gd name="connsiteY5" fmla="*/ 2801567 h 4101047"/>
              <a:gd name="connsiteX6" fmla="*/ 1641048 w 1889339"/>
              <a:gd name="connsiteY6" fmla="*/ 2801567 h 4101047"/>
              <a:gd name="connsiteX7" fmla="*/ 1558741 w 1889339"/>
              <a:gd name="connsiteY7" fmla="*/ 2636953 h 4101047"/>
              <a:gd name="connsiteX8" fmla="*/ 1476434 w 1889339"/>
              <a:gd name="connsiteY8" fmla="*/ 2801567 h 4101047"/>
              <a:gd name="connsiteX9" fmla="*/ 1424679 w 1889339"/>
              <a:gd name="connsiteY9" fmla="*/ 2801567 h 4101047"/>
              <a:gd name="connsiteX10" fmla="*/ 1342372 w 1889339"/>
              <a:gd name="connsiteY10" fmla="*/ 2636953 h 4101047"/>
              <a:gd name="connsiteX11" fmla="*/ 1260065 w 1889339"/>
              <a:gd name="connsiteY11" fmla="*/ 2801567 h 4101047"/>
              <a:gd name="connsiteX12" fmla="*/ 1208310 w 1889339"/>
              <a:gd name="connsiteY12" fmla="*/ 2801567 h 4101047"/>
              <a:gd name="connsiteX13" fmla="*/ 1126003 w 1889339"/>
              <a:gd name="connsiteY13" fmla="*/ 2636953 h 4101047"/>
              <a:gd name="connsiteX14" fmla="*/ 1043696 w 1889339"/>
              <a:gd name="connsiteY14" fmla="*/ 2801567 h 4101047"/>
              <a:gd name="connsiteX15" fmla="*/ 991941 w 1889339"/>
              <a:gd name="connsiteY15" fmla="*/ 2801567 h 4101047"/>
              <a:gd name="connsiteX16" fmla="*/ 909634 w 1889339"/>
              <a:gd name="connsiteY16" fmla="*/ 2636953 h 4101047"/>
              <a:gd name="connsiteX17" fmla="*/ 827327 w 1889339"/>
              <a:gd name="connsiteY17" fmla="*/ 2801567 h 4101047"/>
              <a:gd name="connsiteX18" fmla="*/ 775572 w 1889339"/>
              <a:gd name="connsiteY18" fmla="*/ 2801567 h 4101047"/>
              <a:gd name="connsiteX19" fmla="*/ 693265 w 1889339"/>
              <a:gd name="connsiteY19" fmla="*/ 2636953 h 4101047"/>
              <a:gd name="connsiteX20" fmla="*/ 610958 w 1889339"/>
              <a:gd name="connsiteY20" fmla="*/ 2801567 h 4101047"/>
              <a:gd name="connsiteX21" fmla="*/ 559203 w 1889339"/>
              <a:gd name="connsiteY21" fmla="*/ 2801567 h 4101047"/>
              <a:gd name="connsiteX22" fmla="*/ 476896 w 1889339"/>
              <a:gd name="connsiteY22" fmla="*/ 2636953 h 4101047"/>
              <a:gd name="connsiteX23" fmla="*/ 394589 w 1889339"/>
              <a:gd name="connsiteY23" fmla="*/ 2801567 h 4101047"/>
              <a:gd name="connsiteX24" fmla="*/ 176013 w 1889339"/>
              <a:gd name="connsiteY24" fmla="*/ 4101047 h 4101047"/>
              <a:gd name="connsiteX25" fmla="*/ 0 w 1889339"/>
              <a:gd name="connsiteY25" fmla="*/ 779740 h 4101047"/>
              <a:gd name="connsiteX0" fmla="*/ 0 w 1889339"/>
              <a:gd name="connsiteY0" fmla="*/ 779740 h 5816558"/>
              <a:gd name="connsiteX1" fmla="*/ 1889339 w 1889339"/>
              <a:gd name="connsiteY1" fmla="*/ 0 h 5816558"/>
              <a:gd name="connsiteX2" fmla="*/ 1889339 w 1889339"/>
              <a:gd name="connsiteY2" fmla="*/ 2801567 h 5816558"/>
              <a:gd name="connsiteX3" fmla="*/ 1840401 w 1889339"/>
              <a:gd name="connsiteY3" fmla="*/ 2998572 h 5816558"/>
              <a:gd name="connsiteX4" fmla="*/ 1775109 w 1889339"/>
              <a:gd name="connsiteY4" fmla="*/ 2636953 h 5816558"/>
              <a:gd name="connsiteX5" fmla="*/ 1692802 w 1889339"/>
              <a:gd name="connsiteY5" fmla="*/ 2801567 h 5816558"/>
              <a:gd name="connsiteX6" fmla="*/ 1641048 w 1889339"/>
              <a:gd name="connsiteY6" fmla="*/ 2801567 h 5816558"/>
              <a:gd name="connsiteX7" fmla="*/ 1558741 w 1889339"/>
              <a:gd name="connsiteY7" fmla="*/ 2636953 h 5816558"/>
              <a:gd name="connsiteX8" fmla="*/ 1476434 w 1889339"/>
              <a:gd name="connsiteY8" fmla="*/ 2801567 h 5816558"/>
              <a:gd name="connsiteX9" fmla="*/ 1424679 w 1889339"/>
              <a:gd name="connsiteY9" fmla="*/ 2801567 h 5816558"/>
              <a:gd name="connsiteX10" fmla="*/ 1342372 w 1889339"/>
              <a:gd name="connsiteY10" fmla="*/ 2636953 h 5816558"/>
              <a:gd name="connsiteX11" fmla="*/ 1260065 w 1889339"/>
              <a:gd name="connsiteY11" fmla="*/ 2801567 h 5816558"/>
              <a:gd name="connsiteX12" fmla="*/ 1208310 w 1889339"/>
              <a:gd name="connsiteY12" fmla="*/ 2801567 h 5816558"/>
              <a:gd name="connsiteX13" fmla="*/ 1126003 w 1889339"/>
              <a:gd name="connsiteY13" fmla="*/ 2636953 h 5816558"/>
              <a:gd name="connsiteX14" fmla="*/ 1043696 w 1889339"/>
              <a:gd name="connsiteY14" fmla="*/ 2801567 h 5816558"/>
              <a:gd name="connsiteX15" fmla="*/ 991941 w 1889339"/>
              <a:gd name="connsiteY15" fmla="*/ 2801567 h 5816558"/>
              <a:gd name="connsiteX16" fmla="*/ 909634 w 1889339"/>
              <a:gd name="connsiteY16" fmla="*/ 2636953 h 5816558"/>
              <a:gd name="connsiteX17" fmla="*/ 827327 w 1889339"/>
              <a:gd name="connsiteY17" fmla="*/ 2801567 h 5816558"/>
              <a:gd name="connsiteX18" fmla="*/ 775572 w 1889339"/>
              <a:gd name="connsiteY18" fmla="*/ 2801567 h 5816558"/>
              <a:gd name="connsiteX19" fmla="*/ 693265 w 1889339"/>
              <a:gd name="connsiteY19" fmla="*/ 2636953 h 5816558"/>
              <a:gd name="connsiteX20" fmla="*/ 610958 w 1889339"/>
              <a:gd name="connsiteY20" fmla="*/ 2801567 h 5816558"/>
              <a:gd name="connsiteX21" fmla="*/ 559203 w 1889339"/>
              <a:gd name="connsiteY21" fmla="*/ 2801567 h 5816558"/>
              <a:gd name="connsiteX22" fmla="*/ 476896 w 1889339"/>
              <a:gd name="connsiteY22" fmla="*/ 2636953 h 5816558"/>
              <a:gd name="connsiteX23" fmla="*/ 394589 w 1889339"/>
              <a:gd name="connsiteY23" fmla="*/ 2801567 h 5816558"/>
              <a:gd name="connsiteX24" fmla="*/ 176013 w 1889339"/>
              <a:gd name="connsiteY24" fmla="*/ 4101047 h 5816558"/>
              <a:gd name="connsiteX25" fmla="*/ 20808 w 1889339"/>
              <a:gd name="connsiteY25" fmla="*/ 5781390 h 5816558"/>
              <a:gd name="connsiteX26" fmla="*/ 0 w 1889339"/>
              <a:gd name="connsiteY26" fmla="*/ 779740 h 5816558"/>
              <a:gd name="connsiteX0" fmla="*/ 289313 w 1868531"/>
              <a:gd name="connsiteY0" fmla="*/ 1559434 h 5816558"/>
              <a:gd name="connsiteX1" fmla="*/ 1868531 w 1868531"/>
              <a:gd name="connsiteY1" fmla="*/ 0 h 5816558"/>
              <a:gd name="connsiteX2" fmla="*/ 1868531 w 1868531"/>
              <a:gd name="connsiteY2" fmla="*/ 2801567 h 5816558"/>
              <a:gd name="connsiteX3" fmla="*/ 1819593 w 1868531"/>
              <a:gd name="connsiteY3" fmla="*/ 2998572 h 5816558"/>
              <a:gd name="connsiteX4" fmla="*/ 1754301 w 1868531"/>
              <a:gd name="connsiteY4" fmla="*/ 2636953 h 5816558"/>
              <a:gd name="connsiteX5" fmla="*/ 1671994 w 1868531"/>
              <a:gd name="connsiteY5" fmla="*/ 2801567 h 5816558"/>
              <a:gd name="connsiteX6" fmla="*/ 1620240 w 1868531"/>
              <a:gd name="connsiteY6" fmla="*/ 2801567 h 5816558"/>
              <a:gd name="connsiteX7" fmla="*/ 1537933 w 1868531"/>
              <a:gd name="connsiteY7" fmla="*/ 2636953 h 5816558"/>
              <a:gd name="connsiteX8" fmla="*/ 1455626 w 1868531"/>
              <a:gd name="connsiteY8" fmla="*/ 2801567 h 5816558"/>
              <a:gd name="connsiteX9" fmla="*/ 1403871 w 1868531"/>
              <a:gd name="connsiteY9" fmla="*/ 2801567 h 5816558"/>
              <a:gd name="connsiteX10" fmla="*/ 1321564 w 1868531"/>
              <a:gd name="connsiteY10" fmla="*/ 2636953 h 5816558"/>
              <a:gd name="connsiteX11" fmla="*/ 1239257 w 1868531"/>
              <a:gd name="connsiteY11" fmla="*/ 2801567 h 5816558"/>
              <a:gd name="connsiteX12" fmla="*/ 1187502 w 1868531"/>
              <a:gd name="connsiteY12" fmla="*/ 2801567 h 5816558"/>
              <a:gd name="connsiteX13" fmla="*/ 1105195 w 1868531"/>
              <a:gd name="connsiteY13" fmla="*/ 2636953 h 5816558"/>
              <a:gd name="connsiteX14" fmla="*/ 1022888 w 1868531"/>
              <a:gd name="connsiteY14" fmla="*/ 2801567 h 5816558"/>
              <a:gd name="connsiteX15" fmla="*/ 971133 w 1868531"/>
              <a:gd name="connsiteY15" fmla="*/ 2801567 h 5816558"/>
              <a:gd name="connsiteX16" fmla="*/ 888826 w 1868531"/>
              <a:gd name="connsiteY16" fmla="*/ 2636953 h 5816558"/>
              <a:gd name="connsiteX17" fmla="*/ 806519 w 1868531"/>
              <a:gd name="connsiteY17" fmla="*/ 2801567 h 5816558"/>
              <a:gd name="connsiteX18" fmla="*/ 754764 w 1868531"/>
              <a:gd name="connsiteY18" fmla="*/ 2801567 h 5816558"/>
              <a:gd name="connsiteX19" fmla="*/ 672457 w 1868531"/>
              <a:gd name="connsiteY19" fmla="*/ 2636953 h 5816558"/>
              <a:gd name="connsiteX20" fmla="*/ 590150 w 1868531"/>
              <a:gd name="connsiteY20" fmla="*/ 2801567 h 5816558"/>
              <a:gd name="connsiteX21" fmla="*/ 538395 w 1868531"/>
              <a:gd name="connsiteY21" fmla="*/ 2801567 h 5816558"/>
              <a:gd name="connsiteX22" fmla="*/ 456088 w 1868531"/>
              <a:gd name="connsiteY22" fmla="*/ 2636953 h 5816558"/>
              <a:gd name="connsiteX23" fmla="*/ 373781 w 1868531"/>
              <a:gd name="connsiteY23" fmla="*/ 2801567 h 5816558"/>
              <a:gd name="connsiteX24" fmla="*/ 155205 w 1868531"/>
              <a:gd name="connsiteY24" fmla="*/ 4101047 h 5816558"/>
              <a:gd name="connsiteX25" fmla="*/ 0 w 1868531"/>
              <a:gd name="connsiteY25" fmla="*/ 5781390 h 5816558"/>
              <a:gd name="connsiteX26" fmla="*/ 289313 w 1868531"/>
              <a:gd name="connsiteY26" fmla="*/ 1559434 h 5816558"/>
              <a:gd name="connsiteX0" fmla="*/ 289313 w 1868531"/>
              <a:gd name="connsiteY0" fmla="*/ 1559434 h 5816558"/>
              <a:gd name="connsiteX1" fmla="*/ 1868531 w 1868531"/>
              <a:gd name="connsiteY1" fmla="*/ 0 h 5816558"/>
              <a:gd name="connsiteX2" fmla="*/ 1868531 w 1868531"/>
              <a:gd name="connsiteY2" fmla="*/ 2801567 h 5816558"/>
              <a:gd name="connsiteX3" fmla="*/ 1819593 w 1868531"/>
              <a:gd name="connsiteY3" fmla="*/ 2998572 h 5816558"/>
              <a:gd name="connsiteX4" fmla="*/ 1754301 w 1868531"/>
              <a:gd name="connsiteY4" fmla="*/ 2636953 h 5816558"/>
              <a:gd name="connsiteX5" fmla="*/ 1671994 w 1868531"/>
              <a:gd name="connsiteY5" fmla="*/ 2801567 h 5816558"/>
              <a:gd name="connsiteX6" fmla="*/ 1620240 w 1868531"/>
              <a:gd name="connsiteY6" fmla="*/ 2801567 h 5816558"/>
              <a:gd name="connsiteX7" fmla="*/ 1537933 w 1868531"/>
              <a:gd name="connsiteY7" fmla="*/ 2636953 h 5816558"/>
              <a:gd name="connsiteX8" fmla="*/ 1455626 w 1868531"/>
              <a:gd name="connsiteY8" fmla="*/ 2801567 h 5816558"/>
              <a:gd name="connsiteX9" fmla="*/ 1403871 w 1868531"/>
              <a:gd name="connsiteY9" fmla="*/ 2801567 h 5816558"/>
              <a:gd name="connsiteX10" fmla="*/ 1321564 w 1868531"/>
              <a:gd name="connsiteY10" fmla="*/ 2636953 h 5816558"/>
              <a:gd name="connsiteX11" fmla="*/ 1239257 w 1868531"/>
              <a:gd name="connsiteY11" fmla="*/ 2801567 h 5816558"/>
              <a:gd name="connsiteX12" fmla="*/ 1187502 w 1868531"/>
              <a:gd name="connsiteY12" fmla="*/ 2801567 h 5816558"/>
              <a:gd name="connsiteX13" fmla="*/ 1105195 w 1868531"/>
              <a:gd name="connsiteY13" fmla="*/ 2636953 h 5816558"/>
              <a:gd name="connsiteX14" fmla="*/ 1022888 w 1868531"/>
              <a:gd name="connsiteY14" fmla="*/ 2801567 h 5816558"/>
              <a:gd name="connsiteX15" fmla="*/ 971133 w 1868531"/>
              <a:gd name="connsiteY15" fmla="*/ 2801567 h 5816558"/>
              <a:gd name="connsiteX16" fmla="*/ 888826 w 1868531"/>
              <a:gd name="connsiteY16" fmla="*/ 2636953 h 5816558"/>
              <a:gd name="connsiteX17" fmla="*/ 806519 w 1868531"/>
              <a:gd name="connsiteY17" fmla="*/ 2801567 h 5816558"/>
              <a:gd name="connsiteX18" fmla="*/ 754764 w 1868531"/>
              <a:gd name="connsiteY18" fmla="*/ 2801567 h 5816558"/>
              <a:gd name="connsiteX19" fmla="*/ 672457 w 1868531"/>
              <a:gd name="connsiteY19" fmla="*/ 2636953 h 5816558"/>
              <a:gd name="connsiteX20" fmla="*/ 590150 w 1868531"/>
              <a:gd name="connsiteY20" fmla="*/ 2801567 h 5816558"/>
              <a:gd name="connsiteX21" fmla="*/ 538395 w 1868531"/>
              <a:gd name="connsiteY21" fmla="*/ 2801567 h 5816558"/>
              <a:gd name="connsiteX22" fmla="*/ 456088 w 1868531"/>
              <a:gd name="connsiteY22" fmla="*/ 2636953 h 5816558"/>
              <a:gd name="connsiteX23" fmla="*/ 373781 w 1868531"/>
              <a:gd name="connsiteY23" fmla="*/ 2801567 h 5816558"/>
              <a:gd name="connsiteX24" fmla="*/ 155205 w 1868531"/>
              <a:gd name="connsiteY24" fmla="*/ 4101047 h 5816558"/>
              <a:gd name="connsiteX25" fmla="*/ 0 w 1868531"/>
              <a:gd name="connsiteY25" fmla="*/ 5781390 h 5816558"/>
              <a:gd name="connsiteX26" fmla="*/ 217924 w 1868531"/>
              <a:gd name="connsiteY26" fmla="*/ 2012885 h 5816558"/>
              <a:gd name="connsiteX27" fmla="*/ 289313 w 1868531"/>
              <a:gd name="connsiteY27" fmla="*/ 1559434 h 5816558"/>
              <a:gd name="connsiteX0" fmla="*/ 289313 w 1868531"/>
              <a:gd name="connsiteY0" fmla="*/ 1559434 h 5816558"/>
              <a:gd name="connsiteX1" fmla="*/ 1868531 w 1868531"/>
              <a:gd name="connsiteY1" fmla="*/ 0 h 5816558"/>
              <a:gd name="connsiteX2" fmla="*/ 1868531 w 1868531"/>
              <a:gd name="connsiteY2" fmla="*/ 2801567 h 5816558"/>
              <a:gd name="connsiteX3" fmla="*/ 1819593 w 1868531"/>
              <a:gd name="connsiteY3" fmla="*/ 2998572 h 5816558"/>
              <a:gd name="connsiteX4" fmla="*/ 1754301 w 1868531"/>
              <a:gd name="connsiteY4" fmla="*/ 2636953 h 5816558"/>
              <a:gd name="connsiteX5" fmla="*/ 1671994 w 1868531"/>
              <a:gd name="connsiteY5" fmla="*/ 2801567 h 5816558"/>
              <a:gd name="connsiteX6" fmla="*/ 1620240 w 1868531"/>
              <a:gd name="connsiteY6" fmla="*/ 2801567 h 5816558"/>
              <a:gd name="connsiteX7" fmla="*/ 1537933 w 1868531"/>
              <a:gd name="connsiteY7" fmla="*/ 2636953 h 5816558"/>
              <a:gd name="connsiteX8" fmla="*/ 1455626 w 1868531"/>
              <a:gd name="connsiteY8" fmla="*/ 2801567 h 5816558"/>
              <a:gd name="connsiteX9" fmla="*/ 1403871 w 1868531"/>
              <a:gd name="connsiteY9" fmla="*/ 2801567 h 5816558"/>
              <a:gd name="connsiteX10" fmla="*/ 1321564 w 1868531"/>
              <a:gd name="connsiteY10" fmla="*/ 2636953 h 5816558"/>
              <a:gd name="connsiteX11" fmla="*/ 1239257 w 1868531"/>
              <a:gd name="connsiteY11" fmla="*/ 2801567 h 5816558"/>
              <a:gd name="connsiteX12" fmla="*/ 1187502 w 1868531"/>
              <a:gd name="connsiteY12" fmla="*/ 2801567 h 5816558"/>
              <a:gd name="connsiteX13" fmla="*/ 1105195 w 1868531"/>
              <a:gd name="connsiteY13" fmla="*/ 2636953 h 5816558"/>
              <a:gd name="connsiteX14" fmla="*/ 1022888 w 1868531"/>
              <a:gd name="connsiteY14" fmla="*/ 2801567 h 5816558"/>
              <a:gd name="connsiteX15" fmla="*/ 971133 w 1868531"/>
              <a:gd name="connsiteY15" fmla="*/ 2801567 h 5816558"/>
              <a:gd name="connsiteX16" fmla="*/ 888826 w 1868531"/>
              <a:gd name="connsiteY16" fmla="*/ 2636953 h 5816558"/>
              <a:gd name="connsiteX17" fmla="*/ 806519 w 1868531"/>
              <a:gd name="connsiteY17" fmla="*/ 2801567 h 5816558"/>
              <a:gd name="connsiteX18" fmla="*/ 754764 w 1868531"/>
              <a:gd name="connsiteY18" fmla="*/ 2801567 h 5816558"/>
              <a:gd name="connsiteX19" fmla="*/ 672457 w 1868531"/>
              <a:gd name="connsiteY19" fmla="*/ 2636953 h 5816558"/>
              <a:gd name="connsiteX20" fmla="*/ 590150 w 1868531"/>
              <a:gd name="connsiteY20" fmla="*/ 2801567 h 5816558"/>
              <a:gd name="connsiteX21" fmla="*/ 538395 w 1868531"/>
              <a:gd name="connsiteY21" fmla="*/ 2801567 h 5816558"/>
              <a:gd name="connsiteX22" fmla="*/ 456088 w 1868531"/>
              <a:gd name="connsiteY22" fmla="*/ 2636953 h 5816558"/>
              <a:gd name="connsiteX23" fmla="*/ 373781 w 1868531"/>
              <a:gd name="connsiteY23" fmla="*/ 2801567 h 5816558"/>
              <a:gd name="connsiteX24" fmla="*/ 155205 w 1868531"/>
              <a:gd name="connsiteY24" fmla="*/ 4101047 h 5816558"/>
              <a:gd name="connsiteX25" fmla="*/ 0 w 1868531"/>
              <a:gd name="connsiteY25" fmla="*/ 5781390 h 5816558"/>
              <a:gd name="connsiteX26" fmla="*/ 217924 w 1868531"/>
              <a:gd name="connsiteY26" fmla="*/ 2012885 h 5816558"/>
              <a:gd name="connsiteX27" fmla="*/ 289313 w 1868531"/>
              <a:gd name="connsiteY27" fmla="*/ 1559434 h 5816558"/>
              <a:gd name="connsiteX0" fmla="*/ 289313 w 1868531"/>
              <a:gd name="connsiteY0" fmla="*/ 2536841 h 6793965"/>
              <a:gd name="connsiteX1" fmla="*/ 1868531 w 1868531"/>
              <a:gd name="connsiteY1" fmla="*/ 977407 h 6793965"/>
              <a:gd name="connsiteX2" fmla="*/ 1868531 w 1868531"/>
              <a:gd name="connsiteY2" fmla="*/ 3778974 h 6793965"/>
              <a:gd name="connsiteX3" fmla="*/ 1819593 w 1868531"/>
              <a:gd name="connsiteY3" fmla="*/ 3975979 h 6793965"/>
              <a:gd name="connsiteX4" fmla="*/ 1754301 w 1868531"/>
              <a:gd name="connsiteY4" fmla="*/ 3614360 h 6793965"/>
              <a:gd name="connsiteX5" fmla="*/ 1671994 w 1868531"/>
              <a:gd name="connsiteY5" fmla="*/ 3778974 h 6793965"/>
              <a:gd name="connsiteX6" fmla="*/ 1620240 w 1868531"/>
              <a:gd name="connsiteY6" fmla="*/ 3778974 h 6793965"/>
              <a:gd name="connsiteX7" fmla="*/ 1537933 w 1868531"/>
              <a:gd name="connsiteY7" fmla="*/ 3614360 h 6793965"/>
              <a:gd name="connsiteX8" fmla="*/ 1455626 w 1868531"/>
              <a:gd name="connsiteY8" fmla="*/ 3778974 h 6793965"/>
              <a:gd name="connsiteX9" fmla="*/ 1403871 w 1868531"/>
              <a:gd name="connsiteY9" fmla="*/ 3778974 h 6793965"/>
              <a:gd name="connsiteX10" fmla="*/ 1321564 w 1868531"/>
              <a:gd name="connsiteY10" fmla="*/ 3614360 h 6793965"/>
              <a:gd name="connsiteX11" fmla="*/ 1239257 w 1868531"/>
              <a:gd name="connsiteY11" fmla="*/ 3778974 h 6793965"/>
              <a:gd name="connsiteX12" fmla="*/ 1187502 w 1868531"/>
              <a:gd name="connsiteY12" fmla="*/ 3778974 h 6793965"/>
              <a:gd name="connsiteX13" fmla="*/ 1105195 w 1868531"/>
              <a:gd name="connsiteY13" fmla="*/ 3614360 h 6793965"/>
              <a:gd name="connsiteX14" fmla="*/ 1022888 w 1868531"/>
              <a:gd name="connsiteY14" fmla="*/ 3778974 h 6793965"/>
              <a:gd name="connsiteX15" fmla="*/ 971133 w 1868531"/>
              <a:gd name="connsiteY15" fmla="*/ 3778974 h 6793965"/>
              <a:gd name="connsiteX16" fmla="*/ 888826 w 1868531"/>
              <a:gd name="connsiteY16" fmla="*/ 3614360 h 6793965"/>
              <a:gd name="connsiteX17" fmla="*/ 806519 w 1868531"/>
              <a:gd name="connsiteY17" fmla="*/ 3778974 h 6793965"/>
              <a:gd name="connsiteX18" fmla="*/ 754764 w 1868531"/>
              <a:gd name="connsiteY18" fmla="*/ 3778974 h 6793965"/>
              <a:gd name="connsiteX19" fmla="*/ 672457 w 1868531"/>
              <a:gd name="connsiteY19" fmla="*/ 3614360 h 6793965"/>
              <a:gd name="connsiteX20" fmla="*/ 590150 w 1868531"/>
              <a:gd name="connsiteY20" fmla="*/ 3778974 h 6793965"/>
              <a:gd name="connsiteX21" fmla="*/ 538395 w 1868531"/>
              <a:gd name="connsiteY21" fmla="*/ 3778974 h 6793965"/>
              <a:gd name="connsiteX22" fmla="*/ 456088 w 1868531"/>
              <a:gd name="connsiteY22" fmla="*/ 3614360 h 6793965"/>
              <a:gd name="connsiteX23" fmla="*/ 373781 w 1868531"/>
              <a:gd name="connsiteY23" fmla="*/ 3778974 h 6793965"/>
              <a:gd name="connsiteX24" fmla="*/ 155205 w 1868531"/>
              <a:gd name="connsiteY24" fmla="*/ 5078454 h 6793965"/>
              <a:gd name="connsiteX25" fmla="*/ 0 w 1868531"/>
              <a:gd name="connsiteY25" fmla="*/ 6758797 h 6793965"/>
              <a:gd name="connsiteX26" fmla="*/ 217924 w 1868531"/>
              <a:gd name="connsiteY26" fmla="*/ 2990292 h 6793965"/>
              <a:gd name="connsiteX27" fmla="*/ 167633 w 1868531"/>
              <a:gd name="connsiteY27" fmla="*/ 1488 h 6793965"/>
              <a:gd name="connsiteX28" fmla="*/ 289313 w 1868531"/>
              <a:gd name="connsiteY28" fmla="*/ 2536841 h 6793965"/>
              <a:gd name="connsiteX0" fmla="*/ 314458 w 1868531"/>
              <a:gd name="connsiteY0" fmla="*/ 2277083 h 6794111"/>
              <a:gd name="connsiteX1" fmla="*/ 1868531 w 1868531"/>
              <a:gd name="connsiteY1" fmla="*/ 977553 h 6794111"/>
              <a:gd name="connsiteX2" fmla="*/ 1868531 w 1868531"/>
              <a:gd name="connsiteY2" fmla="*/ 3779120 h 6794111"/>
              <a:gd name="connsiteX3" fmla="*/ 1819593 w 1868531"/>
              <a:gd name="connsiteY3" fmla="*/ 3976125 h 6794111"/>
              <a:gd name="connsiteX4" fmla="*/ 1754301 w 1868531"/>
              <a:gd name="connsiteY4" fmla="*/ 3614506 h 6794111"/>
              <a:gd name="connsiteX5" fmla="*/ 1671994 w 1868531"/>
              <a:gd name="connsiteY5" fmla="*/ 3779120 h 6794111"/>
              <a:gd name="connsiteX6" fmla="*/ 1620240 w 1868531"/>
              <a:gd name="connsiteY6" fmla="*/ 3779120 h 6794111"/>
              <a:gd name="connsiteX7" fmla="*/ 1537933 w 1868531"/>
              <a:gd name="connsiteY7" fmla="*/ 3614506 h 6794111"/>
              <a:gd name="connsiteX8" fmla="*/ 1455626 w 1868531"/>
              <a:gd name="connsiteY8" fmla="*/ 3779120 h 6794111"/>
              <a:gd name="connsiteX9" fmla="*/ 1403871 w 1868531"/>
              <a:gd name="connsiteY9" fmla="*/ 3779120 h 6794111"/>
              <a:gd name="connsiteX10" fmla="*/ 1321564 w 1868531"/>
              <a:gd name="connsiteY10" fmla="*/ 3614506 h 6794111"/>
              <a:gd name="connsiteX11" fmla="*/ 1239257 w 1868531"/>
              <a:gd name="connsiteY11" fmla="*/ 3779120 h 6794111"/>
              <a:gd name="connsiteX12" fmla="*/ 1187502 w 1868531"/>
              <a:gd name="connsiteY12" fmla="*/ 3779120 h 6794111"/>
              <a:gd name="connsiteX13" fmla="*/ 1105195 w 1868531"/>
              <a:gd name="connsiteY13" fmla="*/ 3614506 h 6794111"/>
              <a:gd name="connsiteX14" fmla="*/ 1022888 w 1868531"/>
              <a:gd name="connsiteY14" fmla="*/ 3779120 h 6794111"/>
              <a:gd name="connsiteX15" fmla="*/ 971133 w 1868531"/>
              <a:gd name="connsiteY15" fmla="*/ 3779120 h 6794111"/>
              <a:gd name="connsiteX16" fmla="*/ 888826 w 1868531"/>
              <a:gd name="connsiteY16" fmla="*/ 3614506 h 6794111"/>
              <a:gd name="connsiteX17" fmla="*/ 806519 w 1868531"/>
              <a:gd name="connsiteY17" fmla="*/ 3779120 h 6794111"/>
              <a:gd name="connsiteX18" fmla="*/ 754764 w 1868531"/>
              <a:gd name="connsiteY18" fmla="*/ 3779120 h 6794111"/>
              <a:gd name="connsiteX19" fmla="*/ 672457 w 1868531"/>
              <a:gd name="connsiteY19" fmla="*/ 3614506 h 6794111"/>
              <a:gd name="connsiteX20" fmla="*/ 590150 w 1868531"/>
              <a:gd name="connsiteY20" fmla="*/ 3779120 h 6794111"/>
              <a:gd name="connsiteX21" fmla="*/ 538395 w 1868531"/>
              <a:gd name="connsiteY21" fmla="*/ 3779120 h 6794111"/>
              <a:gd name="connsiteX22" fmla="*/ 456088 w 1868531"/>
              <a:gd name="connsiteY22" fmla="*/ 3614506 h 6794111"/>
              <a:gd name="connsiteX23" fmla="*/ 373781 w 1868531"/>
              <a:gd name="connsiteY23" fmla="*/ 3779120 h 6794111"/>
              <a:gd name="connsiteX24" fmla="*/ 155205 w 1868531"/>
              <a:gd name="connsiteY24" fmla="*/ 5078600 h 6794111"/>
              <a:gd name="connsiteX25" fmla="*/ 0 w 1868531"/>
              <a:gd name="connsiteY25" fmla="*/ 6758943 h 6794111"/>
              <a:gd name="connsiteX26" fmla="*/ 217924 w 1868531"/>
              <a:gd name="connsiteY26" fmla="*/ 2990438 h 6794111"/>
              <a:gd name="connsiteX27" fmla="*/ 167633 w 1868531"/>
              <a:gd name="connsiteY27" fmla="*/ 1634 h 6794111"/>
              <a:gd name="connsiteX28" fmla="*/ 314458 w 1868531"/>
              <a:gd name="connsiteY28" fmla="*/ 2277083 h 6794111"/>
              <a:gd name="connsiteX0" fmla="*/ 465328 w 1868531"/>
              <a:gd name="connsiteY0" fmla="*/ 1498074 h 6794796"/>
              <a:gd name="connsiteX1" fmla="*/ 1868531 w 1868531"/>
              <a:gd name="connsiteY1" fmla="*/ 978238 h 6794796"/>
              <a:gd name="connsiteX2" fmla="*/ 1868531 w 1868531"/>
              <a:gd name="connsiteY2" fmla="*/ 3779805 h 6794796"/>
              <a:gd name="connsiteX3" fmla="*/ 1819593 w 1868531"/>
              <a:gd name="connsiteY3" fmla="*/ 3976810 h 6794796"/>
              <a:gd name="connsiteX4" fmla="*/ 1754301 w 1868531"/>
              <a:gd name="connsiteY4" fmla="*/ 3615191 h 6794796"/>
              <a:gd name="connsiteX5" fmla="*/ 1671994 w 1868531"/>
              <a:gd name="connsiteY5" fmla="*/ 3779805 h 6794796"/>
              <a:gd name="connsiteX6" fmla="*/ 1620240 w 1868531"/>
              <a:gd name="connsiteY6" fmla="*/ 3779805 h 6794796"/>
              <a:gd name="connsiteX7" fmla="*/ 1537933 w 1868531"/>
              <a:gd name="connsiteY7" fmla="*/ 3615191 h 6794796"/>
              <a:gd name="connsiteX8" fmla="*/ 1455626 w 1868531"/>
              <a:gd name="connsiteY8" fmla="*/ 3779805 h 6794796"/>
              <a:gd name="connsiteX9" fmla="*/ 1403871 w 1868531"/>
              <a:gd name="connsiteY9" fmla="*/ 3779805 h 6794796"/>
              <a:gd name="connsiteX10" fmla="*/ 1321564 w 1868531"/>
              <a:gd name="connsiteY10" fmla="*/ 3615191 h 6794796"/>
              <a:gd name="connsiteX11" fmla="*/ 1239257 w 1868531"/>
              <a:gd name="connsiteY11" fmla="*/ 3779805 h 6794796"/>
              <a:gd name="connsiteX12" fmla="*/ 1187502 w 1868531"/>
              <a:gd name="connsiteY12" fmla="*/ 3779805 h 6794796"/>
              <a:gd name="connsiteX13" fmla="*/ 1105195 w 1868531"/>
              <a:gd name="connsiteY13" fmla="*/ 3615191 h 6794796"/>
              <a:gd name="connsiteX14" fmla="*/ 1022888 w 1868531"/>
              <a:gd name="connsiteY14" fmla="*/ 3779805 h 6794796"/>
              <a:gd name="connsiteX15" fmla="*/ 971133 w 1868531"/>
              <a:gd name="connsiteY15" fmla="*/ 3779805 h 6794796"/>
              <a:gd name="connsiteX16" fmla="*/ 888826 w 1868531"/>
              <a:gd name="connsiteY16" fmla="*/ 3615191 h 6794796"/>
              <a:gd name="connsiteX17" fmla="*/ 806519 w 1868531"/>
              <a:gd name="connsiteY17" fmla="*/ 3779805 h 6794796"/>
              <a:gd name="connsiteX18" fmla="*/ 754764 w 1868531"/>
              <a:gd name="connsiteY18" fmla="*/ 3779805 h 6794796"/>
              <a:gd name="connsiteX19" fmla="*/ 672457 w 1868531"/>
              <a:gd name="connsiteY19" fmla="*/ 3615191 h 6794796"/>
              <a:gd name="connsiteX20" fmla="*/ 590150 w 1868531"/>
              <a:gd name="connsiteY20" fmla="*/ 3779805 h 6794796"/>
              <a:gd name="connsiteX21" fmla="*/ 538395 w 1868531"/>
              <a:gd name="connsiteY21" fmla="*/ 3779805 h 6794796"/>
              <a:gd name="connsiteX22" fmla="*/ 456088 w 1868531"/>
              <a:gd name="connsiteY22" fmla="*/ 3615191 h 6794796"/>
              <a:gd name="connsiteX23" fmla="*/ 373781 w 1868531"/>
              <a:gd name="connsiteY23" fmla="*/ 3779805 h 6794796"/>
              <a:gd name="connsiteX24" fmla="*/ 155205 w 1868531"/>
              <a:gd name="connsiteY24" fmla="*/ 5079285 h 6794796"/>
              <a:gd name="connsiteX25" fmla="*/ 0 w 1868531"/>
              <a:gd name="connsiteY25" fmla="*/ 6759628 h 6794796"/>
              <a:gd name="connsiteX26" fmla="*/ 217924 w 1868531"/>
              <a:gd name="connsiteY26" fmla="*/ 2991123 h 6794796"/>
              <a:gd name="connsiteX27" fmla="*/ 167633 w 1868531"/>
              <a:gd name="connsiteY27" fmla="*/ 2319 h 6794796"/>
              <a:gd name="connsiteX28" fmla="*/ 465328 w 1868531"/>
              <a:gd name="connsiteY28" fmla="*/ 1498074 h 679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868531" h="6794796">
                <a:moveTo>
                  <a:pt x="465328" y="1498074"/>
                </a:moveTo>
                <a:lnTo>
                  <a:pt x="1868531" y="978238"/>
                </a:lnTo>
                <a:lnTo>
                  <a:pt x="1868531" y="3779805"/>
                </a:lnTo>
                <a:lnTo>
                  <a:pt x="1819593" y="3976810"/>
                </a:lnTo>
                <a:lnTo>
                  <a:pt x="1754301" y="3615191"/>
                </a:lnTo>
                <a:lnTo>
                  <a:pt x="1671994" y="3779805"/>
                </a:lnTo>
                <a:lnTo>
                  <a:pt x="1620240" y="3779805"/>
                </a:lnTo>
                <a:lnTo>
                  <a:pt x="1537933" y="3615191"/>
                </a:lnTo>
                <a:lnTo>
                  <a:pt x="1455626" y="3779805"/>
                </a:lnTo>
                <a:lnTo>
                  <a:pt x="1403871" y="3779805"/>
                </a:lnTo>
                <a:lnTo>
                  <a:pt x="1321564" y="3615191"/>
                </a:lnTo>
                <a:lnTo>
                  <a:pt x="1239257" y="3779805"/>
                </a:lnTo>
                <a:lnTo>
                  <a:pt x="1187502" y="3779805"/>
                </a:lnTo>
                <a:lnTo>
                  <a:pt x="1105195" y="3615191"/>
                </a:lnTo>
                <a:lnTo>
                  <a:pt x="1022888" y="3779805"/>
                </a:lnTo>
                <a:lnTo>
                  <a:pt x="971133" y="3779805"/>
                </a:lnTo>
                <a:lnTo>
                  <a:pt x="888826" y="3615191"/>
                </a:lnTo>
                <a:lnTo>
                  <a:pt x="806519" y="3779805"/>
                </a:lnTo>
                <a:lnTo>
                  <a:pt x="754764" y="3779805"/>
                </a:lnTo>
                <a:lnTo>
                  <a:pt x="672457" y="3615191"/>
                </a:lnTo>
                <a:lnTo>
                  <a:pt x="590150" y="3779805"/>
                </a:lnTo>
                <a:lnTo>
                  <a:pt x="538395" y="3779805"/>
                </a:lnTo>
                <a:lnTo>
                  <a:pt x="456088" y="3615191"/>
                </a:lnTo>
                <a:lnTo>
                  <a:pt x="373781" y="3779805"/>
                </a:lnTo>
                <a:lnTo>
                  <a:pt x="155205" y="5079285"/>
                </a:lnTo>
                <a:cubicBezTo>
                  <a:pt x="139790" y="4729764"/>
                  <a:pt x="15415" y="7109149"/>
                  <a:pt x="0" y="6759628"/>
                </a:cubicBezTo>
                <a:cubicBezTo>
                  <a:pt x="72641" y="5590096"/>
                  <a:pt x="145283" y="4160655"/>
                  <a:pt x="217924" y="2991123"/>
                </a:cubicBezTo>
                <a:cubicBezTo>
                  <a:pt x="255641" y="2254750"/>
                  <a:pt x="155735" y="77894"/>
                  <a:pt x="167633" y="2319"/>
                </a:cubicBezTo>
                <a:cubicBezTo>
                  <a:pt x="179531" y="-73256"/>
                  <a:pt x="191623" y="1725266"/>
                  <a:pt x="465328" y="1498074"/>
                </a:cubicBezTo>
                <a:close/>
              </a:path>
            </a:pathLst>
          </a:cu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63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081685" y="2715766"/>
            <a:ext cx="869726" cy="16561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/>
        </p:nvSpPr>
        <p:spPr>
          <a:xfrm flipH="1" flipV="1">
            <a:off x="5364086" y="4227934"/>
            <a:ext cx="587323" cy="144016"/>
          </a:xfrm>
          <a:prstGeom prst="rtTriangle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燕尾形 20"/>
          <p:cNvSpPr/>
          <p:nvPr/>
        </p:nvSpPr>
        <p:spPr>
          <a:xfrm>
            <a:off x="4355976" y="2715766"/>
            <a:ext cx="1368152" cy="1656184"/>
          </a:xfrm>
          <a:prstGeom prst="chevron">
            <a:avLst>
              <a:gd name="adj" fmla="val 2407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64087" y="2499742"/>
            <a:ext cx="2448272" cy="17281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522511" y="483518"/>
            <a:ext cx="2353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我们的约定</a:t>
            </a:r>
            <a:endParaRPr lang="zh-CN" altLang="en-US" sz="2400" b="1" dirty="0">
              <a:solidFill>
                <a:srgbClr val="A5002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Freeform 24"/>
          <p:cNvSpPr>
            <a:spLocks/>
          </p:cNvSpPr>
          <p:nvPr/>
        </p:nvSpPr>
        <p:spPr bwMode="auto">
          <a:xfrm rot="20066618">
            <a:off x="1724245" y="310531"/>
            <a:ext cx="314325" cy="314325"/>
          </a:xfrm>
          <a:custGeom>
            <a:avLst/>
            <a:gdLst>
              <a:gd name="T0" fmla="*/ 28 w 193"/>
              <a:gd name="T1" fmla="*/ 151 h 193"/>
              <a:gd name="T2" fmla="*/ 4 w 193"/>
              <a:gd name="T3" fmla="*/ 175 h 193"/>
              <a:gd name="T4" fmla="*/ 4 w 193"/>
              <a:gd name="T5" fmla="*/ 189 h 193"/>
              <a:gd name="T6" fmla="*/ 18 w 193"/>
              <a:gd name="T7" fmla="*/ 189 h 193"/>
              <a:gd name="T8" fmla="*/ 42 w 193"/>
              <a:gd name="T9" fmla="*/ 165 h 193"/>
              <a:gd name="T10" fmla="*/ 159 w 193"/>
              <a:gd name="T11" fmla="*/ 158 h 193"/>
              <a:gd name="T12" fmla="*/ 169 w 193"/>
              <a:gd name="T13" fmla="*/ 146 h 193"/>
              <a:gd name="T14" fmla="*/ 171 w 193"/>
              <a:gd name="T15" fmla="*/ 143 h 193"/>
              <a:gd name="T16" fmla="*/ 173 w 193"/>
              <a:gd name="T17" fmla="*/ 135 h 193"/>
              <a:gd name="T18" fmla="*/ 167 w 193"/>
              <a:gd name="T19" fmla="*/ 124 h 193"/>
              <a:gd name="T20" fmla="*/ 166 w 193"/>
              <a:gd name="T21" fmla="*/ 123 h 193"/>
              <a:gd name="T22" fmla="*/ 153 w 193"/>
              <a:gd name="T23" fmla="*/ 115 h 193"/>
              <a:gd name="T24" fmla="*/ 182 w 193"/>
              <a:gd name="T25" fmla="*/ 97 h 193"/>
              <a:gd name="T26" fmla="*/ 190 w 193"/>
              <a:gd name="T27" fmla="*/ 88 h 193"/>
              <a:gd name="T28" fmla="*/ 191 w 193"/>
              <a:gd name="T29" fmla="*/ 86 h 193"/>
              <a:gd name="T30" fmla="*/ 193 w 193"/>
              <a:gd name="T31" fmla="*/ 81 h 193"/>
              <a:gd name="T32" fmla="*/ 189 w 193"/>
              <a:gd name="T33" fmla="*/ 72 h 193"/>
              <a:gd name="T34" fmla="*/ 186 w 193"/>
              <a:gd name="T35" fmla="*/ 71 h 193"/>
              <a:gd name="T36" fmla="*/ 167 w 193"/>
              <a:gd name="T37" fmla="*/ 62 h 193"/>
              <a:gd name="T38" fmla="*/ 172 w 193"/>
              <a:gd name="T39" fmla="*/ 57 h 193"/>
              <a:gd name="T40" fmla="*/ 190 w 193"/>
              <a:gd name="T41" fmla="*/ 17 h 193"/>
              <a:gd name="T42" fmla="*/ 190 w 193"/>
              <a:gd name="T43" fmla="*/ 13 h 193"/>
              <a:gd name="T44" fmla="*/ 180 w 193"/>
              <a:gd name="T45" fmla="*/ 3 h 193"/>
              <a:gd name="T46" fmla="*/ 177 w 193"/>
              <a:gd name="T47" fmla="*/ 3 h 193"/>
              <a:gd name="T48" fmla="*/ 136 w 193"/>
              <a:gd name="T49" fmla="*/ 21 h 193"/>
              <a:gd name="T50" fmla="*/ 131 w 193"/>
              <a:gd name="T51" fmla="*/ 26 h 193"/>
              <a:gd name="T52" fmla="*/ 122 w 193"/>
              <a:gd name="T53" fmla="*/ 6 h 193"/>
              <a:gd name="T54" fmla="*/ 121 w 193"/>
              <a:gd name="T55" fmla="*/ 4 h 193"/>
              <a:gd name="T56" fmla="*/ 112 w 193"/>
              <a:gd name="T57" fmla="*/ 0 h 193"/>
              <a:gd name="T58" fmla="*/ 107 w 193"/>
              <a:gd name="T59" fmla="*/ 2 h 193"/>
              <a:gd name="T60" fmla="*/ 105 w 193"/>
              <a:gd name="T61" fmla="*/ 3 h 193"/>
              <a:gd name="T62" fmla="*/ 96 w 193"/>
              <a:gd name="T63" fmla="*/ 11 h 193"/>
              <a:gd name="T64" fmla="*/ 78 w 193"/>
              <a:gd name="T65" fmla="*/ 40 h 193"/>
              <a:gd name="T66" fmla="*/ 70 w 193"/>
              <a:gd name="T67" fmla="*/ 27 h 193"/>
              <a:gd name="T68" fmla="*/ 69 w 193"/>
              <a:gd name="T69" fmla="*/ 26 h 193"/>
              <a:gd name="T70" fmla="*/ 58 w 193"/>
              <a:gd name="T71" fmla="*/ 20 h 193"/>
              <a:gd name="T72" fmla="*/ 50 w 193"/>
              <a:gd name="T73" fmla="*/ 22 h 193"/>
              <a:gd name="T74" fmla="*/ 47 w 193"/>
              <a:gd name="T75" fmla="*/ 24 h 193"/>
              <a:gd name="T76" fmla="*/ 35 w 193"/>
              <a:gd name="T77" fmla="*/ 34 h 193"/>
              <a:gd name="T78" fmla="*/ 28 w 193"/>
              <a:gd name="T79" fmla="*/ 15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193">
                <a:moveTo>
                  <a:pt x="28" y="151"/>
                </a:moveTo>
                <a:cubicBezTo>
                  <a:pt x="4" y="175"/>
                  <a:pt x="4" y="175"/>
                  <a:pt x="4" y="175"/>
                </a:cubicBezTo>
                <a:cubicBezTo>
                  <a:pt x="0" y="179"/>
                  <a:pt x="0" y="185"/>
                  <a:pt x="4" y="189"/>
                </a:cubicBezTo>
                <a:cubicBezTo>
                  <a:pt x="8" y="193"/>
                  <a:pt x="14" y="193"/>
                  <a:pt x="18" y="189"/>
                </a:cubicBezTo>
                <a:cubicBezTo>
                  <a:pt x="42" y="165"/>
                  <a:pt x="42" y="165"/>
                  <a:pt x="42" y="165"/>
                </a:cubicBezTo>
                <a:cubicBezTo>
                  <a:pt x="76" y="193"/>
                  <a:pt x="127" y="190"/>
                  <a:pt x="159" y="158"/>
                </a:cubicBezTo>
                <a:cubicBezTo>
                  <a:pt x="163" y="154"/>
                  <a:pt x="166" y="150"/>
                  <a:pt x="169" y="146"/>
                </a:cubicBezTo>
                <a:cubicBezTo>
                  <a:pt x="171" y="143"/>
                  <a:pt x="171" y="143"/>
                  <a:pt x="171" y="143"/>
                </a:cubicBezTo>
                <a:cubicBezTo>
                  <a:pt x="172" y="141"/>
                  <a:pt x="173" y="138"/>
                  <a:pt x="173" y="135"/>
                </a:cubicBezTo>
                <a:cubicBezTo>
                  <a:pt x="173" y="131"/>
                  <a:pt x="171" y="127"/>
                  <a:pt x="167" y="124"/>
                </a:cubicBezTo>
                <a:cubicBezTo>
                  <a:pt x="166" y="123"/>
                  <a:pt x="166" y="123"/>
                  <a:pt x="166" y="123"/>
                </a:cubicBezTo>
                <a:cubicBezTo>
                  <a:pt x="161" y="120"/>
                  <a:pt x="157" y="117"/>
                  <a:pt x="153" y="115"/>
                </a:cubicBezTo>
                <a:cubicBezTo>
                  <a:pt x="164" y="112"/>
                  <a:pt x="173" y="106"/>
                  <a:pt x="182" y="97"/>
                </a:cubicBezTo>
                <a:cubicBezTo>
                  <a:pt x="185" y="94"/>
                  <a:pt x="188" y="91"/>
                  <a:pt x="190" y="88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3" y="83"/>
                  <a:pt x="193" y="81"/>
                </a:cubicBezTo>
                <a:cubicBezTo>
                  <a:pt x="193" y="77"/>
                  <a:pt x="191" y="74"/>
                  <a:pt x="189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0" y="67"/>
                  <a:pt x="174" y="64"/>
                  <a:pt x="167" y="62"/>
                </a:cubicBezTo>
                <a:cubicBezTo>
                  <a:pt x="169" y="61"/>
                  <a:pt x="170" y="59"/>
                  <a:pt x="172" y="57"/>
                </a:cubicBezTo>
                <a:cubicBezTo>
                  <a:pt x="184" y="46"/>
                  <a:pt x="189" y="31"/>
                  <a:pt x="190" y="17"/>
                </a:cubicBezTo>
                <a:cubicBezTo>
                  <a:pt x="190" y="16"/>
                  <a:pt x="190" y="14"/>
                  <a:pt x="190" y="13"/>
                </a:cubicBezTo>
                <a:cubicBezTo>
                  <a:pt x="190" y="8"/>
                  <a:pt x="185" y="3"/>
                  <a:pt x="180" y="3"/>
                </a:cubicBezTo>
                <a:cubicBezTo>
                  <a:pt x="177" y="3"/>
                  <a:pt x="177" y="3"/>
                  <a:pt x="177" y="3"/>
                </a:cubicBezTo>
                <a:cubicBezTo>
                  <a:pt x="162" y="4"/>
                  <a:pt x="147" y="9"/>
                  <a:pt x="136" y="21"/>
                </a:cubicBezTo>
                <a:cubicBezTo>
                  <a:pt x="134" y="23"/>
                  <a:pt x="132" y="24"/>
                  <a:pt x="131" y="26"/>
                </a:cubicBezTo>
                <a:cubicBezTo>
                  <a:pt x="129" y="19"/>
                  <a:pt x="126" y="13"/>
                  <a:pt x="122" y="6"/>
                </a:cubicBezTo>
                <a:cubicBezTo>
                  <a:pt x="121" y="4"/>
                  <a:pt x="121" y="4"/>
                  <a:pt x="121" y="4"/>
                </a:cubicBezTo>
                <a:cubicBezTo>
                  <a:pt x="119" y="2"/>
                  <a:pt x="116" y="0"/>
                  <a:pt x="112" y="0"/>
                </a:cubicBezTo>
                <a:cubicBezTo>
                  <a:pt x="110" y="0"/>
                  <a:pt x="109" y="1"/>
                  <a:pt x="107" y="2"/>
                </a:cubicBezTo>
                <a:cubicBezTo>
                  <a:pt x="106" y="2"/>
                  <a:pt x="105" y="3"/>
                  <a:pt x="105" y="3"/>
                </a:cubicBezTo>
                <a:cubicBezTo>
                  <a:pt x="101" y="6"/>
                  <a:pt x="99" y="8"/>
                  <a:pt x="96" y="11"/>
                </a:cubicBezTo>
                <a:cubicBezTo>
                  <a:pt x="87" y="20"/>
                  <a:pt x="81" y="29"/>
                  <a:pt x="78" y="40"/>
                </a:cubicBezTo>
                <a:cubicBezTo>
                  <a:pt x="76" y="36"/>
                  <a:pt x="73" y="32"/>
                  <a:pt x="70" y="27"/>
                </a:cubicBezTo>
                <a:cubicBezTo>
                  <a:pt x="69" y="26"/>
                  <a:pt x="69" y="26"/>
                  <a:pt x="69" y="26"/>
                </a:cubicBezTo>
                <a:cubicBezTo>
                  <a:pt x="66" y="22"/>
                  <a:pt x="62" y="20"/>
                  <a:pt x="58" y="20"/>
                </a:cubicBezTo>
                <a:cubicBezTo>
                  <a:pt x="55" y="20"/>
                  <a:pt x="52" y="21"/>
                  <a:pt x="50" y="22"/>
                </a:cubicBezTo>
                <a:cubicBezTo>
                  <a:pt x="49" y="23"/>
                  <a:pt x="48" y="24"/>
                  <a:pt x="47" y="24"/>
                </a:cubicBezTo>
                <a:cubicBezTo>
                  <a:pt x="43" y="27"/>
                  <a:pt x="39" y="30"/>
                  <a:pt x="35" y="34"/>
                </a:cubicBezTo>
                <a:cubicBezTo>
                  <a:pt x="3" y="66"/>
                  <a:pt x="0" y="117"/>
                  <a:pt x="28" y="151"/>
                </a:cubicBezTo>
                <a:close/>
              </a:path>
            </a:pathLst>
          </a:custGeom>
          <a:solidFill>
            <a:srgbClr val="A5002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24"/>
          <p:cNvSpPr>
            <a:spLocks/>
          </p:cNvSpPr>
          <p:nvPr/>
        </p:nvSpPr>
        <p:spPr bwMode="auto">
          <a:xfrm rot="1796663">
            <a:off x="2079931" y="731412"/>
            <a:ext cx="190119" cy="190119"/>
          </a:xfrm>
          <a:custGeom>
            <a:avLst/>
            <a:gdLst>
              <a:gd name="T0" fmla="*/ 28 w 193"/>
              <a:gd name="T1" fmla="*/ 151 h 193"/>
              <a:gd name="T2" fmla="*/ 4 w 193"/>
              <a:gd name="T3" fmla="*/ 175 h 193"/>
              <a:gd name="T4" fmla="*/ 4 w 193"/>
              <a:gd name="T5" fmla="*/ 189 h 193"/>
              <a:gd name="T6" fmla="*/ 18 w 193"/>
              <a:gd name="T7" fmla="*/ 189 h 193"/>
              <a:gd name="T8" fmla="*/ 42 w 193"/>
              <a:gd name="T9" fmla="*/ 165 h 193"/>
              <a:gd name="T10" fmla="*/ 159 w 193"/>
              <a:gd name="T11" fmla="*/ 158 h 193"/>
              <a:gd name="T12" fmla="*/ 169 w 193"/>
              <a:gd name="T13" fmla="*/ 146 h 193"/>
              <a:gd name="T14" fmla="*/ 171 w 193"/>
              <a:gd name="T15" fmla="*/ 143 h 193"/>
              <a:gd name="T16" fmla="*/ 173 w 193"/>
              <a:gd name="T17" fmla="*/ 135 h 193"/>
              <a:gd name="T18" fmla="*/ 167 w 193"/>
              <a:gd name="T19" fmla="*/ 124 h 193"/>
              <a:gd name="T20" fmla="*/ 166 w 193"/>
              <a:gd name="T21" fmla="*/ 123 h 193"/>
              <a:gd name="T22" fmla="*/ 153 w 193"/>
              <a:gd name="T23" fmla="*/ 115 h 193"/>
              <a:gd name="T24" fmla="*/ 182 w 193"/>
              <a:gd name="T25" fmla="*/ 97 h 193"/>
              <a:gd name="T26" fmla="*/ 190 w 193"/>
              <a:gd name="T27" fmla="*/ 88 h 193"/>
              <a:gd name="T28" fmla="*/ 191 w 193"/>
              <a:gd name="T29" fmla="*/ 86 h 193"/>
              <a:gd name="T30" fmla="*/ 193 w 193"/>
              <a:gd name="T31" fmla="*/ 81 h 193"/>
              <a:gd name="T32" fmla="*/ 189 w 193"/>
              <a:gd name="T33" fmla="*/ 72 h 193"/>
              <a:gd name="T34" fmla="*/ 186 w 193"/>
              <a:gd name="T35" fmla="*/ 71 h 193"/>
              <a:gd name="T36" fmla="*/ 167 w 193"/>
              <a:gd name="T37" fmla="*/ 62 h 193"/>
              <a:gd name="T38" fmla="*/ 172 w 193"/>
              <a:gd name="T39" fmla="*/ 57 h 193"/>
              <a:gd name="T40" fmla="*/ 190 w 193"/>
              <a:gd name="T41" fmla="*/ 17 h 193"/>
              <a:gd name="T42" fmla="*/ 190 w 193"/>
              <a:gd name="T43" fmla="*/ 13 h 193"/>
              <a:gd name="T44" fmla="*/ 180 w 193"/>
              <a:gd name="T45" fmla="*/ 3 h 193"/>
              <a:gd name="T46" fmla="*/ 177 w 193"/>
              <a:gd name="T47" fmla="*/ 3 h 193"/>
              <a:gd name="T48" fmla="*/ 136 w 193"/>
              <a:gd name="T49" fmla="*/ 21 h 193"/>
              <a:gd name="T50" fmla="*/ 131 w 193"/>
              <a:gd name="T51" fmla="*/ 26 h 193"/>
              <a:gd name="T52" fmla="*/ 122 w 193"/>
              <a:gd name="T53" fmla="*/ 6 h 193"/>
              <a:gd name="T54" fmla="*/ 121 w 193"/>
              <a:gd name="T55" fmla="*/ 4 h 193"/>
              <a:gd name="T56" fmla="*/ 112 w 193"/>
              <a:gd name="T57" fmla="*/ 0 h 193"/>
              <a:gd name="T58" fmla="*/ 107 w 193"/>
              <a:gd name="T59" fmla="*/ 2 h 193"/>
              <a:gd name="T60" fmla="*/ 105 w 193"/>
              <a:gd name="T61" fmla="*/ 3 h 193"/>
              <a:gd name="T62" fmla="*/ 96 w 193"/>
              <a:gd name="T63" fmla="*/ 11 h 193"/>
              <a:gd name="T64" fmla="*/ 78 w 193"/>
              <a:gd name="T65" fmla="*/ 40 h 193"/>
              <a:gd name="T66" fmla="*/ 70 w 193"/>
              <a:gd name="T67" fmla="*/ 27 h 193"/>
              <a:gd name="T68" fmla="*/ 69 w 193"/>
              <a:gd name="T69" fmla="*/ 26 h 193"/>
              <a:gd name="T70" fmla="*/ 58 w 193"/>
              <a:gd name="T71" fmla="*/ 20 h 193"/>
              <a:gd name="T72" fmla="*/ 50 w 193"/>
              <a:gd name="T73" fmla="*/ 22 h 193"/>
              <a:gd name="T74" fmla="*/ 47 w 193"/>
              <a:gd name="T75" fmla="*/ 24 h 193"/>
              <a:gd name="T76" fmla="*/ 35 w 193"/>
              <a:gd name="T77" fmla="*/ 34 h 193"/>
              <a:gd name="T78" fmla="*/ 28 w 193"/>
              <a:gd name="T79" fmla="*/ 15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193">
                <a:moveTo>
                  <a:pt x="28" y="151"/>
                </a:moveTo>
                <a:cubicBezTo>
                  <a:pt x="4" y="175"/>
                  <a:pt x="4" y="175"/>
                  <a:pt x="4" y="175"/>
                </a:cubicBezTo>
                <a:cubicBezTo>
                  <a:pt x="0" y="179"/>
                  <a:pt x="0" y="185"/>
                  <a:pt x="4" y="189"/>
                </a:cubicBezTo>
                <a:cubicBezTo>
                  <a:pt x="8" y="193"/>
                  <a:pt x="14" y="193"/>
                  <a:pt x="18" y="189"/>
                </a:cubicBezTo>
                <a:cubicBezTo>
                  <a:pt x="42" y="165"/>
                  <a:pt x="42" y="165"/>
                  <a:pt x="42" y="165"/>
                </a:cubicBezTo>
                <a:cubicBezTo>
                  <a:pt x="76" y="193"/>
                  <a:pt x="127" y="190"/>
                  <a:pt x="159" y="158"/>
                </a:cubicBezTo>
                <a:cubicBezTo>
                  <a:pt x="163" y="154"/>
                  <a:pt x="166" y="150"/>
                  <a:pt x="169" y="146"/>
                </a:cubicBezTo>
                <a:cubicBezTo>
                  <a:pt x="171" y="143"/>
                  <a:pt x="171" y="143"/>
                  <a:pt x="171" y="143"/>
                </a:cubicBezTo>
                <a:cubicBezTo>
                  <a:pt x="172" y="141"/>
                  <a:pt x="173" y="138"/>
                  <a:pt x="173" y="135"/>
                </a:cubicBezTo>
                <a:cubicBezTo>
                  <a:pt x="173" y="131"/>
                  <a:pt x="171" y="127"/>
                  <a:pt x="167" y="124"/>
                </a:cubicBezTo>
                <a:cubicBezTo>
                  <a:pt x="166" y="123"/>
                  <a:pt x="166" y="123"/>
                  <a:pt x="166" y="123"/>
                </a:cubicBezTo>
                <a:cubicBezTo>
                  <a:pt x="161" y="120"/>
                  <a:pt x="157" y="117"/>
                  <a:pt x="153" y="115"/>
                </a:cubicBezTo>
                <a:cubicBezTo>
                  <a:pt x="164" y="112"/>
                  <a:pt x="173" y="106"/>
                  <a:pt x="182" y="97"/>
                </a:cubicBezTo>
                <a:cubicBezTo>
                  <a:pt x="185" y="94"/>
                  <a:pt x="188" y="91"/>
                  <a:pt x="190" y="88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3" y="83"/>
                  <a:pt x="193" y="81"/>
                </a:cubicBezTo>
                <a:cubicBezTo>
                  <a:pt x="193" y="77"/>
                  <a:pt x="191" y="74"/>
                  <a:pt x="189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0" y="67"/>
                  <a:pt x="174" y="64"/>
                  <a:pt x="167" y="62"/>
                </a:cubicBezTo>
                <a:cubicBezTo>
                  <a:pt x="169" y="61"/>
                  <a:pt x="170" y="59"/>
                  <a:pt x="172" y="57"/>
                </a:cubicBezTo>
                <a:cubicBezTo>
                  <a:pt x="184" y="46"/>
                  <a:pt x="189" y="31"/>
                  <a:pt x="190" y="17"/>
                </a:cubicBezTo>
                <a:cubicBezTo>
                  <a:pt x="190" y="16"/>
                  <a:pt x="190" y="14"/>
                  <a:pt x="190" y="13"/>
                </a:cubicBezTo>
                <a:cubicBezTo>
                  <a:pt x="190" y="8"/>
                  <a:pt x="185" y="3"/>
                  <a:pt x="180" y="3"/>
                </a:cubicBezTo>
                <a:cubicBezTo>
                  <a:pt x="177" y="3"/>
                  <a:pt x="177" y="3"/>
                  <a:pt x="177" y="3"/>
                </a:cubicBezTo>
                <a:cubicBezTo>
                  <a:pt x="162" y="4"/>
                  <a:pt x="147" y="9"/>
                  <a:pt x="136" y="21"/>
                </a:cubicBezTo>
                <a:cubicBezTo>
                  <a:pt x="134" y="23"/>
                  <a:pt x="132" y="24"/>
                  <a:pt x="131" y="26"/>
                </a:cubicBezTo>
                <a:cubicBezTo>
                  <a:pt x="129" y="19"/>
                  <a:pt x="126" y="13"/>
                  <a:pt x="122" y="6"/>
                </a:cubicBezTo>
                <a:cubicBezTo>
                  <a:pt x="121" y="4"/>
                  <a:pt x="121" y="4"/>
                  <a:pt x="121" y="4"/>
                </a:cubicBezTo>
                <a:cubicBezTo>
                  <a:pt x="119" y="2"/>
                  <a:pt x="116" y="0"/>
                  <a:pt x="112" y="0"/>
                </a:cubicBezTo>
                <a:cubicBezTo>
                  <a:pt x="110" y="0"/>
                  <a:pt x="109" y="1"/>
                  <a:pt x="107" y="2"/>
                </a:cubicBezTo>
                <a:cubicBezTo>
                  <a:pt x="106" y="2"/>
                  <a:pt x="105" y="3"/>
                  <a:pt x="105" y="3"/>
                </a:cubicBezTo>
                <a:cubicBezTo>
                  <a:pt x="101" y="6"/>
                  <a:pt x="99" y="8"/>
                  <a:pt x="96" y="11"/>
                </a:cubicBezTo>
                <a:cubicBezTo>
                  <a:pt x="87" y="20"/>
                  <a:pt x="81" y="29"/>
                  <a:pt x="78" y="40"/>
                </a:cubicBezTo>
                <a:cubicBezTo>
                  <a:pt x="76" y="36"/>
                  <a:pt x="73" y="32"/>
                  <a:pt x="70" y="27"/>
                </a:cubicBezTo>
                <a:cubicBezTo>
                  <a:pt x="69" y="26"/>
                  <a:pt x="69" y="26"/>
                  <a:pt x="69" y="26"/>
                </a:cubicBezTo>
                <a:cubicBezTo>
                  <a:pt x="66" y="22"/>
                  <a:pt x="62" y="20"/>
                  <a:pt x="58" y="20"/>
                </a:cubicBezTo>
                <a:cubicBezTo>
                  <a:pt x="55" y="20"/>
                  <a:pt x="52" y="21"/>
                  <a:pt x="50" y="22"/>
                </a:cubicBezTo>
                <a:cubicBezTo>
                  <a:pt x="49" y="23"/>
                  <a:pt x="48" y="24"/>
                  <a:pt x="47" y="24"/>
                </a:cubicBezTo>
                <a:cubicBezTo>
                  <a:pt x="43" y="27"/>
                  <a:pt x="39" y="30"/>
                  <a:pt x="35" y="34"/>
                </a:cubicBezTo>
                <a:cubicBezTo>
                  <a:pt x="3" y="66"/>
                  <a:pt x="0" y="117"/>
                  <a:pt x="28" y="151"/>
                </a:cubicBezTo>
                <a:close/>
              </a:path>
            </a:pathLst>
          </a:custGeom>
          <a:solidFill>
            <a:srgbClr val="A5002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24"/>
          <p:cNvSpPr>
            <a:spLocks/>
          </p:cNvSpPr>
          <p:nvPr/>
        </p:nvSpPr>
        <p:spPr bwMode="auto">
          <a:xfrm rot="12170891">
            <a:off x="1544487" y="777062"/>
            <a:ext cx="254666" cy="254666"/>
          </a:xfrm>
          <a:custGeom>
            <a:avLst/>
            <a:gdLst>
              <a:gd name="T0" fmla="*/ 28 w 193"/>
              <a:gd name="T1" fmla="*/ 151 h 193"/>
              <a:gd name="T2" fmla="*/ 4 w 193"/>
              <a:gd name="T3" fmla="*/ 175 h 193"/>
              <a:gd name="T4" fmla="*/ 4 w 193"/>
              <a:gd name="T5" fmla="*/ 189 h 193"/>
              <a:gd name="T6" fmla="*/ 18 w 193"/>
              <a:gd name="T7" fmla="*/ 189 h 193"/>
              <a:gd name="T8" fmla="*/ 42 w 193"/>
              <a:gd name="T9" fmla="*/ 165 h 193"/>
              <a:gd name="T10" fmla="*/ 159 w 193"/>
              <a:gd name="T11" fmla="*/ 158 h 193"/>
              <a:gd name="T12" fmla="*/ 169 w 193"/>
              <a:gd name="T13" fmla="*/ 146 h 193"/>
              <a:gd name="T14" fmla="*/ 171 w 193"/>
              <a:gd name="T15" fmla="*/ 143 h 193"/>
              <a:gd name="T16" fmla="*/ 173 w 193"/>
              <a:gd name="T17" fmla="*/ 135 h 193"/>
              <a:gd name="T18" fmla="*/ 167 w 193"/>
              <a:gd name="T19" fmla="*/ 124 h 193"/>
              <a:gd name="T20" fmla="*/ 166 w 193"/>
              <a:gd name="T21" fmla="*/ 123 h 193"/>
              <a:gd name="T22" fmla="*/ 153 w 193"/>
              <a:gd name="T23" fmla="*/ 115 h 193"/>
              <a:gd name="T24" fmla="*/ 182 w 193"/>
              <a:gd name="T25" fmla="*/ 97 h 193"/>
              <a:gd name="T26" fmla="*/ 190 w 193"/>
              <a:gd name="T27" fmla="*/ 88 h 193"/>
              <a:gd name="T28" fmla="*/ 191 w 193"/>
              <a:gd name="T29" fmla="*/ 86 h 193"/>
              <a:gd name="T30" fmla="*/ 193 w 193"/>
              <a:gd name="T31" fmla="*/ 81 h 193"/>
              <a:gd name="T32" fmla="*/ 189 w 193"/>
              <a:gd name="T33" fmla="*/ 72 h 193"/>
              <a:gd name="T34" fmla="*/ 186 w 193"/>
              <a:gd name="T35" fmla="*/ 71 h 193"/>
              <a:gd name="T36" fmla="*/ 167 w 193"/>
              <a:gd name="T37" fmla="*/ 62 h 193"/>
              <a:gd name="T38" fmla="*/ 172 w 193"/>
              <a:gd name="T39" fmla="*/ 57 h 193"/>
              <a:gd name="T40" fmla="*/ 190 w 193"/>
              <a:gd name="T41" fmla="*/ 17 h 193"/>
              <a:gd name="T42" fmla="*/ 190 w 193"/>
              <a:gd name="T43" fmla="*/ 13 h 193"/>
              <a:gd name="T44" fmla="*/ 180 w 193"/>
              <a:gd name="T45" fmla="*/ 3 h 193"/>
              <a:gd name="T46" fmla="*/ 177 w 193"/>
              <a:gd name="T47" fmla="*/ 3 h 193"/>
              <a:gd name="T48" fmla="*/ 136 w 193"/>
              <a:gd name="T49" fmla="*/ 21 h 193"/>
              <a:gd name="T50" fmla="*/ 131 w 193"/>
              <a:gd name="T51" fmla="*/ 26 h 193"/>
              <a:gd name="T52" fmla="*/ 122 w 193"/>
              <a:gd name="T53" fmla="*/ 6 h 193"/>
              <a:gd name="T54" fmla="*/ 121 w 193"/>
              <a:gd name="T55" fmla="*/ 4 h 193"/>
              <a:gd name="T56" fmla="*/ 112 w 193"/>
              <a:gd name="T57" fmla="*/ 0 h 193"/>
              <a:gd name="T58" fmla="*/ 107 w 193"/>
              <a:gd name="T59" fmla="*/ 2 h 193"/>
              <a:gd name="T60" fmla="*/ 105 w 193"/>
              <a:gd name="T61" fmla="*/ 3 h 193"/>
              <a:gd name="T62" fmla="*/ 96 w 193"/>
              <a:gd name="T63" fmla="*/ 11 h 193"/>
              <a:gd name="T64" fmla="*/ 78 w 193"/>
              <a:gd name="T65" fmla="*/ 40 h 193"/>
              <a:gd name="T66" fmla="*/ 70 w 193"/>
              <a:gd name="T67" fmla="*/ 27 h 193"/>
              <a:gd name="T68" fmla="*/ 69 w 193"/>
              <a:gd name="T69" fmla="*/ 26 h 193"/>
              <a:gd name="T70" fmla="*/ 58 w 193"/>
              <a:gd name="T71" fmla="*/ 20 h 193"/>
              <a:gd name="T72" fmla="*/ 50 w 193"/>
              <a:gd name="T73" fmla="*/ 22 h 193"/>
              <a:gd name="T74" fmla="*/ 47 w 193"/>
              <a:gd name="T75" fmla="*/ 24 h 193"/>
              <a:gd name="T76" fmla="*/ 35 w 193"/>
              <a:gd name="T77" fmla="*/ 34 h 193"/>
              <a:gd name="T78" fmla="*/ 28 w 193"/>
              <a:gd name="T79" fmla="*/ 15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193">
                <a:moveTo>
                  <a:pt x="28" y="151"/>
                </a:moveTo>
                <a:cubicBezTo>
                  <a:pt x="4" y="175"/>
                  <a:pt x="4" y="175"/>
                  <a:pt x="4" y="175"/>
                </a:cubicBezTo>
                <a:cubicBezTo>
                  <a:pt x="0" y="179"/>
                  <a:pt x="0" y="185"/>
                  <a:pt x="4" y="189"/>
                </a:cubicBezTo>
                <a:cubicBezTo>
                  <a:pt x="8" y="193"/>
                  <a:pt x="14" y="193"/>
                  <a:pt x="18" y="189"/>
                </a:cubicBezTo>
                <a:cubicBezTo>
                  <a:pt x="42" y="165"/>
                  <a:pt x="42" y="165"/>
                  <a:pt x="42" y="165"/>
                </a:cubicBezTo>
                <a:cubicBezTo>
                  <a:pt x="76" y="193"/>
                  <a:pt x="127" y="190"/>
                  <a:pt x="159" y="158"/>
                </a:cubicBezTo>
                <a:cubicBezTo>
                  <a:pt x="163" y="154"/>
                  <a:pt x="166" y="150"/>
                  <a:pt x="169" y="146"/>
                </a:cubicBezTo>
                <a:cubicBezTo>
                  <a:pt x="171" y="143"/>
                  <a:pt x="171" y="143"/>
                  <a:pt x="171" y="143"/>
                </a:cubicBezTo>
                <a:cubicBezTo>
                  <a:pt x="172" y="141"/>
                  <a:pt x="173" y="138"/>
                  <a:pt x="173" y="135"/>
                </a:cubicBezTo>
                <a:cubicBezTo>
                  <a:pt x="173" y="131"/>
                  <a:pt x="171" y="127"/>
                  <a:pt x="167" y="124"/>
                </a:cubicBezTo>
                <a:cubicBezTo>
                  <a:pt x="166" y="123"/>
                  <a:pt x="166" y="123"/>
                  <a:pt x="166" y="123"/>
                </a:cubicBezTo>
                <a:cubicBezTo>
                  <a:pt x="161" y="120"/>
                  <a:pt x="157" y="117"/>
                  <a:pt x="153" y="115"/>
                </a:cubicBezTo>
                <a:cubicBezTo>
                  <a:pt x="164" y="112"/>
                  <a:pt x="173" y="106"/>
                  <a:pt x="182" y="97"/>
                </a:cubicBezTo>
                <a:cubicBezTo>
                  <a:pt x="185" y="94"/>
                  <a:pt x="188" y="91"/>
                  <a:pt x="190" y="88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3" y="83"/>
                  <a:pt x="193" y="81"/>
                </a:cubicBezTo>
                <a:cubicBezTo>
                  <a:pt x="193" y="77"/>
                  <a:pt x="191" y="74"/>
                  <a:pt x="189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0" y="67"/>
                  <a:pt x="174" y="64"/>
                  <a:pt x="167" y="62"/>
                </a:cubicBezTo>
                <a:cubicBezTo>
                  <a:pt x="169" y="61"/>
                  <a:pt x="170" y="59"/>
                  <a:pt x="172" y="57"/>
                </a:cubicBezTo>
                <a:cubicBezTo>
                  <a:pt x="184" y="46"/>
                  <a:pt x="189" y="31"/>
                  <a:pt x="190" y="17"/>
                </a:cubicBezTo>
                <a:cubicBezTo>
                  <a:pt x="190" y="16"/>
                  <a:pt x="190" y="14"/>
                  <a:pt x="190" y="13"/>
                </a:cubicBezTo>
                <a:cubicBezTo>
                  <a:pt x="190" y="8"/>
                  <a:pt x="185" y="3"/>
                  <a:pt x="180" y="3"/>
                </a:cubicBezTo>
                <a:cubicBezTo>
                  <a:pt x="177" y="3"/>
                  <a:pt x="177" y="3"/>
                  <a:pt x="177" y="3"/>
                </a:cubicBezTo>
                <a:cubicBezTo>
                  <a:pt x="162" y="4"/>
                  <a:pt x="147" y="9"/>
                  <a:pt x="136" y="21"/>
                </a:cubicBezTo>
                <a:cubicBezTo>
                  <a:pt x="134" y="23"/>
                  <a:pt x="132" y="24"/>
                  <a:pt x="131" y="26"/>
                </a:cubicBezTo>
                <a:cubicBezTo>
                  <a:pt x="129" y="19"/>
                  <a:pt x="126" y="13"/>
                  <a:pt x="122" y="6"/>
                </a:cubicBezTo>
                <a:cubicBezTo>
                  <a:pt x="121" y="4"/>
                  <a:pt x="121" y="4"/>
                  <a:pt x="121" y="4"/>
                </a:cubicBezTo>
                <a:cubicBezTo>
                  <a:pt x="119" y="2"/>
                  <a:pt x="116" y="0"/>
                  <a:pt x="112" y="0"/>
                </a:cubicBezTo>
                <a:cubicBezTo>
                  <a:pt x="110" y="0"/>
                  <a:pt x="109" y="1"/>
                  <a:pt x="107" y="2"/>
                </a:cubicBezTo>
                <a:cubicBezTo>
                  <a:pt x="106" y="2"/>
                  <a:pt x="105" y="3"/>
                  <a:pt x="105" y="3"/>
                </a:cubicBezTo>
                <a:cubicBezTo>
                  <a:pt x="101" y="6"/>
                  <a:pt x="99" y="8"/>
                  <a:pt x="96" y="11"/>
                </a:cubicBezTo>
                <a:cubicBezTo>
                  <a:pt x="87" y="20"/>
                  <a:pt x="81" y="29"/>
                  <a:pt x="78" y="40"/>
                </a:cubicBezTo>
                <a:cubicBezTo>
                  <a:pt x="76" y="36"/>
                  <a:pt x="73" y="32"/>
                  <a:pt x="70" y="27"/>
                </a:cubicBezTo>
                <a:cubicBezTo>
                  <a:pt x="69" y="26"/>
                  <a:pt x="69" y="26"/>
                  <a:pt x="69" y="26"/>
                </a:cubicBezTo>
                <a:cubicBezTo>
                  <a:pt x="66" y="22"/>
                  <a:pt x="62" y="20"/>
                  <a:pt x="58" y="20"/>
                </a:cubicBezTo>
                <a:cubicBezTo>
                  <a:pt x="55" y="20"/>
                  <a:pt x="52" y="21"/>
                  <a:pt x="50" y="22"/>
                </a:cubicBezTo>
                <a:cubicBezTo>
                  <a:pt x="49" y="23"/>
                  <a:pt x="48" y="24"/>
                  <a:pt x="47" y="24"/>
                </a:cubicBezTo>
                <a:cubicBezTo>
                  <a:pt x="43" y="27"/>
                  <a:pt x="39" y="30"/>
                  <a:pt x="35" y="34"/>
                </a:cubicBezTo>
                <a:cubicBezTo>
                  <a:pt x="3" y="66"/>
                  <a:pt x="0" y="117"/>
                  <a:pt x="28" y="151"/>
                </a:cubicBezTo>
                <a:close/>
              </a:path>
            </a:pathLst>
          </a:custGeom>
          <a:solidFill>
            <a:srgbClr val="A5002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24"/>
          <p:cNvSpPr>
            <a:spLocks/>
          </p:cNvSpPr>
          <p:nvPr/>
        </p:nvSpPr>
        <p:spPr bwMode="auto">
          <a:xfrm rot="1841040">
            <a:off x="620532" y="152309"/>
            <a:ext cx="826293" cy="826293"/>
          </a:xfrm>
          <a:custGeom>
            <a:avLst/>
            <a:gdLst>
              <a:gd name="T0" fmla="*/ 28 w 193"/>
              <a:gd name="T1" fmla="*/ 151 h 193"/>
              <a:gd name="T2" fmla="*/ 4 w 193"/>
              <a:gd name="T3" fmla="*/ 175 h 193"/>
              <a:gd name="T4" fmla="*/ 4 w 193"/>
              <a:gd name="T5" fmla="*/ 189 h 193"/>
              <a:gd name="T6" fmla="*/ 18 w 193"/>
              <a:gd name="T7" fmla="*/ 189 h 193"/>
              <a:gd name="T8" fmla="*/ 42 w 193"/>
              <a:gd name="T9" fmla="*/ 165 h 193"/>
              <a:gd name="T10" fmla="*/ 159 w 193"/>
              <a:gd name="T11" fmla="*/ 158 h 193"/>
              <a:gd name="T12" fmla="*/ 169 w 193"/>
              <a:gd name="T13" fmla="*/ 146 h 193"/>
              <a:gd name="T14" fmla="*/ 171 w 193"/>
              <a:gd name="T15" fmla="*/ 143 h 193"/>
              <a:gd name="T16" fmla="*/ 173 w 193"/>
              <a:gd name="T17" fmla="*/ 135 h 193"/>
              <a:gd name="T18" fmla="*/ 167 w 193"/>
              <a:gd name="T19" fmla="*/ 124 h 193"/>
              <a:gd name="T20" fmla="*/ 166 w 193"/>
              <a:gd name="T21" fmla="*/ 123 h 193"/>
              <a:gd name="T22" fmla="*/ 153 w 193"/>
              <a:gd name="T23" fmla="*/ 115 h 193"/>
              <a:gd name="T24" fmla="*/ 182 w 193"/>
              <a:gd name="T25" fmla="*/ 97 h 193"/>
              <a:gd name="T26" fmla="*/ 190 w 193"/>
              <a:gd name="T27" fmla="*/ 88 h 193"/>
              <a:gd name="T28" fmla="*/ 191 w 193"/>
              <a:gd name="T29" fmla="*/ 86 h 193"/>
              <a:gd name="T30" fmla="*/ 193 w 193"/>
              <a:gd name="T31" fmla="*/ 81 h 193"/>
              <a:gd name="T32" fmla="*/ 189 w 193"/>
              <a:gd name="T33" fmla="*/ 72 h 193"/>
              <a:gd name="T34" fmla="*/ 186 w 193"/>
              <a:gd name="T35" fmla="*/ 71 h 193"/>
              <a:gd name="T36" fmla="*/ 167 w 193"/>
              <a:gd name="T37" fmla="*/ 62 h 193"/>
              <a:gd name="T38" fmla="*/ 172 w 193"/>
              <a:gd name="T39" fmla="*/ 57 h 193"/>
              <a:gd name="T40" fmla="*/ 190 w 193"/>
              <a:gd name="T41" fmla="*/ 17 h 193"/>
              <a:gd name="T42" fmla="*/ 190 w 193"/>
              <a:gd name="T43" fmla="*/ 13 h 193"/>
              <a:gd name="T44" fmla="*/ 180 w 193"/>
              <a:gd name="T45" fmla="*/ 3 h 193"/>
              <a:gd name="T46" fmla="*/ 177 w 193"/>
              <a:gd name="T47" fmla="*/ 3 h 193"/>
              <a:gd name="T48" fmla="*/ 136 w 193"/>
              <a:gd name="T49" fmla="*/ 21 h 193"/>
              <a:gd name="T50" fmla="*/ 131 w 193"/>
              <a:gd name="T51" fmla="*/ 26 h 193"/>
              <a:gd name="T52" fmla="*/ 122 w 193"/>
              <a:gd name="T53" fmla="*/ 6 h 193"/>
              <a:gd name="T54" fmla="*/ 121 w 193"/>
              <a:gd name="T55" fmla="*/ 4 h 193"/>
              <a:gd name="T56" fmla="*/ 112 w 193"/>
              <a:gd name="T57" fmla="*/ 0 h 193"/>
              <a:gd name="T58" fmla="*/ 107 w 193"/>
              <a:gd name="T59" fmla="*/ 2 h 193"/>
              <a:gd name="T60" fmla="*/ 105 w 193"/>
              <a:gd name="T61" fmla="*/ 3 h 193"/>
              <a:gd name="T62" fmla="*/ 96 w 193"/>
              <a:gd name="T63" fmla="*/ 11 h 193"/>
              <a:gd name="T64" fmla="*/ 78 w 193"/>
              <a:gd name="T65" fmla="*/ 40 h 193"/>
              <a:gd name="T66" fmla="*/ 70 w 193"/>
              <a:gd name="T67" fmla="*/ 27 h 193"/>
              <a:gd name="T68" fmla="*/ 69 w 193"/>
              <a:gd name="T69" fmla="*/ 26 h 193"/>
              <a:gd name="T70" fmla="*/ 58 w 193"/>
              <a:gd name="T71" fmla="*/ 20 h 193"/>
              <a:gd name="T72" fmla="*/ 50 w 193"/>
              <a:gd name="T73" fmla="*/ 22 h 193"/>
              <a:gd name="T74" fmla="*/ 47 w 193"/>
              <a:gd name="T75" fmla="*/ 24 h 193"/>
              <a:gd name="T76" fmla="*/ 35 w 193"/>
              <a:gd name="T77" fmla="*/ 34 h 193"/>
              <a:gd name="T78" fmla="*/ 28 w 193"/>
              <a:gd name="T79" fmla="*/ 15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193">
                <a:moveTo>
                  <a:pt x="28" y="151"/>
                </a:moveTo>
                <a:cubicBezTo>
                  <a:pt x="4" y="175"/>
                  <a:pt x="4" y="175"/>
                  <a:pt x="4" y="175"/>
                </a:cubicBezTo>
                <a:cubicBezTo>
                  <a:pt x="0" y="179"/>
                  <a:pt x="0" y="185"/>
                  <a:pt x="4" y="189"/>
                </a:cubicBezTo>
                <a:cubicBezTo>
                  <a:pt x="8" y="193"/>
                  <a:pt x="14" y="193"/>
                  <a:pt x="18" y="189"/>
                </a:cubicBezTo>
                <a:cubicBezTo>
                  <a:pt x="42" y="165"/>
                  <a:pt x="42" y="165"/>
                  <a:pt x="42" y="165"/>
                </a:cubicBezTo>
                <a:cubicBezTo>
                  <a:pt x="76" y="193"/>
                  <a:pt x="127" y="190"/>
                  <a:pt x="159" y="158"/>
                </a:cubicBezTo>
                <a:cubicBezTo>
                  <a:pt x="163" y="154"/>
                  <a:pt x="166" y="150"/>
                  <a:pt x="169" y="146"/>
                </a:cubicBezTo>
                <a:cubicBezTo>
                  <a:pt x="171" y="143"/>
                  <a:pt x="171" y="143"/>
                  <a:pt x="171" y="143"/>
                </a:cubicBezTo>
                <a:cubicBezTo>
                  <a:pt x="172" y="141"/>
                  <a:pt x="173" y="138"/>
                  <a:pt x="173" y="135"/>
                </a:cubicBezTo>
                <a:cubicBezTo>
                  <a:pt x="173" y="131"/>
                  <a:pt x="171" y="127"/>
                  <a:pt x="167" y="124"/>
                </a:cubicBezTo>
                <a:cubicBezTo>
                  <a:pt x="166" y="123"/>
                  <a:pt x="166" y="123"/>
                  <a:pt x="166" y="123"/>
                </a:cubicBezTo>
                <a:cubicBezTo>
                  <a:pt x="161" y="120"/>
                  <a:pt x="157" y="117"/>
                  <a:pt x="153" y="115"/>
                </a:cubicBezTo>
                <a:cubicBezTo>
                  <a:pt x="164" y="112"/>
                  <a:pt x="173" y="106"/>
                  <a:pt x="182" y="97"/>
                </a:cubicBezTo>
                <a:cubicBezTo>
                  <a:pt x="185" y="94"/>
                  <a:pt x="188" y="91"/>
                  <a:pt x="190" y="88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3" y="83"/>
                  <a:pt x="193" y="81"/>
                </a:cubicBezTo>
                <a:cubicBezTo>
                  <a:pt x="193" y="77"/>
                  <a:pt x="191" y="74"/>
                  <a:pt x="189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0" y="67"/>
                  <a:pt x="174" y="64"/>
                  <a:pt x="167" y="62"/>
                </a:cubicBezTo>
                <a:cubicBezTo>
                  <a:pt x="169" y="61"/>
                  <a:pt x="170" y="59"/>
                  <a:pt x="172" y="57"/>
                </a:cubicBezTo>
                <a:cubicBezTo>
                  <a:pt x="184" y="46"/>
                  <a:pt x="189" y="31"/>
                  <a:pt x="190" y="17"/>
                </a:cubicBezTo>
                <a:cubicBezTo>
                  <a:pt x="190" y="16"/>
                  <a:pt x="190" y="14"/>
                  <a:pt x="190" y="13"/>
                </a:cubicBezTo>
                <a:cubicBezTo>
                  <a:pt x="190" y="8"/>
                  <a:pt x="185" y="3"/>
                  <a:pt x="180" y="3"/>
                </a:cubicBezTo>
                <a:cubicBezTo>
                  <a:pt x="177" y="3"/>
                  <a:pt x="177" y="3"/>
                  <a:pt x="177" y="3"/>
                </a:cubicBezTo>
                <a:cubicBezTo>
                  <a:pt x="162" y="4"/>
                  <a:pt x="147" y="9"/>
                  <a:pt x="136" y="21"/>
                </a:cubicBezTo>
                <a:cubicBezTo>
                  <a:pt x="134" y="23"/>
                  <a:pt x="132" y="24"/>
                  <a:pt x="131" y="26"/>
                </a:cubicBezTo>
                <a:cubicBezTo>
                  <a:pt x="129" y="19"/>
                  <a:pt x="126" y="13"/>
                  <a:pt x="122" y="6"/>
                </a:cubicBezTo>
                <a:cubicBezTo>
                  <a:pt x="121" y="4"/>
                  <a:pt x="121" y="4"/>
                  <a:pt x="121" y="4"/>
                </a:cubicBezTo>
                <a:cubicBezTo>
                  <a:pt x="119" y="2"/>
                  <a:pt x="116" y="0"/>
                  <a:pt x="112" y="0"/>
                </a:cubicBezTo>
                <a:cubicBezTo>
                  <a:pt x="110" y="0"/>
                  <a:pt x="109" y="1"/>
                  <a:pt x="107" y="2"/>
                </a:cubicBezTo>
                <a:cubicBezTo>
                  <a:pt x="106" y="2"/>
                  <a:pt x="105" y="3"/>
                  <a:pt x="105" y="3"/>
                </a:cubicBezTo>
                <a:cubicBezTo>
                  <a:pt x="101" y="6"/>
                  <a:pt x="99" y="8"/>
                  <a:pt x="96" y="11"/>
                </a:cubicBezTo>
                <a:cubicBezTo>
                  <a:pt x="87" y="20"/>
                  <a:pt x="81" y="29"/>
                  <a:pt x="78" y="40"/>
                </a:cubicBezTo>
                <a:cubicBezTo>
                  <a:pt x="76" y="36"/>
                  <a:pt x="73" y="32"/>
                  <a:pt x="70" y="27"/>
                </a:cubicBezTo>
                <a:cubicBezTo>
                  <a:pt x="69" y="26"/>
                  <a:pt x="69" y="26"/>
                  <a:pt x="69" y="26"/>
                </a:cubicBezTo>
                <a:cubicBezTo>
                  <a:pt x="66" y="22"/>
                  <a:pt x="62" y="20"/>
                  <a:pt x="58" y="20"/>
                </a:cubicBezTo>
                <a:cubicBezTo>
                  <a:pt x="55" y="20"/>
                  <a:pt x="52" y="21"/>
                  <a:pt x="50" y="22"/>
                </a:cubicBezTo>
                <a:cubicBezTo>
                  <a:pt x="49" y="23"/>
                  <a:pt x="48" y="24"/>
                  <a:pt x="47" y="24"/>
                </a:cubicBezTo>
                <a:cubicBezTo>
                  <a:pt x="43" y="27"/>
                  <a:pt x="39" y="30"/>
                  <a:pt x="35" y="34"/>
                </a:cubicBezTo>
                <a:cubicBezTo>
                  <a:pt x="3" y="66"/>
                  <a:pt x="0" y="117"/>
                  <a:pt x="28" y="151"/>
                </a:cubicBezTo>
                <a:close/>
              </a:path>
            </a:pathLst>
          </a:custGeom>
          <a:solidFill>
            <a:srgbClr val="A5002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6660232" y="793812"/>
            <a:ext cx="2483768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588224" y="695032"/>
            <a:ext cx="0" cy="13950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444208" y="555526"/>
            <a:ext cx="0" cy="279012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65910" y="1582547"/>
            <a:ext cx="271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开发规范条例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2097772" y="1589595"/>
            <a:ext cx="376372" cy="324459"/>
          </a:xfrm>
          <a:prstGeom prst="triangle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454352" y="2794973"/>
            <a:ext cx="2286000" cy="11449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所谓无规矩不成方圆，我们是一个集体大家庭，所以需要大家来一起遵守以下一些约定：</a:t>
            </a:r>
            <a:endParaRPr lang="zh-CN" altLang="en-US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云形标注 22"/>
          <p:cNvSpPr/>
          <p:nvPr/>
        </p:nvSpPr>
        <p:spPr>
          <a:xfrm>
            <a:off x="3136139" y="2769017"/>
            <a:ext cx="859797" cy="576064"/>
          </a:xfrm>
          <a:prstGeom prst="cloudCallout">
            <a:avLst/>
          </a:prstGeom>
          <a:solidFill>
            <a:srgbClr val="A8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F:\资料库\PPT模板、素材\单个素材\图标icon\下载\20140819033254570_easyicon_net_185.890453834.p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035" y="3360725"/>
            <a:ext cx="1368152" cy="93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47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V="1">
            <a:off x="1" y="4155926"/>
            <a:ext cx="9142105" cy="987575"/>
            <a:chOff x="1" y="-1779665"/>
            <a:chExt cx="9142105" cy="987575"/>
          </a:xfrm>
          <a:solidFill>
            <a:srgbClr val="A50021"/>
          </a:solidFill>
        </p:grpSpPr>
        <p:sp>
          <p:nvSpPr>
            <p:cNvPr id="3" name="矩形 18"/>
            <p:cNvSpPr/>
            <p:nvPr/>
          </p:nvSpPr>
          <p:spPr>
            <a:xfrm>
              <a:off x="1" y="-1779665"/>
              <a:ext cx="4571999" cy="987575"/>
            </a:xfrm>
            <a:custGeom>
              <a:avLst/>
              <a:gdLst/>
              <a:ahLst/>
              <a:cxnLst/>
              <a:rect l="l" t="t" r="r" b="b"/>
              <a:pathLst>
                <a:path w="1512167" h="2801567">
                  <a:moveTo>
                    <a:pt x="0" y="0"/>
                  </a:moveTo>
                  <a:lnTo>
                    <a:pt x="1512167" y="0"/>
                  </a:lnTo>
                  <a:lnTo>
                    <a:pt x="1512167" y="2801567"/>
                  </a:lnTo>
                  <a:lnTo>
                    <a:pt x="1480244" y="2801567"/>
                  </a:lnTo>
                  <a:lnTo>
                    <a:pt x="1397937" y="2636953"/>
                  </a:lnTo>
                  <a:lnTo>
                    <a:pt x="1315630" y="2801567"/>
                  </a:lnTo>
                  <a:lnTo>
                    <a:pt x="1263876" y="2801567"/>
                  </a:lnTo>
                  <a:lnTo>
                    <a:pt x="1181569" y="2636953"/>
                  </a:lnTo>
                  <a:lnTo>
                    <a:pt x="1099262" y="2801567"/>
                  </a:lnTo>
                  <a:lnTo>
                    <a:pt x="1047507" y="2801567"/>
                  </a:lnTo>
                  <a:lnTo>
                    <a:pt x="965200" y="2636953"/>
                  </a:lnTo>
                  <a:lnTo>
                    <a:pt x="882893" y="2801567"/>
                  </a:lnTo>
                  <a:lnTo>
                    <a:pt x="831138" y="2801567"/>
                  </a:lnTo>
                  <a:lnTo>
                    <a:pt x="748831" y="2636953"/>
                  </a:lnTo>
                  <a:lnTo>
                    <a:pt x="666524" y="2801567"/>
                  </a:lnTo>
                  <a:lnTo>
                    <a:pt x="614769" y="2801567"/>
                  </a:lnTo>
                  <a:lnTo>
                    <a:pt x="532462" y="2636953"/>
                  </a:lnTo>
                  <a:lnTo>
                    <a:pt x="450155" y="2801567"/>
                  </a:lnTo>
                  <a:lnTo>
                    <a:pt x="398400" y="2801567"/>
                  </a:lnTo>
                  <a:lnTo>
                    <a:pt x="316093" y="2636953"/>
                  </a:lnTo>
                  <a:lnTo>
                    <a:pt x="233786" y="2801567"/>
                  </a:lnTo>
                  <a:lnTo>
                    <a:pt x="182031" y="2801567"/>
                  </a:lnTo>
                  <a:lnTo>
                    <a:pt x="99724" y="2636953"/>
                  </a:lnTo>
                  <a:lnTo>
                    <a:pt x="17417" y="2801567"/>
                  </a:lnTo>
                  <a:lnTo>
                    <a:pt x="0" y="280156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18"/>
            <p:cNvSpPr/>
            <p:nvPr/>
          </p:nvSpPr>
          <p:spPr>
            <a:xfrm>
              <a:off x="4570107" y="-1779665"/>
              <a:ext cx="4571999" cy="987575"/>
            </a:xfrm>
            <a:custGeom>
              <a:avLst/>
              <a:gdLst/>
              <a:ahLst/>
              <a:cxnLst/>
              <a:rect l="l" t="t" r="r" b="b"/>
              <a:pathLst>
                <a:path w="1512167" h="2801567">
                  <a:moveTo>
                    <a:pt x="0" y="0"/>
                  </a:moveTo>
                  <a:lnTo>
                    <a:pt x="1512167" y="0"/>
                  </a:lnTo>
                  <a:lnTo>
                    <a:pt x="1512167" y="2801567"/>
                  </a:lnTo>
                  <a:lnTo>
                    <a:pt x="1480244" y="2801567"/>
                  </a:lnTo>
                  <a:lnTo>
                    <a:pt x="1397937" y="2636953"/>
                  </a:lnTo>
                  <a:lnTo>
                    <a:pt x="1315630" y="2801567"/>
                  </a:lnTo>
                  <a:lnTo>
                    <a:pt x="1263876" y="2801567"/>
                  </a:lnTo>
                  <a:lnTo>
                    <a:pt x="1181569" y="2636953"/>
                  </a:lnTo>
                  <a:lnTo>
                    <a:pt x="1099262" y="2801567"/>
                  </a:lnTo>
                  <a:lnTo>
                    <a:pt x="1047507" y="2801567"/>
                  </a:lnTo>
                  <a:lnTo>
                    <a:pt x="965200" y="2636953"/>
                  </a:lnTo>
                  <a:lnTo>
                    <a:pt x="882893" y="2801567"/>
                  </a:lnTo>
                  <a:lnTo>
                    <a:pt x="831138" y="2801567"/>
                  </a:lnTo>
                  <a:lnTo>
                    <a:pt x="748831" y="2636953"/>
                  </a:lnTo>
                  <a:lnTo>
                    <a:pt x="666524" y="2801567"/>
                  </a:lnTo>
                  <a:lnTo>
                    <a:pt x="614769" y="2801567"/>
                  </a:lnTo>
                  <a:lnTo>
                    <a:pt x="532462" y="2636953"/>
                  </a:lnTo>
                  <a:lnTo>
                    <a:pt x="450155" y="2801567"/>
                  </a:lnTo>
                  <a:lnTo>
                    <a:pt x="398400" y="2801567"/>
                  </a:lnTo>
                  <a:lnTo>
                    <a:pt x="316093" y="2636953"/>
                  </a:lnTo>
                  <a:lnTo>
                    <a:pt x="233786" y="2801567"/>
                  </a:lnTo>
                  <a:lnTo>
                    <a:pt x="182031" y="2801567"/>
                  </a:lnTo>
                  <a:lnTo>
                    <a:pt x="99724" y="2636953"/>
                  </a:lnTo>
                  <a:lnTo>
                    <a:pt x="17417" y="2801567"/>
                  </a:lnTo>
                  <a:lnTo>
                    <a:pt x="0" y="280156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491880" y="1851670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THANKS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35"/>
          <p:cNvSpPr txBox="1"/>
          <p:nvPr/>
        </p:nvSpPr>
        <p:spPr>
          <a:xfrm>
            <a:off x="3634003" y="2724904"/>
            <a:ext cx="345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前端开发：何清梅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011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5314599" y="453901"/>
            <a:ext cx="841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400" b="1" dirty="0">
              <a:solidFill>
                <a:srgbClr val="A5002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Freeform 24"/>
          <p:cNvSpPr>
            <a:spLocks/>
          </p:cNvSpPr>
          <p:nvPr/>
        </p:nvSpPr>
        <p:spPr bwMode="auto">
          <a:xfrm rot="20066618">
            <a:off x="1724245" y="310531"/>
            <a:ext cx="314325" cy="314325"/>
          </a:xfrm>
          <a:custGeom>
            <a:avLst/>
            <a:gdLst>
              <a:gd name="T0" fmla="*/ 28 w 193"/>
              <a:gd name="T1" fmla="*/ 151 h 193"/>
              <a:gd name="T2" fmla="*/ 4 w 193"/>
              <a:gd name="T3" fmla="*/ 175 h 193"/>
              <a:gd name="T4" fmla="*/ 4 w 193"/>
              <a:gd name="T5" fmla="*/ 189 h 193"/>
              <a:gd name="T6" fmla="*/ 18 w 193"/>
              <a:gd name="T7" fmla="*/ 189 h 193"/>
              <a:gd name="T8" fmla="*/ 42 w 193"/>
              <a:gd name="T9" fmla="*/ 165 h 193"/>
              <a:gd name="T10" fmla="*/ 159 w 193"/>
              <a:gd name="T11" fmla="*/ 158 h 193"/>
              <a:gd name="T12" fmla="*/ 169 w 193"/>
              <a:gd name="T13" fmla="*/ 146 h 193"/>
              <a:gd name="T14" fmla="*/ 171 w 193"/>
              <a:gd name="T15" fmla="*/ 143 h 193"/>
              <a:gd name="T16" fmla="*/ 173 w 193"/>
              <a:gd name="T17" fmla="*/ 135 h 193"/>
              <a:gd name="T18" fmla="*/ 167 w 193"/>
              <a:gd name="T19" fmla="*/ 124 h 193"/>
              <a:gd name="T20" fmla="*/ 166 w 193"/>
              <a:gd name="T21" fmla="*/ 123 h 193"/>
              <a:gd name="T22" fmla="*/ 153 w 193"/>
              <a:gd name="T23" fmla="*/ 115 h 193"/>
              <a:gd name="T24" fmla="*/ 182 w 193"/>
              <a:gd name="T25" fmla="*/ 97 h 193"/>
              <a:gd name="T26" fmla="*/ 190 w 193"/>
              <a:gd name="T27" fmla="*/ 88 h 193"/>
              <a:gd name="T28" fmla="*/ 191 w 193"/>
              <a:gd name="T29" fmla="*/ 86 h 193"/>
              <a:gd name="T30" fmla="*/ 193 w 193"/>
              <a:gd name="T31" fmla="*/ 81 h 193"/>
              <a:gd name="T32" fmla="*/ 189 w 193"/>
              <a:gd name="T33" fmla="*/ 72 h 193"/>
              <a:gd name="T34" fmla="*/ 186 w 193"/>
              <a:gd name="T35" fmla="*/ 71 h 193"/>
              <a:gd name="T36" fmla="*/ 167 w 193"/>
              <a:gd name="T37" fmla="*/ 62 h 193"/>
              <a:gd name="T38" fmla="*/ 172 w 193"/>
              <a:gd name="T39" fmla="*/ 57 h 193"/>
              <a:gd name="T40" fmla="*/ 190 w 193"/>
              <a:gd name="T41" fmla="*/ 17 h 193"/>
              <a:gd name="T42" fmla="*/ 190 w 193"/>
              <a:gd name="T43" fmla="*/ 13 h 193"/>
              <a:gd name="T44" fmla="*/ 180 w 193"/>
              <a:gd name="T45" fmla="*/ 3 h 193"/>
              <a:gd name="T46" fmla="*/ 177 w 193"/>
              <a:gd name="T47" fmla="*/ 3 h 193"/>
              <a:gd name="T48" fmla="*/ 136 w 193"/>
              <a:gd name="T49" fmla="*/ 21 h 193"/>
              <a:gd name="T50" fmla="*/ 131 w 193"/>
              <a:gd name="T51" fmla="*/ 26 h 193"/>
              <a:gd name="T52" fmla="*/ 122 w 193"/>
              <a:gd name="T53" fmla="*/ 6 h 193"/>
              <a:gd name="T54" fmla="*/ 121 w 193"/>
              <a:gd name="T55" fmla="*/ 4 h 193"/>
              <a:gd name="T56" fmla="*/ 112 w 193"/>
              <a:gd name="T57" fmla="*/ 0 h 193"/>
              <a:gd name="T58" fmla="*/ 107 w 193"/>
              <a:gd name="T59" fmla="*/ 2 h 193"/>
              <a:gd name="T60" fmla="*/ 105 w 193"/>
              <a:gd name="T61" fmla="*/ 3 h 193"/>
              <a:gd name="T62" fmla="*/ 96 w 193"/>
              <a:gd name="T63" fmla="*/ 11 h 193"/>
              <a:gd name="T64" fmla="*/ 78 w 193"/>
              <a:gd name="T65" fmla="*/ 40 h 193"/>
              <a:gd name="T66" fmla="*/ 70 w 193"/>
              <a:gd name="T67" fmla="*/ 27 h 193"/>
              <a:gd name="T68" fmla="*/ 69 w 193"/>
              <a:gd name="T69" fmla="*/ 26 h 193"/>
              <a:gd name="T70" fmla="*/ 58 w 193"/>
              <a:gd name="T71" fmla="*/ 20 h 193"/>
              <a:gd name="T72" fmla="*/ 50 w 193"/>
              <a:gd name="T73" fmla="*/ 22 h 193"/>
              <a:gd name="T74" fmla="*/ 47 w 193"/>
              <a:gd name="T75" fmla="*/ 24 h 193"/>
              <a:gd name="T76" fmla="*/ 35 w 193"/>
              <a:gd name="T77" fmla="*/ 34 h 193"/>
              <a:gd name="T78" fmla="*/ 28 w 193"/>
              <a:gd name="T79" fmla="*/ 15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193">
                <a:moveTo>
                  <a:pt x="28" y="151"/>
                </a:moveTo>
                <a:cubicBezTo>
                  <a:pt x="4" y="175"/>
                  <a:pt x="4" y="175"/>
                  <a:pt x="4" y="175"/>
                </a:cubicBezTo>
                <a:cubicBezTo>
                  <a:pt x="0" y="179"/>
                  <a:pt x="0" y="185"/>
                  <a:pt x="4" y="189"/>
                </a:cubicBezTo>
                <a:cubicBezTo>
                  <a:pt x="8" y="193"/>
                  <a:pt x="14" y="193"/>
                  <a:pt x="18" y="189"/>
                </a:cubicBezTo>
                <a:cubicBezTo>
                  <a:pt x="42" y="165"/>
                  <a:pt x="42" y="165"/>
                  <a:pt x="42" y="165"/>
                </a:cubicBezTo>
                <a:cubicBezTo>
                  <a:pt x="76" y="193"/>
                  <a:pt x="127" y="190"/>
                  <a:pt x="159" y="158"/>
                </a:cubicBezTo>
                <a:cubicBezTo>
                  <a:pt x="163" y="154"/>
                  <a:pt x="166" y="150"/>
                  <a:pt x="169" y="146"/>
                </a:cubicBezTo>
                <a:cubicBezTo>
                  <a:pt x="171" y="143"/>
                  <a:pt x="171" y="143"/>
                  <a:pt x="171" y="143"/>
                </a:cubicBezTo>
                <a:cubicBezTo>
                  <a:pt x="172" y="141"/>
                  <a:pt x="173" y="138"/>
                  <a:pt x="173" y="135"/>
                </a:cubicBezTo>
                <a:cubicBezTo>
                  <a:pt x="173" y="131"/>
                  <a:pt x="171" y="127"/>
                  <a:pt x="167" y="124"/>
                </a:cubicBezTo>
                <a:cubicBezTo>
                  <a:pt x="166" y="123"/>
                  <a:pt x="166" y="123"/>
                  <a:pt x="166" y="123"/>
                </a:cubicBezTo>
                <a:cubicBezTo>
                  <a:pt x="161" y="120"/>
                  <a:pt x="157" y="117"/>
                  <a:pt x="153" y="115"/>
                </a:cubicBezTo>
                <a:cubicBezTo>
                  <a:pt x="164" y="112"/>
                  <a:pt x="173" y="106"/>
                  <a:pt x="182" y="97"/>
                </a:cubicBezTo>
                <a:cubicBezTo>
                  <a:pt x="185" y="94"/>
                  <a:pt x="188" y="91"/>
                  <a:pt x="190" y="88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3" y="83"/>
                  <a:pt x="193" y="81"/>
                </a:cubicBezTo>
                <a:cubicBezTo>
                  <a:pt x="193" y="77"/>
                  <a:pt x="191" y="74"/>
                  <a:pt x="189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0" y="67"/>
                  <a:pt x="174" y="64"/>
                  <a:pt x="167" y="62"/>
                </a:cubicBezTo>
                <a:cubicBezTo>
                  <a:pt x="169" y="61"/>
                  <a:pt x="170" y="59"/>
                  <a:pt x="172" y="57"/>
                </a:cubicBezTo>
                <a:cubicBezTo>
                  <a:pt x="184" y="46"/>
                  <a:pt x="189" y="31"/>
                  <a:pt x="190" y="17"/>
                </a:cubicBezTo>
                <a:cubicBezTo>
                  <a:pt x="190" y="16"/>
                  <a:pt x="190" y="14"/>
                  <a:pt x="190" y="13"/>
                </a:cubicBezTo>
                <a:cubicBezTo>
                  <a:pt x="190" y="8"/>
                  <a:pt x="185" y="3"/>
                  <a:pt x="180" y="3"/>
                </a:cubicBezTo>
                <a:cubicBezTo>
                  <a:pt x="177" y="3"/>
                  <a:pt x="177" y="3"/>
                  <a:pt x="177" y="3"/>
                </a:cubicBezTo>
                <a:cubicBezTo>
                  <a:pt x="162" y="4"/>
                  <a:pt x="147" y="9"/>
                  <a:pt x="136" y="21"/>
                </a:cubicBezTo>
                <a:cubicBezTo>
                  <a:pt x="134" y="23"/>
                  <a:pt x="132" y="24"/>
                  <a:pt x="131" y="26"/>
                </a:cubicBezTo>
                <a:cubicBezTo>
                  <a:pt x="129" y="19"/>
                  <a:pt x="126" y="13"/>
                  <a:pt x="122" y="6"/>
                </a:cubicBezTo>
                <a:cubicBezTo>
                  <a:pt x="121" y="4"/>
                  <a:pt x="121" y="4"/>
                  <a:pt x="121" y="4"/>
                </a:cubicBezTo>
                <a:cubicBezTo>
                  <a:pt x="119" y="2"/>
                  <a:pt x="116" y="0"/>
                  <a:pt x="112" y="0"/>
                </a:cubicBezTo>
                <a:cubicBezTo>
                  <a:pt x="110" y="0"/>
                  <a:pt x="109" y="1"/>
                  <a:pt x="107" y="2"/>
                </a:cubicBezTo>
                <a:cubicBezTo>
                  <a:pt x="106" y="2"/>
                  <a:pt x="105" y="3"/>
                  <a:pt x="105" y="3"/>
                </a:cubicBezTo>
                <a:cubicBezTo>
                  <a:pt x="101" y="6"/>
                  <a:pt x="99" y="8"/>
                  <a:pt x="96" y="11"/>
                </a:cubicBezTo>
                <a:cubicBezTo>
                  <a:pt x="87" y="20"/>
                  <a:pt x="81" y="29"/>
                  <a:pt x="78" y="40"/>
                </a:cubicBezTo>
                <a:cubicBezTo>
                  <a:pt x="76" y="36"/>
                  <a:pt x="73" y="32"/>
                  <a:pt x="70" y="27"/>
                </a:cubicBezTo>
                <a:cubicBezTo>
                  <a:pt x="69" y="26"/>
                  <a:pt x="69" y="26"/>
                  <a:pt x="69" y="26"/>
                </a:cubicBezTo>
                <a:cubicBezTo>
                  <a:pt x="66" y="22"/>
                  <a:pt x="62" y="20"/>
                  <a:pt x="58" y="20"/>
                </a:cubicBezTo>
                <a:cubicBezTo>
                  <a:pt x="55" y="20"/>
                  <a:pt x="52" y="21"/>
                  <a:pt x="50" y="22"/>
                </a:cubicBezTo>
                <a:cubicBezTo>
                  <a:pt x="49" y="23"/>
                  <a:pt x="48" y="24"/>
                  <a:pt x="47" y="24"/>
                </a:cubicBezTo>
                <a:cubicBezTo>
                  <a:pt x="43" y="27"/>
                  <a:pt x="39" y="30"/>
                  <a:pt x="35" y="34"/>
                </a:cubicBezTo>
                <a:cubicBezTo>
                  <a:pt x="3" y="66"/>
                  <a:pt x="0" y="117"/>
                  <a:pt x="28" y="151"/>
                </a:cubicBezTo>
                <a:close/>
              </a:path>
            </a:pathLst>
          </a:custGeom>
          <a:solidFill>
            <a:srgbClr val="A5002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 rot="1796663">
            <a:off x="2079931" y="731412"/>
            <a:ext cx="190119" cy="190119"/>
          </a:xfrm>
          <a:custGeom>
            <a:avLst/>
            <a:gdLst>
              <a:gd name="T0" fmla="*/ 28 w 193"/>
              <a:gd name="T1" fmla="*/ 151 h 193"/>
              <a:gd name="T2" fmla="*/ 4 w 193"/>
              <a:gd name="T3" fmla="*/ 175 h 193"/>
              <a:gd name="T4" fmla="*/ 4 w 193"/>
              <a:gd name="T5" fmla="*/ 189 h 193"/>
              <a:gd name="T6" fmla="*/ 18 w 193"/>
              <a:gd name="T7" fmla="*/ 189 h 193"/>
              <a:gd name="T8" fmla="*/ 42 w 193"/>
              <a:gd name="T9" fmla="*/ 165 h 193"/>
              <a:gd name="T10" fmla="*/ 159 w 193"/>
              <a:gd name="T11" fmla="*/ 158 h 193"/>
              <a:gd name="T12" fmla="*/ 169 w 193"/>
              <a:gd name="T13" fmla="*/ 146 h 193"/>
              <a:gd name="T14" fmla="*/ 171 w 193"/>
              <a:gd name="T15" fmla="*/ 143 h 193"/>
              <a:gd name="T16" fmla="*/ 173 w 193"/>
              <a:gd name="T17" fmla="*/ 135 h 193"/>
              <a:gd name="T18" fmla="*/ 167 w 193"/>
              <a:gd name="T19" fmla="*/ 124 h 193"/>
              <a:gd name="T20" fmla="*/ 166 w 193"/>
              <a:gd name="T21" fmla="*/ 123 h 193"/>
              <a:gd name="T22" fmla="*/ 153 w 193"/>
              <a:gd name="T23" fmla="*/ 115 h 193"/>
              <a:gd name="T24" fmla="*/ 182 w 193"/>
              <a:gd name="T25" fmla="*/ 97 h 193"/>
              <a:gd name="T26" fmla="*/ 190 w 193"/>
              <a:gd name="T27" fmla="*/ 88 h 193"/>
              <a:gd name="T28" fmla="*/ 191 w 193"/>
              <a:gd name="T29" fmla="*/ 86 h 193"/>
              <a:gd name="T30" fmla="*/ 193 w 193"/>
              <a:gd name="T31" fmla="*/ 81 h 193"/>
              <a:gd name="T32" fmla="*/ 189 w 193"/>
              <a:gd name="T33" fmla="*/ 72 h 193"/>
              <a:gd name="T34" fmla="*/ 186 w 193"/>
              <a:gd name="T35" fmla="*/ 71 h 193"/>
              <a:gd name="T36" fmla="*/ 167 w 193"/>
              <a:gd name="T37" fmla="*/ 62 h 193"/>
              <a:gd name="T38" fmla="*/ 172 w 193"/>
              <a:gd name="T39" fmla="*/ 57 h 193"/>
              <a:gd name="T40" fmla="*/ 190 w 193"/>
              <a:gd name="T41" fmla="*/ 17 h 193"/>
              <a:gd name="T42" fmla="*/ 190 w 193"/>
              <a:gd name="T43" fmla="*/ 13 h 193"/>
              <a:gd name="T44" fmla="*/ 180 w 193"/>
              <a:gd name="T45" fmla="*/ 3 h 193"/>
              <a:gd name="T46" fmla="*/ 177 w 193"/>
              <a:gd name="T47" fmla="*/ 3 h 193"/>
              <a:gd name="T48" fmla="*/ 136 w 193"/>
              <a:gd name="T49" fmla="*/ 21 h 193"/>
              <a:gd name="T50" fmla="*/ 131 w 193"/>
              <a:gd name="T51" fmla="*/ 26 h 193"/>
              <a:gd name="T52" fmla="*/ 122 w 193"/>
              <a:gd name="T53" fmla="*/ 6 h 193"/>
              <a:gd name="T54" fmla="*/ 121 w 193"/>
              <a:gd name="T55" fmla="*/ 4 h 193"/>
              <a:gd name="T56" fmla="*/ 112 w 193"/>
              <a:gd name="T57" fmla="*/ 0 h 193"/>
              <a:gd name="T58" fmla="*/ 107 w 193"/>
              <a:gd name="T59" fmla="*/ 2 h 193"/>
              <a:gd name="T60" fmla="*/ 105 w 193"/>
              <a:gd name="T61" fmla="*/ 3 h 193"/>
              <a:gd name="T62" fmla="*/ 96 w 193"/>
              <a:gd name="T63" fmla="*/ 11 h 193"/>
              <a:gd name="T64" fmla="*/ 78 w 193"/>
              <a:gd name="T65" fmla="*/ 40 h 193"/>
              <a:gd name="T66" fmla="*/ 70 w 193"/>
              <a:gd name="T67" fmla="*/ 27 h 193"/>
              <a:gd name="T68" fmla="*/ 69 w 193"/>
              <a:gd name="T69" fmla="*/ 26 h 193"/>
              <a:gd name="T70" fmla="*/ 58 w 193"/>
              <a:gd name="T71" fmla="*/ 20 h 193"/>
              <a:gd name="T72" fmla="*/ 50 w 193"/>
              <a:gd name="T73" fmla="*/ 22 h 193"/>
              <a:gd name="T74" fmla="*/ 47 w 193"/>
              <a:gd name="T75" fmla="*/ 24 h 193"/>
              <a:gd name="T76" fmla="*/ 35 w 193"/>
              <a:gd name="T77" fmla="*/ 34 h 193"/>
              <a:gd name="T78" fmla="*/ 28 w 193"/>
              <a:gd name="T79" fmla="*/ 15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193">
                <a:moveTo>
                  <a:pt x="28" y="151"/>
                </a:moveTo>
                <a:cubicBezTo>
                  <a:pt x="4" y="175"/>
                  <a:pt x="4" y="175"/>
                  <a:pt x="4" y="175"/>
                </a:cubicBezTo>
                <a:cubicBezTo>
                  <a:pt x="0" y="179"/>
                  <a:pt x="0" y="185"/>
                  <a:pt x="4" y="189"/>
                </a:cubicBezTo>
                <a:cubicBezTo>
                  <a:pt x="8" y="193"/>
                  <a:pt x="14" y="193"/>
                  <a:pt x="18" y="189"/>
                </a:cubicBezTo>
                <a:cubicBezTo>
                  <a:pt x="42" y="165"/>
                  <a:pt x="42" y="165"/>
                  <a:pt x="42" y="165"/>
                </a:cubicBezTo>
                <a:cubicBezTo>
                  <a:pt x="76" y="193"/>
                  <a:pt x="127" y="190"/>
                  <a:pt x="159" y="158"/>
                </a:cubicBezTo>
                <a:cubicBezTo>
                  <a:pt x="163" y="154"/>
                  <a:pt x="166" y="150"/>
                  <a:pt x="169" y="146"/>
                </a:cubicBezTo>
                <a:cubicBezTo>
                  <a:pt x="171" y="143"/>
                  <a:pt x="171" y="143"/>
                  <a:pt x="171" y="143"/>
                </a:cubicBezTo>
                <a:cubicBezTo>
                  <a:pt x="172" y="141"/>
                  <a:pt x="173" y="138"/>
                  <a:pt x="173" y="135"/>
                </a:cubicBezTo>
                <a:cubicBezTo>
                  <a:pt x="173" y="131"/>
                  <a:pt x="171" y="127"/>
                  <a:pt x="167" y="124"/>
                </a:cubicBezTo>
                <a:cubicBezTo>
                  <a:pt x="166" y="123"/>
                  <a:pt x="166" y="123"/>
                  <a:pt x="166" y="123"/>
                </a:cubicBezTo>
                <a:cubicBezTo>
                  <a:pt x="161" y="120"/>
                  <a:pt x="157" y="117"/>
                  <a:pt x="153" y="115"/>
                </a:cubicBezTo>
                <a:cubicBezTo>
                  <a:pt x="164" y="112"/>
                  <a:pt x="173" y="106"/>
                  <a:pt x="182" y="97"/>
                </a:cubicBezTo>
                <a:cubicBezTo>
                  <a:pt x="185" y="94"/>
                  <a:pt x="188" y="91"/>
                  <a:pt x="190" y="88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3" y="83"/>
                  <a:pt x="193" y="81"/>
                </a:cubicBezTo>
                <a:cubicBezTo>
                  <a:pt x="193" y="77"/>
                  <a:pt x="191" y="74"/>
                  <a:pt x="189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0" y="67"/>
                  <a:pt x="174" y="64"/>
                  <a:pt x="167" y="62"/>
                </a:cubicBezTo>
                <a:cubicBezTo>
                  <a:pt x="169" y="61"/>
                  <a:pt x="170" y="59"/>
                  <a:pt x="172" y="57"/>
                </a:cubicBezTo>
                <a:cubicBezTo>
                  <a:pt x="184" y="46"/>
                  <a:pt x="189" y="31"/>
                  <a:pt x="190" y="17"/>
                </a:cubicBezTo>
                <a:cubicBezTo>
                  <a:pt x="190" y="16"/>
                  <a:pt x="190" y="14"/>
                  <a:pt x="190" y="13"/>
                </a:cubicBezTo>
                <a:cubicBezTo>
                  <a:pt x="190" y="8"/>
                  <a:pt x="185" y="3"/>
                  <a:pt x="180" y="3"/>
                </a:cubicBezTo>
                <a:cubicBezTo>
                  <a:pt x="177" y="3"/>
                  <a:pt x="177" y="3"/>
                  <a:pt x="177" y="3"/>
                </a:cubicBezTo>
                <a:cubicBezTo>
                  <a:pt x="162" y="4"/>
                  <a:pt x="147" y="9"/>
                  <a:pt x="136" y="21"/>
                </a:cubicBezTo>
                <a:cubicBezTo>
                  <a:pt x="134" y="23"/>
                  <a:pt x="132" y="24"/>
                  <a:pt x="131" y="26"/>
                </a:cubicBezTo>
                <a:cubicBezTo>
                  <a:pt x="129" y="19"/>
                  <a:pt x="126" y="13"/>
                  <a:pt x="122" y="6"/>
                </a:cubicBezTo>
                <a:cubicBezTo>
                  <a:pt x="121" y="4"/>
                  <a:pt x="121" y="4"/>
                  <a:pt x="121" y="4"/>
                </a:cubicBezTo>
                <a:cubicBezTo>
                  <a:pt x="119" y="2"/>
                  <a:pt x="116" y="0"/>
                  <a:pt x="112" y="0"/>
                </a:cubicBezTo>
                <a:cubicBezTo>
                  <a:pt x="110" y="0"/>
                  <a:pt x="109" y="1"/>
                  <a:pt x="107" y="2"/>
                </a:cubicBezTo>
                <a:cubicBezTo>
                  <a:pt x="106" y="2"/>
                  <a:pt x="105" y="3"/>
                  <a:pt x="105" y="3"/>
                </a:cubicBezTo>
                <a:cubicBezTo>
                  <a:pt x="101" y="6"/>
                  <a:pt x="99" y="8"/>
                  <a:pt x="96" y="11"/>
                </a:cubicBezTo>
                <a:cubicBezTo>
                  <a:pt x="87" y="20"/>
                  <a:pt x="81" y="29"/>
                  <a:pt x="78" y="40"/>
                </a:cubicBezTo>
                <a:cubicBezTo>
                  <a:pt x="76" y="36"/>
                  <a:pt x="73" y="32"/>
                  <a:pt x="70" y="27"/>
                </a:cubicBezTo>
                <a:cubicBezTo>
                  <a:pt x="69" y="26"/>
                  <a:pt x="69" y="26"/>
                  <a:pt x="69" y="26"/>
                </a:cubicBezTo>
                <a:cubicBezTo>
                  <a:pt x="66" y="22"/>
                  <a:pt x="62" y="20"/>
                  <a:pt x="58" y="20"/>
                </a:cubicBezTo>
                <a:cubicBezTo>
                  <a:pt x="55" y="20"/>
                  <a:pt x="52" y="21"/>
                  <a:pt x="50" y="22"/>
                </a:cubicBezTo>
                <a:cubicBezTo>
                  <a:pt x="49" y="23"/>
                  <a:pt x="48" y="24"/>
                  <a:pt x="47" y="24"/>
                </a:cubicBezTo>
                <a:cubicBezTo>
                  <a:pt x="43" y="27"/>
                  <a:pt x="39" y="30"/>
                  <a:pt x="35" y="34"/>
                </a:cubicBezTo>
                <a:cubicBezTo>
                  <a:pt x="3" y="66"/>
                  <a:pt x="0" y="117"/>
                  <a:pt x="28" y="151"/>
                </a:cubicBezTo>
                <a:close/>
              </a:path>
            </a:pathLst>
          </a:custGeom>
          <a:solidFill>
            <a:srgbClr val="A5002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24"/>
          <p:cNvSpPr>
            <a:spLocks/>
          </p:cNvSpPr>
          <p:nvPr/>
        </p:nvSpPr>
        <p:spPr bwMode="auto">
          <a:xfrm rot="12170891">
            <a:off x="1544487" y="777062"/>
            <a:ext cx="254666" cy="254666"/>
          </a:xfrm>
          <a:custGeom>
            <a:avLst/>
            <a:gdLst>
              <a:gd name="T0" fmla="*/ 28 w 193"/>
              <a:gd name="T1" fmla="*/ 151 h 193"/>
              <a:gd name="T2" fmla="*/ 4 w 193"/>
              <a:gd name="T3" fmla="*/ 175 h 193"/>
              <a:gd name="T4" fmla="*/ 4 w 193"/>
              <a:gd name="T5" fmla="*/ 189 h 193"/>
              <a:gd name="T6" fmla="*/ 18 w 193"/>
              <a:gd name="T7" fmla="*/ 189 h 193"/>
              <a:gd name="T8" fmla="*/ 42 w 193"/>
              <a:gd name="T9" fmla="*/ 165 h 193"/>
              <a:gd name="T10" fmla="*/ 159 w 193"/>
              <a:gd name="T11" fmla="*/ 158 h 193"/>
              <a:gd name="T12" fmla="*/ 169 w 193"/>
              <a:gd name="T13" fmla="*/ 146 h 193"/>
              <a:gd name="T14" fmla="*/ 171 w 193"/>
              <a:gd name="T15" fmla="*/ 143 h 193"/>
              <a:gd name="T16" fmla="*/ 173 w 193"/>
              <a:gd name="T17" fmla="*/ 135 h 193"/>
              <a:gd name="T18" fmla="*/ 167 w 193"/>
              <a:gd name="T19" fmla="*/ 124 h 193"/>
              <a:gd name="T20" fmla="*/ 166 w 193"/>
              <a:gd name="T21" fmla="*/ 123 h 193"/>
              <a:gd name="T22" fmla="*/ 153 w 193"/>
              <a:gd name="T23" fmla="*/ 115 h 193"/>
              <a:gd name="T24" fmla="*/ 182 w 193"/>
              <a:gd name="T25" fmla="*/ 97 h 193"/>
              <a:gd name="T26" fmla="*/ 190 w 193"/>
              <a:gd name="T27" fmla="*/ 88 h 193"/>
              <a:gd name="T28" fmla="*/ 191 w 193"/>
              <a:gd name="T29" fmla="*/ 86 h 193"/>
              <a:gd name="T30" fmla="*/ 193 w 193"/>
              <a:gd name="T31" fmla="*/ 81 h 193"/>
              <a:gd name="T32" fmla="*/ 189 w 193"/>
              <a:gd name="T33" fmla="*/ 72 h 193"/>
              <a:gd name="T34" fmla="*/ 186 w 193"/>
              <a:gd name="T35" fmla="*/ 71 h 193"/>
              <a:gd name="T36" fmla="*/ 167 w 193"/>
              <a:gd name="T37" fmla="*/ 62 h 193"/>
              <a:gd name="T38" fmla="*/ 172 w 193"/>
              <a:gd name="T39" fmla="*/ 57 h 193"/>
              <a:gd name="T40" fmla="*/ 190 w 193"/>
              <a:gd name="T41" fmla="*/ 17 h 193"/>
              <a:gd name="T42" fmla="*/ 190 w 193"/>
              <a:gd name="T43" fmla="*/ 13 h 193"/>
              <a:gd name="T44" fmla="*/ 180 w 193"/>
              <a:gd name="T45" fmla="*/ 3 h 193"/>
              <a:gd name="T46" fmla="*/ 177 w 193"/>
              <a:gd name="T47" fmla="*/ 3 h 193"/>
              <a:gd name="T48" fmla="*/ 136 w 193"/>
              <a:gd name="T49" fmla="*/ 21 h 193"/>
              <a:gd name="T50" fmla="*/ 131 w 193"/>
              <a:gd name="T51" fmla="*/ 26 h 193"/>
              <a:gd name="T52" fmla="*/ 122 w 193"/>
              <a:gd name="T53" fmla="*/ 6 h 193"/>
              <a:gd name="T54" fmla="*/ 121 w 193"/>
              <a:gd name="T55" fmla="*/ 4 h 193"/>
              <a:gd name="T56" fmla="*/ 112 w 193"/>
              <a:gd name="T57" fmla="*/ 0 h 193"/>
              <a:gd name="T58" fmla="*/ 107 w 193"/>
              <a:gd name="T59" fmla="*/ 2 h 193"/>
              <a:gd name="T60" fmla="*/ 105 w 193"/>
              <a:gd name="T61" fmla="*/ 3 h 193"/>
              <a:gd name="T62" fmla="*/ 96 w 193"/>
              <a:gd name="T63" fmla="*/ 11 h 193"/>
              <a:gd name="T64" fmla="*/ 78 w 193"/>
              <a:gd name="T65" fmla="*/ 40 h 193"/>
              <a:gd name="T66" fmla="*/ 70 w 193"/>
              <a:gd name="T67" fmla="*/ 27 h 193"/>
              <a:gd name="T68" fmla="*/ 69 w 193"/>
              <a:gd name="T69" fmla="*/ 26 h 193"/>
              <a:gd name="T70" fmla="*/ 58 w 193"/>
              <a:gd name="T71" fmla="*/ 20 h 193"/>
              <a:gd name="T72" fmla="*/ 50 w 193"/>
              <a:gd name="T73" fmla="*/ 22 h 193"/>
              <a:gd name="T74" fmla="*/ 47 w 193"/>
              <a:gd name="T75" fmla="*/ 24 h 193"/>
              <a:gd name="T76" fmla="*/ 35 w 193"/>
              <a:gd name="T77" fmla="*/ 34 h 193"/>
              <a:gd name="T78" fmla="*/ 28 w 193"/>
              <a:gd name="T79" fmla="*/ 15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193">
                <a:moveTo>
                  <a:pt x="28" y="151"/>
                </a:moveTo>
                <a:cubicBezTo>
                  <a:pt x="4" y="175"/>
                  <a:pt x="4" y="175"/>
                  <a:pt x="4" y="175"/>
                </a:cubicBezTo>
                <a:cubicBezTo>
                  <a:pt x="0" y="179"/>
                  <a:pt x="0" y="185"/>
                  <a:pt x="4" y="189"/>
                </a:cubicBezTo>
                <a:cubicBezTo>
                  <a:pt x="8" y="193"/>
                  <a:pt x="14" y="193"/>
                  <a:pt x="18" y="189"/>
                </a:cubicBezTo>
                <a:cubicBezTo>
                  <a:pt x="42" y="165"/>
                  <a:pt x="42" y="165"/>
                  <a:pt x="42" y="165"/>
                </a:cubicBezTo>
                <a:cubicBezTo>
                  <a:pt x="76" y="193"/>
                  <a:pt x="127" y="190"/>
                  <a:pt x="159" y="158"/>
                </a:cubicBezTo>
                <a:cubicBezTo>
                  <a:pt x="163" y="154"/>
                  <a:pt x="166" y="150"/>
                  <a:pt x="169" y="146"/>
                </a:cubicBezTo>
                <a:cubicBezTo>
                  <a:pt x="171" y="143"/>
                  <a:pt x="171" y="143"/>
                  <a:pt x="171" y="143"/>
                </a:cubicBezTo>
                <a:cubicBezTo>
                  <a:pt x="172" y="141"/>
                  <a:pt x="173" y="138"/>
                  <a:pt x="173" y="135"/>
                </a:cubicBezTo>
                <a:cubicBezTo>
                  <a:pt x="173" y="131"/>
                  <a:pt x="171" y="127"/>
                  <a:pt x="167" y="124"/>
                </a:cubicBezTo>
                <a:cubicBezTo>
                  <a:pt x="166" y="123"/>
                  <a:pt x="166" y="123"/>
                  <a:pt x="166" y="123"/>
                </a:cubicBezTo>
                <a:cubicBezTo>
                  <a:pt x="161" y="120"/>
                  <a:pt x="157" y="117"/>
                  <a:pt x="153" y="115"/>
                </a:cubicBezTo>
                <a:cubicBezTo>
                  <a:pt x="164" y="112"/>
                  <a:pt x="173" y="106"/>
                  <a:pt x="182" y="97"/>
                </a:cubicBezTo>
                <a:cubicBezTo>
                  <a:pt x="185" y="94"/>
                  <a:pt x="188" y="91"/>
                  <a:pt x="190" y="88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3" y="83"/>
                  <a:pt x="193" y="81"/>
                </a:cubicBezTo>
                <a:cubicBezTo>
                  <a:pt x="193" y="77"/>
                  <a:pt x="191" y="74"/>
                  <a:pt x="189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0" y="67"/>
                  <a:pt x="174" y="64"/>
                  <a:pt x="167" y="62"/>
                </a:cubicBezTo>
                <a:cubicBezTo>
                  <a:pt x="169" y="61"/>
                  <a:pt x="170" y="59"/>
                  <a:pt x="172" y="57"/>
                </a:cubicBezTo>
                <a:cubicBezTo>
                  <a:pt x="184" y="46"/>
                  <a:pt x="189" y="31"/>
                  <a:pt x="190" y="17"/>
                </a:cubicBezTo>
                <a:cubicBezTo>
                  <a:pt x="190" y="16"/>
                  <a:pt x="190" y="14"/>
                  <a:pt x="190" y="13"/>
                </a:cubicBezTo>
                <a:cubicBezTo>
                  <a:pt x="190" y="8"/>
                  <a:pt x="185" y="3"/>
                  <a:pt x="180" y="3"/>
                </a:cubicBezTo>
                <a:cubicBezTo>
                  <a:pt x="177" y="3"/>
                  <a:pt x="177" y="3"/>
                  <a:pt x="177" y="3"/>
                </a:cubicBezTo>
                <a:cubicBezTo>
                  <a:pt x="162" y="4"/>
                  <a:pt x="147" y="9"/>
                  <a:pt x="136" y="21"/>
                </a:cubicBezTo>
                <a:cubicBezTo>
                  <a:pt x="134" y="23"/>
                  <a:pt x="132" y="24"/>
                  <a:pt x="131" y="26"/>
                </a:cubicBezTo>
                <a:cubicBezTo>
                  <a:pt x="129" y="19"/>
                  <a:pt x="126" y="13"/>
                  <a:pt x="122" y="6"/>
                </a:cubicBezTo>
                <a:cubicBezTo>
                  <a:pt x="121" y="4"/>
                  <a:pt x="121" y="4"/>
                  <a:pt x="121" y="4"/>
                </a:cubicBezTo>
                <a:cubicBezTo>
                  <a:pt x="119" y="2"/>
                  <a:pt x="116" y="0"/>
                  <a:pt x="112" y="0"/>
                </a:cubicBezTo>
                <a:cubicBezTo>
                  <a:pt x="110" y="0"/>
                  <a:pt x="109" y="1"/>
                  <a:pt x="107" y="2"/>
                </a:cubicBezTo>
                <a:cubicBezTo>
                  <a:pt x="106" y="2"/>
                  <a:pt x="105" y="3"/>
                  <a:pt x="105" y="3"/>
                </a:cubicBezTo>
                <a:cubicBezTo>
                  <a:pt x="101" y="6"/>
                  <a:pt x="99" y="8"/>
                  <a:pt x="96" y="11"/>
                </a:cubicBezTo>
                <a:cubicBezTo>
                  <a:pt x="87" y="20"/>
                  <a:pt x="81" y="29"/>
                  <a:pt x="78" y="40"/>
                </a:cubicBezTo>
                <a:cubicBezTo>
                  <a:pt x="76" y="36"/>
                  <a:pt x="73" y="32"/>
                  <a:pt x="70" y="27"/>
                </a:cubicBezTo>
                <a:cubicBezTo>
                  <a:pt x="69" y="26"/>
                  <a:pt x="69" y="26"/>
                  <a:pt x="69" y="26"/>
                </a:cubicBezTo>
                <a:cubicBezTo>
                  <a:pt x="66" y="22"/>
                  <a:pt x="62" y="20"/>
                  <a:pt x="58" y="20"/>
                </a:cubicBezTo>
                <a:cubicBezTo>
                  <a:pt x="55" y="20"/>
                  <a:pt x="52" y="21"/>
                  <a:pt x="50" y="22"/>
                </a:cubicBezTo>
                <a:cubicBezTo>
                  <a:pt x="49" y="23"/>
                  <a:pt x="48" y="24"/>
                  <a:pt x="47" y="24"/>
                </a:cubicBezTo>
                <a:cubicBezTo>
                  <a:pt x="43" y="27"/>
                  <a:pt x="39" y="30"/>
                  <a:pt x="35" y="34"/>
                </a:cubicBezTo>
                <a:cubicBezTo>
                  <a:pt x="3" y="66"/>
                  <a:pt x="0" y="117"/>
                  <a:pt x="28" y="151"/>
                </a:cubicBezTo>
                <a:close/>
              </a:path>
            </a:pathLst>
          </a:custGeom>
          <a:solidFill>
            <a:srgbClr val="A5002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24"/>
          <p:cNvSpPr>
            <a:spLocks/>
          </p:cNvSpPr>
          <p:nvPr/>
        </p:nvSpPr>
        <p:spPr bwMode="auto">
          <a:xfrm rot="1841040">
            <a:off x="620532" y="152309"/>
            <a:ext cx="826293" cy="826293"/>
          </a:xfrm>
          <a:custGeom>
            <a:avLst/>
            <a:gdLst>
              <a:gd name="T0" fmla="*/ 28 w 193"/>
              <a:gd name="T1" fmla="*/ 151 h 193"/>
              <a:gd name="T2" fmla="*/ 4 w 193"/>
              <a:gd name="T3" fmla="*/ 175 h 193"/>
              <a:gd name="T4" fmla="*/ 4 w 193"/>
              <a:gd name="T5" fmla="*/ 189 h 193"/>
              <a:gd name="T6" fmla="*/ 18 w 193"/>
              <a:gd name="T7" fmla="*/ 189 h 193"/>
              <a:gd name="T8" fmla="*/ 42 w 193"/>
              <a:gd name="T9" fmla="*/ 165 h 193"/>
              <a:gd name="T10" fmla="*/ 159 w 193"/>
              <a:gd name="T11" fmla="*/ 158 h 193"/>
              <a:gd name="T12" fmla="*/ 169 w 193"/>
              <a:gd name="T13" fmla="*/ 146 h 193"/>
              <a:gd name="T14" fmla="*/ 171 w 193"/>
              <a:gd name="T15" fmla="*/ 143 h 193"/>
              <a:gd name="T16" fmla="*/ 173 w 193"/>
              <a:gd name="T17" fmla="*/ 135 h 193"/>
              <a:gd name="T18" fmla="*/ 167 w 193"/>
              <a:gd name="T19" fmla="*/ 124 h 193"/>
              <a:gd name="T20" fmla="*/ 166 w 193"/>
              <a:gd name="T21" fmla="*/ 123 h 193"/>
              <a:gd name="T22" fmla="*/ 153 w 193"/>
              <a:gd name="T23" fmla="*/ 115 h 193"/>
              <a:gd name="T24" fmla="*/ 182 w 193"/>
              <a:gd name="T25" fmla="*/ 97 h 193"/>
              <a:gd name="T26" fmla="*/ 190 w 193"/>
              <a:gd name="T27" fmla="*/ 88 h 193"/>
              <a:gd name="T28" fmla="*/ 191 w 193"/>
              <a:gd name="T29" fmla="*/ 86 h 193"/>
              <a:gd name="T30" fmla="*/ 193 w 193"/>
              <a:gd name="T31" fmla="*/ 81 h 193"/>
              <a:gd name="T32" fmla="*/ 189 w 193"/>
              <a:gd name="T33" fmla="*/ 72 h 193"/>
              <a:gd name="T34" fmla="*/ 186 w 193"/>
              <a:gd name="T35" fmla="*/ 71 h 193"/>
              <a:gd name="T36" fmla="*/ 167 w 193"/>
              <a:gd name="T37" fmla="*/ 62 h 193"/>
              <a:gd name="T38" fmla="*/ 172 w 193"/>
              <a:gd name="T39" fmla="*/ 57 h 193"/>
              <a:gd name="T40" fmla="*/ 190 w 193"/>
              <a:gd name="T41" fmla="*/ 17 h 193"/>
              <a:gd name="T42" fmla="*/ 190 w 193"/>
              <a:gd name="T43" fmla="*/ 13 h 193"/>
              <a:gd name="T44" fmla="*/ 180 w 193"/>
              <a:gd name="T45" fmla="*/ 3 h 193"/>
              <a:gd name="T46" fmla="*/ 177 w 193"/>
              <a:gd name="T47" fmla="*/ 3 h 193"/>
              <a:gd name="T48" fmla="*/ 136 w 193"/>
              <a:gd name="T49" fmla="*/ 21 h 193"/>
              <a:gd name="T50" fmla="*/ 131 w 193"/>
              <a:gd name="T51" fmla="*/ 26 h 193"/>
              <a:gd name="T52" fmla="*/ 122 w 193"/>
              <a:gd name="T53" fmla="*/ 6 h 193"/>
              <a:gd name="T54" fmla="*/ 121 w 193"/>
              <a:gd name="T55" fmla="*/ 4 h 193"/>
              <a:gd name="T56" fmla="*/ 112 w 193"/>
              <a:gd name="T57" fmla="*/ 0 h 193"/>
              <a:gd name="T58" fmla="*/ 107 w 193"/>
              <a:gd name="T59" fmla="*/ 2 h 193"/>
              <a:gd name="T60" fmla="*/ 105 w 193"/>
              <a:gd name="T61" fmla="*/ 3 h 193"/>
              <a:gd name="T62" fmla="*/ 96 w 193"/>
              <a:gd name="T63" fmla="*/ 11 h 193"/>
              <a:gd name="T64" fmla="*/ 78 w 193"/>
              <a:gd name="T65" fmla="*/ 40 h 193"/>
              <a:gd name="T66" fmla="*/ 70 w 193"/>
              <a:gd name="T67" fmla="*/ 27 h 193"/>
              <a:gd name="T68" fmla="*/ 69 w 193"/>
              <a:gd name="T69" fmla="*/ 26 h 193"/>
              <a:gd name="T70" fmla="*/ 58 w 193"/>
              <a:gd name="T71" fmla="*/ 20 h 193"/>
              <a:gd name="T72" fmla="*/ 50 w 193"/>
              <a:gd name="T73" fmla="*/ 22 h 193"/>
              <a:gd name="T74" fmla="*/ 47 w 193"/>
              <a:gd name="T75" fmla="*/ 24 h 193"/>
              <a:gd name="T76" fmla="*/ 35 w 193"/>
              <a:gd name="T77" fmla="*/ 34 h 193"/>
              <a:gd name="T78" fmla="*/ 28 w 193"/>
              <a:gd name="T79" fmla="*/ 15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193">
                <a:moveTo>
                  <a:pt x="28" y="151"/>
                </a:moveTo>
                <a:cubicBezTo>
                  <a:pt x="4" y="175"/>
                  <a:pt x="4" y="175"/>
                  <a:pt x="4" y="175"/>
                </a:cubicBezTo>
                <a:cubicBezTo>
                  <a:pt x="0" y="179"/>
                  <a:pt x="0" y="185"/>
                  <a:pt x="4" y="189"/>
                </a:cubicBezTo>
                <a:cubicBezTo>
                  <a:pt x="8" y="193"/>
                  <a:pt x="14" y="193"/>
                  <a:pt x="18" y="189"/>
                </a:cubicBezTo>
                <a:cubicBezTo>
                  <a:pt x="42" y="165"/>
                  <a:pt x="42" y="165"/>
                  <a:pt x="42" y="165"/>
                </a:cubicBezTo>
                <a:cubicBezTo>
                  <a:pt x="76" y="193"/>
                  <a:pt x="127" y="190"/>
                  <a:pt x="159" y="158"/>
                </a:cubicBezTo>
                <a:cubicBezTo>
                  <a:pt x="163" y="154"/>
                  <a:pt x="166" y="150"/>
                  <a:pt x="169" y="146"/>
                </a:cubicBezTo>
                <a:cubicBezTo>
                  <a:pt x="171" y="143"/>
                  <a:pt x="171" y="143"/>
                  <a:pt x="171" y="143"/>
                </a:cubicBezTo>
                <a:cubicBezTo>
                  <a:pt x="172" y="141"/>
                  <a:pt x="173" y="138"/>
                  <a:pt x="173" y="135"/>
                </a:cubicBezTo>
                <a:cubicBezTo>
                  <a:pt x="173" y="131"/>
                  <a:pt x="171" y="127"/>
                  <a:pt x="167" y="124"/>
                </a:cubicBezTo>
                <a:cubicBezTo>
                  <a:pt x="166" y="123"/>
                  <a:pt x="166" y="123"/>
                  <a:pt x="166" y="123"/>
                </a:cubicBezTo>
                <a:cubicBezTo>
                  <a:pt x="161" y="120"/>
                  <a:pt x="157" y="117"/>
                  <a:pt x="153" y="115"/>
                </a:cubicBezTo>
                <a:cubicBezTo>
                  <a:pt x="164" y="112"/>
                  <a:pt x="173" y="106"/>
                  <a:pt x="182" y="97"/>
                </a:cubicBezTo>
                <a:cubicBezTo>
                  <a:pt x="185" y="94"/>
                  <a:pt x="188" y="91"/>
                  <a:pt x="190" y="88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3" y="83"/>
                  <a:pt x="193" y="81"/>
                </a:cubicBezTo>
                <a:cubicBezTo>
                  <a:pt x="193" y="77"/>
                  <a:pt x="191" y="74"/>
                  <a:pt x="189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0" y="67"/>
                  <a:pt x="174" y="64"/>
                  <a:pt x="167" y="62"/>
                </a:cubicBezTo>
                <a:cubicBezTo>
                  <a:pt x="169" y="61"/>
                  <a:pt x="170" y="59"/>
                  <a:pt x="172" y="57"/>
                </a:cubicBezTo>
                <a:cubicBezTo>
                  <a:pt x="184" y="46"/>
                  <a:pt x="189" y="31"/>
                  <a:pt x="190" y="17"/>
                </a:cubicBezTo>
                <a:cubicBezTo>
                  <a:pt x="190" y="16"/>
                  <a:pt x="190" y="14"/>
                  <a:pt x="190" y="13"/>
                </a:cubicBezTo>
                <a:cubicBezTo>
                  <a:pt x="190" y="8"/>
                  <a:pt x="185" y="3"/>
                  <a:pt x="180" y="3"/>
                </a:cubicBezTo>
                <a:cubicBezTo>
                  <a:pt x="177" y="3"/>
                  <a:pt x="177" y="3"/>
                  <a:pt x="177" y="3"/>
                </a:cubicBezTo>
                <a:cubicBezTo>
                  <a:pt x="162" y="4"/>
                  <a:pt x="147" y="9"/>
                  <a:pt x="136" y="21"/>
                </a:cubicBezTo>
                <a:cubicBezTo>
                  <a:pt x="134" y="23"/>
                  <a:pt x="132" y="24"/>
                  <a:pt x="131" y="26"/>
                </a:cubicBezTo>
                <a:cubicBezTo>
                  <a:pt x="129" y="19"/>
                  <a:pt x="126" y="13"/>
                  <a:pt x="122" y="6"/>
                </a:cubicBezTo>
                <a:cubicBezTo>
                  <a:pt x="121" y="4"/>
                  <a:pt x="121" y="4"/>
                  <a:pt x="121" y="4"/>
                </a:cubicBezTo>
                <a:cubicBezTo>
                  <a:pt x="119" y="2"/>
                  <a:pt x="116" y="0"/>
                  <a:pt x="112" y="0"/>
                </a:cubicBezTo>
                <a:cubicBezTo>
                  <a:pt x="110" y="0"/>
                  <a:pt x="109" y="1"/>
                  <a:pt x="107" y="2"/>
                </a:cubicBezTo>
                <a:cubicBezTo>
                  <a:pt x="106" y="2"/>
                  <a:pt x="105" y="3"/>
                  <a:pt x="105" y="3"/>
                </a:cubicBezTo>
                <a:cubicBezTo>
                  <a:pt x="101" y="6"/>
                  <a:pt x="99" y="8"/>
                  <a:pt x="96" y="11"/>
                </a:cubicBezTo>
                <a:cubicBezTo>
                  <a:pt x="87" y="20"/>
                  <a:pt x="81" y="29"/>
                  <a:pt x="78" y="40"/>
                </a:cubicBezTo>
                <a:cubicBezTo>
                  <a:pt x="76" y="36"/>
                  <a:pt x="73" y="32"/>
                  <a:pt x="70" y="27"/>
                </a:cubicBezTo>
                <a:cubicBezTo>
                  <a:pt x="69" y="26"/>
                  <a:pt x="69" y="26"/>
                  <a:pt x="69" y="26"/>
                </a:cubicBezTo>
                <a:cubicBezTo>
                  <a:pt x="66" y="22"/>
                  <a:pt x="62" y="20"/>
                  <a:pt x="58" y="20"/>
                </a:cubicBezTo>
                <a:cubicBezTo>
                  <a:pt x="55" y="20"/>
                  <a:pt x="52" y="21"/>
                  <a:pt x="50" y="22"/>
                </a:cubicBezTo>
                <a:cubicBezTo>
                  <a:pt x="49" y="23"/>
                  <a:pt x="48" y="24"/>
                  <a:pt x="47" y="24"/>
                </a:cubicBezTo>
                <a:cubicBezTo>
                  <a:pt x="43" y="27"/>
                  <a:pt x="39" y="30"/>
                  <a:pt x="35" y="34"/>
                </a:cubicBezTo>
                <a:cubicBezTo>
                  <a:pt x="3" y="66"/>
                  <a:pt x="0" y="117"/>
                  <a:pt x="28" y="151"/>
                </a:cubicBezTo>
                <a:close/>
              </a:path>
            </a:pathLst>
          </a:custGeom>
          <a:solidFill>
            <a:srgbClr val="A5002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6660232" y="793812"/>
            <a:ext cx="2483768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6588224" y="695032"/>
            <a:ext cx="0" cy="13950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444208" y="555526"/>
            <a:ext cx="0" cy="279012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eform 70"/>
          <p:cNvSpPr>
            <a:spLocks noEditPoints="1"/>
          </p:cNvSpPr>
          <p:nvPr/>
        </p:nvSpPr>
        <p:spPr bwMode="auto">
          <a:xfrm>
            <a:off x="4040418" y="2343609"/>
            <a:ext cx="891622" cy="1092237"/>
          </a:xfrm>
          <a:custGeom>
            <a:avLst/>
            <a:gdLst>
              <a:gd name="T0" fmla="*/ 151 w 156"/>
              <a:gd name="T1" fmla="*/ 138 h 192"/>
              <a:gd name="T2" fmla="*/ 135 w 156"/>
              <a:gd name="T3" fmla="*/ 123 h 192"/>
              <a:gd name="T4" fmla="*/ 78 w 156"/>
              <a:gd name="T5" fmla="*/ 160 h 192"/>
              <a:gd name="T6" fmla="*/ 21 w 156"/>
              <a:gd name="T7" fmla="*/ 123 h 192"/>
              <a:gd name="T8" fmla="*/ 5 w 156"/>
              <a:gd name="T9" fmla="*/ 138 h 192"/>
              <a:gd name="T10" fmla="*/ 0 w 156"/>
              <a:gd name="T11" fmla="*/ 156 h 192"/>
              <a:gd name="T12" fmla="*/ 0 w 156"/>
              <a:gd name="T13" fmla="*/ 176 h 192"/>
              <a:gd name="T14" fmla="*/ 16 w 156"/>
              <a:gd name="T15" fmla="*/ 192 h 192"/>
              <a:gd name="T16" fmla="*/ 140 w 156"/>
              <a:gd name="T17" fmla="*/ 192 h 192"/>
              <a:gd name="T18" fmla="*/ 156 w 156"/>
              <a:gd name="T19" fmla="*/ 176 h 192"/>
              <a:gd name="T20" fmla="*/ 156 w 156"/>
              <a:gd name="T21" fmla="*/ 156 h 192"/>
              <a:gd name="T22" fmla="*/ 151 w 156"/>
              <a:gd name="T23" fmla="*/ 138 h 192"/>
              <a:gd name="T24" fmla="*/ 56 w 156"/>
              <a:gd name="T25" fmla="*/ 113 h 192"/>
              <a:gd name="T26" fmla="*/ 47 w 156"/>
              <a:gd name="T27" fmla="*/ 114 h 192"/>
              <a:gd name="T28" fmla="*/ 41 w 156"/>
              <a:gd name="T29" fmla="*/ 122 h 192"/>
              <a:gd name="T30" fmla="*/ 42 w 156"/>
              <a:gd name="T31" fmla="*/ 126 h 192"/>
              <a:gd name="T32" fmla="*/ 78 w 156"/>
              <a:gd name="T33" fmla="*/ 144 h 192"/>
              <a:gd name="T34" fmla="*/ 114 w 156"/>
              <a:gd name="T35" fmla="*/ 127 h 192"/>
              <a:gd name="T36" fmla="*/ 115 w 156"/>
              <a:gd name="T37" fmla="*/ 122 h 192"/>
              <a:gd name="T38" fmla="*/ 109 w 156"/>
              <a:gd name="T39" fmla="*/ 114 h 192"/>
              <a:gd name="T40" fmla="*/ 99 w 156"/>
              <a:gd name="T41" fmla="*/ 113 h 192"/>
              <a:gd name="T42" fmla="*/ 91 w 156"/>
              <a:gd name="T43" fmla="*/ 104 h 192"/>
              <a:gd name="T44" fmla="*/ 99 w 156"/>
              <a:gd name="T45" fmla="*/ 96 h 192"/>
              <a:gd name="T46" fmla="*/ 100 w 156"/>
              <a:gd name="T47" fmla="*/ 96 h 192"/>
              <a:gd name="T48" fmla="*/ 146 w 156"/>
              <a:gd name="T49" fmla="*/ 81 h 192"/>
              <a:gd name="T50" fmla="*/ 148 w 156"/>
              <a:gd name="T51" fmla="*/ 76 h 192"/>
              <a:gd name="T52" fmla="*/ 141 w 156"/>
              <a:gd name="T53" fmla="*/ 68 h 192"/>
              <a:gd name="T54" fmla="*/ 120 w 156"/>
              <a:gd name="T55" fmla="*/ 44 h 192"/>
              <a:gd name="T56" fmla="*/ 120 w 156"/>
              <a:gd name="T57" fmla="*/ 42 h 192"/>
              <a:gd name="T58" fmla="*/ 78 w 156"/>
              <a:gd name="T59" fmla="*/ 0 h 192"/>
              <a:gd name="T60" fmla="*/ 36 w 156"/>
              <a:gd name="T61" fmla="*/ 42 h 192"/>
              <a:gd name="T62" fmla="*/ 36 w 156"/>
              <a:gd name="T63" fmla="*/ 44 h 192"/>
              <a:gd name="T64" fmla="*/ 15 w 156"/>
              <a:gd name="T65" fmla="*/ 68 h 192"/>
              <a:gd name="T66" fmla="*/ 8 w 156"/>
              <a:gd name="T67" fmla="*/ 76 h 192"/>
              <a:gd name="T68" fmla="*/ 10 w 156"/>
              <a:gd name="T69" fmla="*/ 81 h 192"/>
              <a:gd name="T70" fmla="*/ 56 w 156"/>
              <a:gd name="T71" fmla="*/ 96 h 192"/>
              <a:gd name="T72" fmla="*/ 58 w 156"/>
              <a:gd name="T73" fmla="*/ 96 h 192"/>
              <a:gd name="T74" fmla="*/ 65 w 156"/>
              <a:gd name="T75" fmla="*/ 104 h 192"/>
              <a:gd name="T76" fmla="*/ 56 w 156"/>
              <a:gd name="T77" fmla="*/ 11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56" h="192">
                <a:moveTo>
                  <a:pt x="151" y="138"/>
                </a:moveTo>
                <a:cubicBezTo>
                  <a:pt x="146" y="132"/>
                  <a:pt x="141" y="127"/>
                  <a:pt x="135" y="123"/>
                </a:cubicBezTo>
                <a:cubicBezTo>
                  <a:pt x="125" y="145"/>
                  <a:pt x="103" y="160"/>
                  <a:pt x="78" y="160"/>
                </a:cubicBezTo>
                <a:cubicBezTo>
                  <a:pt x="53" y="160"/>
                  <a:pt x="31" y="145"/>
                  <a:pt x="21" y="123"/>
                </a:cubicBezTo>
                <a:cubicBezTo>
                  <a:pt x="15" y="127"/>
                  <a:pt x="10" y="132"/>
                  <a:pt x="5" y="138"/>
                </a:cubicBezTo>
                <a:cubicBezTo>
                  <a:pt x="2" y="143"/>
                  <a:pt x="0" y="151"/>
                  <a:pt x="0" y="156"/>
                </a:cubicBezTo>
                <a:cubicBezTo>
                  <a:pt x="0" y="157"/>
                  <a:pt x="0" y="176"/>
                  <a:pt x="0" y="176"/>
                </a:cubicBezTo>
                <a:cubicBezTo>
                  <a:pt x="0" y="185"/>
                  <a:pt x="7" y="192"/>
                  <a:pt x="16" y="192"/>
                </a:cubicBezTo>
                <a:cubicBezTo>
                  <a:pt x="140" y="192"/>
                  <a:pt x="140" y="192"/>
                  <a:pt x="140" y="192"/>
                </a:cubicBezTo>
                <a:cubicBezTo>
                  <a:pt x="149" y="192"/>
                  <a:pt x="156" y="185"/>
                  <a:pt x="156" y="176"/>
                </a:cubicBezTo>
                <a:cubicBezTo>
                  <a:pt x="156" y="176"/>
                  <a:pt x="156" y="157"/>
                  <a:pt x="156" y="156"/>
                </a:cubicBezTo>
                <a:cubicBezTo>
                  <a:pt x="156" y="151"/>
                  <a:pt x="154" y="143"/>
                  <a:pt x="151" y="138"/>
                </a:cubicBezTo>
                <a:close/>
                <a:moveTo>
                  <a:pt x="56" y="113"/>
                </a:moveTo>
                <a:cubicBezTo>
                  <a:pt x="53" y="113"/>
                  <a:pt x="50" y="114"/>
                  <a:pt x="47" y="114"/>
                </a:cubicBezTo>
                <a:cubicBezTo>
                  <a:pt x="43" y="115"/>
                  <a:pt x="41" y="118"/>
                  <a:pt x="41" y="122"/>
                </a:cubicBezTo>
                <a:cubicBezTo>
                  <a:pt x="41" y="124"/>
                  <a:pt x="41" y="125"/>
                  <a:pt x="42" y="126"/>
                </a:cubicBezTo>
                <a:cubicBezTo>
                  <a:pt x="50" y="137"/>
                  <a:pt x="63" y="144"/>
                  <a:pt x="78" y="144"/>
                </a:cubicBezTo>
                <a:cubicBezTo>
                  <a:pt x="92" y="144"/>
                  <a:pt x="105" y="137"/>
                  <a:pt x="114" y="127"/>
                </a:cubicBezTo>
                <a:cubicBezTo>
                  <a:pt x="115" y="126"/>
                  <a:pt x="115" y="124"/>
                  <a:pt x="115" y="122"/>
                </a:cubicBezTo>
                <a:cubicBezTo>
                  <a:pt x="115" y="118"/>
                  <a:pt x="113" y="115"/>
                  <a:pt x="109" y="114"/>
                </a:cubicBezTo>
                <a:cubicBezTo>
                  <a:pt x="106" y="114"/>
                  <a:pt x="102" y="113"/>
                  <a:pt x="99" y="113"/>
                </a:cubicBezTo>
                <a:cubicBezTo>
                  <a:pt x="94" y="112"/>
                  <a:pt x="91" y="109"/>
                  <a:pt x="91" y="104"/>
                </a:cubicBezTo>
                <a:cubicBezTo>
                  <a:pt x="91" y="100"/>
                  <a:pt x="94" y="96"/>
                  <a:pt x="99" y="96"/>
                </a:cubicBezTo>
                <a:cubicBezTo>
                  <a:pt x="99" y="96"/>
                  <a:pt x="100" y="96"/>
                  <a:pt x="100" y="96"/>
                </a:cubicBezTo>
                <a:cubicBezTo>
                  <a:pt x="122" y="94"/>
                  <a:pt x="136" y="90"/>
                  <a:pt x="146" y="81"/>
                </a:cubicBezTo>
                <a:cubicBezTo>
                  <a:pt x="147" y="80"/>
                  <a:pt x="148" y="78"/>
                  <a:pt x="148" y="76"/>
                </a:cubicBezTo>
                <a:cubicBezTo>
                  <a:pt x="148" y="72"/>
                  <a:pt x="145" y="68"/>
                  <a:pt x="141" y="68"/>
                </a:cubicBezTo>
                <a:cubicBezTo>
                  <a:pt x="129" y="66"/>
                  <a:pt x="120" y="56"/>
                  <a:pt x="120" y="44"/>
                </a:cubicBezTo>
                <a:cubicBezTo>
                  <a:pt x="120" y="42"/>
                  <a:pt x="120" y="42"/>
                  <a:pt x="120" y="42"/>
                </a:cubicBezTo>
                <a:cubicBezTo>
                  <a:pt x="120" y="19"/>
                  <a:pt x="101" y="0"/>
                  <a:pt x="78" y="0"/>
                </a:cubicBezTo>
                <a:cubicBezTo>
                  <a:pt x="55" y="0"/>
                  <a:pt x="36" y="19"/>
                  <a:pt x="36" y="42"/>
                </a:cubicBezTo>
                <a:cubicBezTo>
                  <a:pt x="36" y="44"/>
                  <a:pt x="36" y="44"/>
                  <a:pt x="36" y="44"/>
                </a:cubicBezTo>
                <a:cubicBezTo>
                  <a:pt x="36" y="56"/>
                  <a:pt x="27" y="66"/>
                  <a:pt x="15" y="68"/>
                </a:cubicBezTo>
                <a:cubicBezTo>
                  <a:pt x="11" y="68"/>
                  <a:pt x="8" y="72"/>
                  <a:pt x="8" y="76"/>
                </a:cubicBezTo>
                <a:cubicBezTo>
                  <a:pt x="8" y="78"/>
                  <a:pt x="9" y="80"/>
                  <a:pt x="10" y="81"/>
                </a:cubicBezTo>
                <a:cubicBezTo>
                  <a:pt x="20" y="90"/>
                  <a:pt x="34" y="94"/>
                  <a:pt x="56" y="96"/>
                </a:cubicBezTo>
                <a:cubicBezTo>
                  <a:pt x="57" y="96"/>
                  <a:pt x="57" y="96"/>
                  <a:pt x="58" y="96"/>
                </a:cubicBezTo>
                <a:cubicBezTo>
                  <a:pt x="62" y="96"/>
                  <a:pt x="65" y="100"/>
                  <a:pt x="65" y="104"/>
                </a:cubicBezTo>
                <a:cubicBezTo>
                  <a:pt x="65" y="109"/>
                  <a:pt x="61" y="112"/>
                  <a:pt x="56" y="113"/>
                </a:cubicBezTo>
                <a:close/>
              </a:path>
            </a:pathLst>
          </a:custGeom>
          <a:solidFill>
            <a:srgbClr val="A5002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43608" y="2274862"/>
            <a:ext cx="2808312" cy="638331"/>
            <a:chOff x="1366401" y="2283006"/>
            <a:chExt cx="2208525" cy="638331"/>
          </a:xfrm>
        </p:grpSpPr>
        <p:sp>
          <p:nvSpPr>
            <p:cNvPr id="32" name="TextBox 31"/>
            <p:cNvSpPr txBox="1"/>
            <p:nvPr/>
          </p:nvSpPr>
          <p:spPr>
            <a:xfrm>
              <a:off x="1511927" y="2336562"/>
              <a:ext cx="20629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二、</a:t>
              </a:r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模块化开发的优缺点</a:t>
              </a:r>
            </a:p>
          </p:txBody>
        </p:sp>
        <p:sp>
          <p:nvSpPr>
            <p:cNvPr id="69" name="Freeform 24"/>
            <p:cNvSpPr>
              <a:spLocks/>
            </p:cNvSpPr>
            <p:nvPr/>
          </p:nvSpPr>
          <p:spPr bwMode="auto">
            <a:xfrm rot="1796663">
              <a:off x="1366401" y="2283006"/>
              <a:ext cx="190119" cy="190119"/>
            </a:xfrm>
            <a:custGeom>
              <a:avLst/>
              <a:gdLst>
                <a:gd name="T0" fmla="*/ 28 w 193"/>
                <a:gd name="T1" fmla="*/ 151 h 193"/>
                <a:gd name="T2" fmla="*/ 4 w 193"/>
                <a:gd name="T3" fmla="*/ 175 h 193"/>
                <a:gd name="T4" fmla="*/ 4 w 193"/>
                <a:gd name="T5" fmla="*/ 189 h 193"/>
                <a:gd name="T6" fmla="*/ 18 w 193"/>
                <a:gd name="T7" fmla="*/ 189 h 193"/>
                <a:gd name="T8" fmla="*/ 42 w 193"/>
                <a:gd name="T9" fmla="*/ 165 h 193"/>
                <a:gd name="T10" fmla="*/ 159 w 193"/>
                <a:gd name="T11" fmla="*/ 158 h 193"/>
                <a:gd name="T12" fmla="*/ 169 w 193"/>
                <a:gd name="T13" fmla="*/ 146 h 193"/>
                <a:gd name="T14" fmla="*/ 171 w 193"/>
                <a:gd name="T15" fmla="*/ 143 h 193"/>
                <a:gd name="T16" fmla="*/ 173 w 193"/>
                <a:gd name="T17" fmla="*/ 135 h 193"/>
                <a:gd name="T18" fmla="*/ 167 w 193"/>
                <a:gd name="T19" fmla="*/ 124 h 193"/>
                <a:gd name="T20" fmla="*/ 166 w 193"/>
                <a:gd name="T21" fmla="*/ 123 h 193"/>
                <a:gd name="T22" fmla="*/ 153 w 193"/>
                <a:gd name="T23" fmla="*/ 115 h 193"/>
                <a:gd name="T24" fmla="*/ 182 w 193"/>
                <a:gd name="T25" fmla="*/ 97 h 193"/>
                <a:gd name="T26" fmla="*/ 190 w 193"/>
                <a:gd name="T27" fmla="*/ 88 h 193"/>
                <a:gd name="T28" fmla="*/ 191 w 193"/>
                <a:gd name="T29" fmla="*/ 86 h 193"/>
                <a:gd name="T30" fmla="*/ 193 w 193"/>
                <a:gd name="T31" fmla="*/ 81 h 193"/>
                <a:gd name="T32" fmla="*/ 189 w 193"/>
                <a:gd name="T33" fmla="*/ 72 h 193"/>
                <a:gd name="T34" fmla="*/ 186 w 193"/>
                <a:gd name="T35" fmla="*/ 71 h 193"/>
                <a:gd name="T36" fmla="*/ 167 w 193"/>
                <a:gd name="T37" fmla="*/ 62 h 193"/>
                <a:gd name="T38" fmla="*/ 172 w 193"/>
                <a:gd name="T39" fmla="*/ 57 h 193"/>
                <a:gd name="T40" fmla="*/ 190 w 193"/>
                <a:gd name="T41" fmla="*/ 17 h 193"/>
                <a:gd name="T42" fmla="*/ 190 w 193"/>
                <a:gd name="T43" fmla="*/ 13 h 193"/>
                <a:gd name="T44" fmla="*/ 180 w 193"/>
                <a:gd name="T45" fmla="*/ 3 h 193"/>
                <a:gd name="T46" fmla="*/ 177 w 193"/>
                <a:gd name="T47" fmla="*/ 3 h 193"/>
                <a:gd name="T48" fmla="*/ 136 w 193"/>
                <a:gd name="T49" fmla="*/ 21 h 193"/>
                <a:gd name="T50" fmla="*/ 131 w 193"/>
                <a:gd name="T51" fmla="*/ 26 h 193"/>
                <a:gd name="T52" fmla="*/ 122 w 193"/>
                <a:gd name="T53" fmla="*/ 6 h 193"/>
                <a:gd name="T54" fmla="*/ 121 w 193"/>
                <a:gd name="T55" fmla="*/ 4 h 193"/>
                <a:gd name="T56" fmla="*/ 112 w 193"/>
                <a:gd name="T57" fmla="*/ 0 h 193"/>
                <a:gd name="T58" fmla="*/ 107 w 193"/>
                <a:gd name="T59" fmla="*/ 2 h 193"/>
                <a:gd name="T60" fmla="*/ 105 w 193"/>
                <a:gd name="T61" fmla="*/ 3 h 193"/>
                <a:gd name="T62" fmla="*/ 96 w 193"/>
                <a:gd name="T63" fmla="*/ 11 h 193"/>
                <a:gd name="T64" fmla="*/ 78 w 193"/>
                <a:gd name="T65" fmla="*/ 40 h 193"/>
                <a:gd name="T66" fmla="*/ 70 w 193"/>
                <a:gd name="T67" fmla="*/ 27 h 193"/>
                <a:gd name="T68" fmla="*/ 69 w 193"/>
                <a:gd name="T69" fmla="*/ 26 h 193"/>
                <a:gd name="T70" fmla="*/ 58 w 193"/>
                <a:gd name="T71" fmla="*/ 20 h 193"/>
                <a:gd name="T72" fmla="*/ 50 w 193"/>
                <a:gd name="T73" fmla="*/ 22 h 193"/>
                <a:gd name="T74" fmla="*/ 47 w 193"/>
                <a:gd name="T75" fmla="*/ 24 h 193"/>
                <a:gd name="T76" fmla="*/ 35 w 193"/>
                <a:gd name="T77" fmla="*/ 34 h 193"/>
                <a:gd name="T78" fmla="*/ 28 w 193"/>
                <a:gd name="T79" fmla="*/ 15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3" h="193">
                  <a:moveTo>
                    <a:pt x="28" y="151"/>
                  </a:moveTo>
                  <a:cubicBezTo>
                    <a:pt x="4" y="175"/>
                    <a:pt x="4" y="175"/>
                    <a:pt x="4" y="175"/>
                  </a:cubicBezTo>
                  <a:cubicBezTo>
                    <a:pt x="0" y="179"/>
                    <a:pt x="0" y="185"/>
                    <a:pt x="4" y="189"/>
                  </a:cubicBezTo>
                  <a:cubicBezTo>
                    <a:pt x="8" y="193"/>
                    <a:pt x="14" y="193"/>
                    <a:pt x="18" y="189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76" y="193"/>
                    <a:pt x="127" y="190"/>
                    <a:pt x="159" y="158"/>
                  </a:cubicBezTo>
                  <a:cubicBezTo>
                    <a:pt x="163" y="154"/>
                    <a:pt x="166" y="150"/>
                    <a:pt x="169" y="146"/>
                  </a:cubicBezTo>
                  <a:cubicBezTo>
                    <a:pt x="171" y="143"/>
                    <a:pt x="171" y="143"/>
                    <a:pt x="171" y="143"/>
                  </a:cubicBezTo>
                  <a:cubicBezTo>
                    <a:pt x="172" y="141"/>
                    <a:pt x="173" y="138"/>
                    <a:pt x="173" y="135"/>
                  </a:cubicBezTo>
                  <a:cubicBezTo>
                    <a:pt x="173" y="131"/>
                    <a:pt x="171" y="127"/>
                    <a:pt x="167" y="124"/>
                  </a:cubicBezTo>
                  <a:cubicBezTo>
                    <a:pt x="166" y="123"/>
                    <a:pt x="166" y="123"/>
                    <a:pt x="166" y="123"/>
                  </a:cubicBezTo>
                  <a:cubicBezTo>
                    <a:pt x="161" y="120"/>
                    <a:pt x="157" y="117"/>
                    <a:pt x="153" y="115"/>
                  </a:cubicBezTo>
                  <a:cubicBezTo>
                    <a:pt x="164" y="112"/>
                    <a:pt x="173" y="106"/>
                    <a:pt x="182" y="97"/>
                  </a:cubicBezTo>
                  <a:cubicBezTo>
                    <a:pt x="185" y="94"/>
                    <a:pt x="188" y="91"/>
                    <a:pt x="190" y="88"/>
                  </a:cubicBezTo>
                  <a:cubicBezTo>
                    <a:pt x="191" y="86"/>
                    <a:pt x="191" y="86"/>
                    <a:pt x="191" y="86"/>
                  </a:cubicBezTo>
                  <a:cubicBezTo>
                    <a:pt x="192" y="85"/>
                    <a:pt x="193" y="83"/>
                    <a:pt x="193" y="81"/>
                  </a:cubicBezTo>
                  <a:cubicBezTo>
                    <a:pt x="193" y="77"/>
                    <a:pt x="191" y="74"/>
                    <a:pt x="189" y="72"/>
                  </a:cubicBezTo>
                  <a:cubicBezTo>
                    <a:pt x="186" y="71"/>
                    <a:pt x="186" y="71"/>
                    <a:pt x="186" y="71"/>
                  </a:cubicBezTo>
                  <a:cubicBezTo>
                    <a:pt x="180" y="67"/>
                    <a:pt x="174" y="64"/>
                    <a:pt x="167" y="62"/>
                  </a:cubicBezTo>
                  <a:cubicBezTo>
                    <a:pt x="169" y="61"/>
                    <a:pt x="170" y="59"/>
                    <a:pt x="172" y="57"/>
                  </a:cubicBezTo>
                  <a:cubicBezTo>
                    <a:pt x="184" y="46"/>
                    <a:pt x="189" y="31"/>
                    <a:pt x="190" y="17"/>
                  </a:cubicBezTo>
                  <a:cubicBezTo>
                    <a:pt x="190" y="16"/>
                    <a:pt x="190" y="14"/>
                    <a:pt x="190" y="13"/>
                  </a:cubicBezTo>
                  <a:cubicBezTo>
                    <a:pt x="190" y="8"/>
                    <a:pt x="185" y="3"/>
                    <a:pt x="180" y="3"/>
                  </a:cubicBezTo>
                  <a:cubicBezTo>
                    <a:pt x="177" y="3"/>
                    <a:pt x="177" y="3"/>
                    <a:pt x="177" y="3"/>
                  </a:cubicBezTo>
                  <a:cubicBezTo>
                    <a:pt x="162" y="4"/>
                    <a:pt x="147" y="9"/>
                    <a:pt x="136" y="21"/>
                  </a:cubicBezTo>
                  <a:cubicBezTo>
                    <a:pt x="134" y="23"/>
                    <a:pt x="132" y="24"/>
                    <a:pt x="131" y="26"/>
                  </a:cubicBezTo>
                  <a:cubicBezTo>
                    <a:pt x="129" y="19"/>
                    <a:pt x="126" y="13"/>
                    <a:pt x="122" y="6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19" y="2"/>
                    <a:pt x="116" y="0"/>
                    <a:pt x="112" y="0"/>
                  </a:cubicBezTo>
                  <a:cubicBezTo>
                    <a:pt x="110" y="0"/>
                    <a:pt x="109" y="1"/>
                    <a:pt x="107" y="2"/>
                  </a:cubicBezTo>
                  <a:cubicBezTo>
                    <a:pt x="106" y="2"/>
                    <a:pt x="105" y="3"/>
                    <a:pt x="105" y="3"/>
                  </a:cubicBezTo>
                  <a:cubicBezTo>
                    <a:pt x="101" y="6"/>
                    <a:pt x="99" y="8"/>
                    <a:pt x="96" y="11"/>
                  </a:cubicBezTo>
                  <a:cubicBezTo>
                    <a:pt x="87" y="20"/>
                    <a:pt x="81" y="29"/>
                    <a:pt x="78" y="40"/>
                  </a:cubicBezTo>
                  <a:cubicBezTo>
                    <a:pt x="76" y="36"/>
                    <a:pt x="73" y="32"/>
                    <a:pt x="70" y="27"/>
                  </a:cubicBezTo>
                  <a:cubicBezTo>
                    <a:pt x="69" y="26"/>
                    <a:pt x="69" y="26"/>
                    <a:pt x="69" y="26"/>
                  </a:cubicBezTo>
                  <a:cubicBezTo>
                    <a:pt x="66" y="22"/>
                    <a:pt x="62" y="20"/>
                    <a:pt x="58" y="20"/>
                  </a:cubicBezTo>
                  <a:cubicBezTo>
                    <a:pt x="55" y="20"/>
                    <a:pt x="52" y="21"/>
                    <a:pt x="50" y="22"/>
                  </a:cubicBezTo>
                  <a:cubicBezTo>
                    <a:pt x="49" y="23"/>
                    <a:pt x="48" y="24"/>
                    <a:pt x="47" y="24"/>
                  </a:cubicBezTo>
                  <a:cubicBezTo>
                    <a:pt x="43" y="27"/>
                    <a:pt x="39" y="30"/>
                    <a:pt x="35" y="34"/>
                  </a:cubicBezTo>
                  <a:cubicBezTo>
                    <a:pt x="3" y="66"/>
                    <a:pt x="0" y="117"/>
                    <a:pt x="28" y="151"/>
                  </a:cubicBezTo>
                  <a:close/>
                </a:path>
              </a:pathLst>
            </a:custGeom>
            <a:solidFill>
              <a:srgbClr val="A5002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43608" y="2859782"/>
            <a:ext cx="2542800" cy="398296"/>
            <a:chOff x="1385972" y="2969897"/>
            <a:chExt cx="2188954" cy="398296"/>
          </a:xfrm>
        </p:grpSpPr>
        <p:sp>
          <p:nvSpPr>
            <p:cNvPr id="68" name="TextBox 67"/>
            <p:cNvSpPr txBox="1"/>
            <p:nvPr/>
          </p:nvSpPr>
          <p:spPr>
            <a:xfrm>
              <a:off x="1511927" y="3029639"/>
              <a:ext cx="20629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三、</a:t>
              </a:r>
              <a:r>
                <a:rPr lang="en-US" altLang="zh-CN" sz="16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Seajs</a:t>
              </a:r>
              <a:r>
                <a:rPr lang="zh-CN" alt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简介</a:t>
              </a: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Freeform 24"/>
            <p:cNvSpPr>
              <a:spLocks/>
            </p:cNvSpPr>
            <p:nvPr/>
          </p:nvSpPr>
          <p:spPr bwMode="auto">
            <a:xfrm rot="1796663">
              <a:off x="1385972" y="2969897"/>
              <a:ext cx="190119" cy="190119"/>
            </a:xfrm>
            <a:custGeom>
              <a:avLst/>
              <a:gdLst>
                <a:gd name="T0" fmla="*/ 28 w 193"/>
                <a:gd name="T1" fmla="*/ 151 h 193"/>
                <a:gd name="T2" fmla="*/ 4 w 193"/>
                <a:gd name="T3" fmla="*/ 175 h 193"/>
                <a:gd name="T4" fmla="*/ 4 w 193"/>
                <a:gd name="T5" fmla="*/ 189 h 193"/>
                <a:gd name="T6" fmla="*/ 18 w 193"/>
                <a:gd name="T7" fmla="*/ 189 h 193"/>
                <a:gd name="T8" fmla="*/ 42 w 193"/>
                <a:gd name="T9" fmla="*/ 165 h 193"/>
                <a:gd name="T10" fmla="*/ 159 w 193"/>
                <a:gd name="T11" fmla="*/ 158 h 193"/>
                <a:gd name="T12" fmla="*/ 169 w 193"/>
                <a:gd name="T13" fmla="*/ 146 h 193"/>
                <a:gd name="T14" fmla="*/ 171 w 193"/>
                <a:gd name="T15" fmla="*/ 143 h 193"/>
                <a:gd name="T16" fmla="*/ 173 w 193"/>
                <a:gd name="T17" fmla="*/ 135 h 193"/>
                <a:gd name="T18" fmla="*/ 167 w 193"/>
                <a:gd name="T19" fmla="*/ 124 h 193"/>
                <a:gd name="T20" fmla="*/ 166 w 193"/>
                <a:gd name="T21" fmla="*/ 123 h 193"/>
                <a:gd name="T22" fmla="*/ 153 w 193"/>
                <a:gd name="T23" fmla="*/ 115 h 193"/>
                <a:gd name="T24" fmla="*/ 182 w 193"/>
                <a:gd name="T25" fmla="*/ 97 h 193"/>
                <a:gd name="T26" fmla="*/ 190 w 193"/>
                <a:gd name="T27" fmla="*/ 88 h 193"/>
                <a:gd name="T28" fmla="*/ 191 w 193"/>
                <a:gd name="T29" fmla="*/ 86 h 193"/>
                <a:gd name="T30" fmla="*/ 193 w 193"/>
                <a:gd name="T31" fmla="*/ 81 h 193"/>
                <a:gd name="T32" fmla="*/ 189 w 193"/>
                <a:gd name="T33" fmla="*/ 72 h 193"/>
                <a:gd name="T34" fmla="*/ 186 w 193"/>
                <a:gd name="T35" fmla="*/ 71 h 193"/>
                <a:gd name="T36" fmla="*/ 167 w 193"/>
                <a:gd name="T37" fmla="*/ 62 h 193"/>
                <a:gd name="T38" fmla="*/ 172 w 193"/>
                <a:gd name="T39" fmla="*/ 57 h 193"/>
                <a:gd name="T40" fmla="*/ 190 w 193"/>
                <a:gd name="T41" fmla="*/ 17 h 193"/>
                <a:gd name="T42" fmla="*/ 190 w 193"/>
                <a:gd name="T43" fmla="*/ 13 h 193"/>
                <a:gd name="T44" fmla="*/ 180 w 193"/>
                <a:gd name="T45" fmla="*/ 3 h 193"/>
                <a:gd name="T46" fmla="*/ 177 w 193"/>
                <a:gd name="T47" fmla="*/ 3 h 193"/>
                <a:gd name="T48" fmla="*/ 136 w 193"/>
                <a:gd name="T49" fmla="*/ 21 h 193"/>
                <a:gd name="T50" fmla="*/ 131 w 193"/>
                <a:gd name="T51" fmla="*/ 26 h 193"/>
                <a:gd name="T52" fmla="*/ 122 w 193"/>
                <a:gd name="T53" fmla="*/ 6 h 193"/>
                <a:gd name="T54" fmla="*/ 121 w 193"/>
                <a:gd name="T55" fmla="*/ 4 h 193"/>
                <a:gd name="T56" fmla="*/ 112 w 193"/>
                <a:gd name="T57" fmla="*/ 0 h 193"/>
                <a:gd name="T58" fmla="*/ 107 w 193"/>
                <a:gd name="T59" fmla="*/ 2 h 193"/>
                <a:gd name="T60" fmla="*/ 105 w 193"/>
                <a:gd name="T61" fmla="*/ 3 h 193"/>
                <a:gd name="T62" fmla="*/ 96 w 193"/>
                <a:gd name="T63" fmla="*/ 11 h 193"/>
                <a:gd name="T64" fmla="*/ 78 w 193"/>
                <a:gd name="T65" fmla="*/ 40 h 193"/>
                <a:gd name="T66" fmla="*/ 70 w 193"/>
                <a:gd name="T67" fmla="*/ 27 h 193"/>
                <a:gd name="T68" fmla="*/ 69 w 193"/>
                <a:gd name="T69" fmla="*/ 26 h 193"/>
                <a:gd name="T70" fmla="*/ 58 w 193"/>
                <a:gd name="T71" fmla="*/ 20 h 193"/>
                <a:gd name="T72" fmla="*/ 50 w 193"/>
                <a:gd name="T73" fmla="*/ 22 h 193"/>
                <a:gd name="T74" fmla="*/ 47 w 193"/>
                <a:gd name="T75" fmla="*/ 24 h 193"/>
                <a:gd name="T76" fmla="*/ 35 w 193"/>
                <a:gd name="T77" fmla="*/ 34 h 193"/>
                <a:gd name="T78" fmla="*/ 28 w 193"/>
                <a:gd name="T79" fmla="*/ 15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3" h="193">
                  <a:moveTo>
                    <a:pt x="28" y="151"/>
                  </a:moveTo>
                  <a:cubicBezTo>
                    <a:pt x="4" y="175"/>
                    <a:pt x="4" y="175"/>
                    <a:pt x="4" y="175"/>
                  </a:cubicBezTo>
                  <a:cubicBezTo>
                    <a:pt x="0" y="179"/>
                    <a:pt x="0" y="185"/>
                    <a:pt x="4" y="189"/>
                  </a:cubicBezTo>
                  <a:cubicBezTo>
                    <a:pt x="8" y="193"/>
                    <a:pt x="14" y="193"/>
                    <a:pt x="18" y="189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76" y="193"/>
                    <a:pt x="127" y="190"/>
                    <a:pt x="159" y="158"/>
                  </a:cubicBezTo>
                  <a:cubicBezTo>
                    <a:pt x="163" y="154"/>
                    <a:pt x="166" y="150"/>
                    <a:pt x="169" y="146"/>
                  </a:cubicBezTo>
                  <a:cubicBezTo>
                    <a:pt x="171" y="143"/>
                    <a:pt x="171" y="143"/>
                    <a:pt x="171" y="143"/>
                  </a:cubicBezTo>
                  <a:cubicBezTo>
                    <a:pt x="172" y="141"/>
                    <a:pt x="173" y="138"/>
                    <a:pt x="173" y="135"/>
                  </a:cubicBezTo>
                  <a:cubicBezTo>
                    <a:pt x="173" y="131"/>
                    <a:pt x="171" y="127"/>
                    <a:pt x="167" y="124"/>
                  </a:cubicBezTo>
                  <a:cubicBezTo>
                    <a:pt x="166" y="123"/>
                    <a:pt x="166" y="123"/>
                    <a:pt x="166" y="123"/>
                  </a:cubicBezTo>
                  <a:cubicBezTo>
                    <a:pt x="161" y="120"/>
                    <a:pt x="157" y="117"/>
                    <a:pt x="153" y="115"/>
                  </a:cubicBezTo>
                  <a:cubicBezTo>
                    <a:pt x="164" y="112"/>
                    <a:pt x="173" y="106"/>
                    <a:pt x="182" y="97"/>
                  </a:cubicBezTo>
                  <a:cubicBezTo>
                    <a:pt x="185" y="94"/>
                    <a:pt x="188" y="91"/>
                    <a:pt x="190" y="88"/>
                  </a:cubicBezTo>
                  <a:cubicBezTo>
                    <a:pt x="191" y="86"/>
                    <a:pt x="191" y="86"/>
                    <a:pt x="191" y="86"/>
                  </a:cubicBezTo>
                  <a:cubicBezTo>
                    <a:pt x="192" y="85"/>
                    <a:pt x="193" y="83"/>
                    <a:pt x="193" y="81"/>
                  </a:cubicBezTo>
                  <a:cubicBezTo>
                    <a:pt x="193" y="77"/>
                    <a:pt x="191" y="74"/>
                    <a:pt x="189" y="72"/>
                  </a:cubicBezTo>
                  <a:cubicBezTo>
                    <a:pt x="186" y="71"/>
                    <a:pt x="186" y="71"/>
                    <a:pt x="186" y="71"/>
                  </a:cubicBezTo>
                  <a:cubicBezTo>
                    <a:pt x="180" y="67"/>
                    <a:pt x="174" y="64"/>
                    <a:pt x="167" y="62"/>
                  </a:cubicBezTo>
                  <a:cubicBezTo>
                    <a:pt x="169" y="61"/>
                    <a:pt x="170" y="59"/>
                    <a:pt x="172" y="57"/>
                  </a:cubicBezTo>
                  <a:cubicBezTo>
                    <a:pt x="184" y="46"/>
                    <a:pt x="189" y="31"/>
                    <a:pt x="190" y="17"/>
                  </a:cubicBezTo>
                  <a:cubicBezTo>
                    <a:pt x="190" y="16"/>
                    <a:pt x="190" y="14"/>
                    <a:pt x="190" y="13"/>
                  </a:cubicBezTo>
                  <a:cubicBezTo>
                    <a:pt x="190" y="8"/>
                    <a:pt x="185" y="3"/>
                    <a:pt x="180" y="3"/>
                  </a:cubicBezTo>
                  <a:cubicBezTo>
                    <a:pt x="177" y="3"/>
                    <a:pt x="177" y="3"/>
                    <a:pt x="177" y="3"/>
                  </a:cubicBezTo>
                  <a:cubicBezTo>
                    <a:pt x="162" y="4"/>
                    <a:pt x="147" y="9"/>
                    <a:pt x="136" y="21"/>
                  </a:cubicBezTo>
                  <a:cubicBezTo>
                    <a:pt x="134" y="23"/>
                    <a:pt x="132" y="24"/>
                    <a:pt x="131" y="26"/>
                  </a:cubicBezTo>
                  <a:cubicBezTo>
                    <a:pt x="129" y="19"/>
                    <a:pt x="126" y="13"/>
                    <a:pt x="122" y="6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19" y="2"/>
                    <a:pt x="116" y="0"/>
                    <a:pt x="112" y="0"/>
                  </a:cubicBezTo>
                  <a:cubicBezTo>
                    <a:pt x="110" y="0"/>
                    <a:pt x="109" y="1"/>
                    <a:pt x="107" y="2"/>
                  </a:cubicBezTo>
                  <a:cubicBezTo>
                    <a:pt x="106" y="2"/>
                    <a:pt x="105" y="3"/>
                    <a:pt x="105" y="3"/>
                  </a:cubicBezTo>
                  <a:cubicBezTo>
                    <a:pt x="101" y="6"/>
                    <a:pt x="99" y="8"/>
                    <a:pt x="96" y="11"/>
                  </a:cubicBezTo>
                  <a:cubicBezTo>
                    <a:pt x="87" y="20"/>
                    <a:pt x="81" y="29"/>
                    <a:pt x="78" y="40"/>
                  </a:cubicBezTo>
                  <a:cubicBezTo>
                    <a:pt x="76" y="36"/>
                    <a:pt x="73" y="32"/>
                    <a:pt x="70" y="27"/>
                  </a:cubicBezTo>
                  <a:cubicBezTo>
                    <a:pt x="69" y="26"/>
                    <a:pt x="69" y="26"/>
                    <a:pt x="69" y="26"/>
                  </a:cubicBezTo>
                  <a:cubicBezTo>
                    <a:pt x="66" y="22"/>
                    <a:pt x="62" y="20"/>
                    <a:pt x="58" y="20"/>
                  </a:cubicBezTo>
                  <a:cubicBezTo>
                    <a:pt x="55" y="20"/>
                    <a:pt x="52" y="21"/>
                    <a:pt x="50" y="22"/>
                  </a:cubicBezTo>
                  <a:cubicBezTo>
                    <a:pt x="49" y="23"/>
                    <a:pt x="48" y="24"/>
                    <a:pt x="47" y="24"/>
                  </a:cubicBezTo>
                  <a:cubicBezTo>
                    <a:pt x="43" y="27"/>
                    <a:pt x="39" y="30"/>
                    <a:pt x="35" y="34"/>
                  </a:cubicBezTo>
                  <a:cubicBezTo>
                    <a:pt x="3" y="66"/>
                    <a:pt x="0" y="117"/>
                    <a:pt x="28" y="151"/>
                  </a:cubicBezTo>
                  <a:close/>
                </a:path>
              </a:pathLst>
            </a:custGeom>
            <a:solidFill>
              <a:srgbClr val="A5002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43608" y="1664857"/>
            <a:ext cx="3116249" cy="627571"/>
            <a:chOff x="3609687" y="1593431"/>
            <a:chExt cx="2161393" cy="627571"/>
          </a:xfrm>
        </p:grpSpPr>
        <p:sp>
          <p:nvSpPr>
            <p:cNvPr id="62" name="TextBox 61"/>
            <p:cNvSpPr txBox="1"/>
            <p:nvPr/>
          </p:nvSpPr>
          <p:spPr>
            <a:xfrm>
              <a:off x="3759518" y="1636227"/>
              <a:ext cx="20115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一、使用背景：为什么使用？</a:t>
              </a: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Freeform 24"/>
            <p:cNvSpPr>
              <a:spLocks/>
            </p:cNvSpPr>
            <p:nvPr/>
          </p:nvSpPr>
          <p:spPr bwMode="auto">
            <a:xfrm rot="1796663">
              <a:off x="3609687" y="1593431"/>
              <a:ext cx="190119" cy="190119"/>
            </a:xfrm>
            <a:custGeom>
              <a:avLst/>
              <a:gdLst>
                <a:gd name="T0" fmla="*/ 28 w 193"/>
                <a:gd name="T1" fmla="*/ 151 h 193"/>
                <a:gd name="T2" fmla="*/ 4 w 193"/>
                <a:gd name="T3" fmla="*/ 175 h 193"/>
                <a:gd name="T4" fmla="*/ 4 w 193"/>
                <a:gd name="T5" fmla="*/ 189 h 193"/>
                <a:gd name="T6" fmla="*/ 18 w 193"/>
                <a:gd name="T7" fmla="*/ 189 h 193"/>
                <a:gd name="T8" fmla="*/ 42 w 193"/>
                <a:gd name="T9" fmla="*/ 165 h 193"/>
                <a:gd name="T10" fmla="*/ 159 w 193"/>
                <a:gd name="T11" fmla="*/ 158 h 193"/>
                <a:gd name="T12" fmla="*/ 169 w 193"/>
                <a:gd name="T13" fmla="*/ 146 h 193"/>
                <a:gd name="T14" fmla="*/ 171 w 193"/>
                <a:gd name="T15" fmla="*/ 143 h 193"/>
                <a:gd name="T16" fmla="*/ 173 w 193"/>
                <a:gd name="T17" fmla="*/ 135 h 193"/>
                <a:gd name="T18" fmla="*/ 167 w 193"/>
                <a:gd name="T19" fmla="*/ 124 h 193"/>
                <a:gd name="T20" fmla="*/ 166 w 193"/>
                <a:gd name="T21" fmla="*/ 123 h 193"/>
                <a:gd name="T22" fmla="*/ 153 w 193"/>
                <a:gd name="T23" fmla="*/ 115 h 193"/>
                <a:gd name="T24" fmla="*/ 182 w 193"/>
                <a:gd name="T25" fmla="*/ 97 h 193"/>
                <a:gd name="T26" fmla="*/ 190 w 193"/>
                <a:gd name="T27" fmla="*/ 88 h 193"/>
                <a:gd name="T28" fmla="*/ 191 w 193"/>
                <a:gd name="T29" fmla="*/ 86 h 193"/>
                <a:gd name="T30" fmla="*/ 193 w 193"/>
                <a:gd name="T31" fmla="*/ 81 h 193"/>
                <a:gd name="T32" fmla="*/ 189 w 193"/>
                <a:gd name="T33" fmla="*/ 72 h 193"/>
                <a:gd name="T34" fmla="*/ 186 w 193"/>
                <a:gd name="T35" fmla="*/ 71 h 193"/>
                <a:gd name="T36" fmla="*/ 167 w 193"/>
                <a:gd name="T37" fmla="*/ 62 h 193"/>
                <a:gd name="T38" fmla="*/ 172 w 193"/>
                <a:gd name="T39" fmla="*/ 57 h 193"/>
                <a:gd name="T40" fmla="*/ 190 w 193"/>
                <a:gd name="T41" fmla="*/ 17 h 193"/>
                <a:gd name="T42" fmla="*/ 190 w 193"/>
                <a:gd name="T43" fmla="*/ 13 h 193"/>
                <a:gd name="T44" fmla="*/ 180 w 193"/>
                <a:gd name="T45" fmla="*/ 3 h 193"/>
                <a:gd name="T46" fmla="*/ 177 w 193"/>
                <a:gd name="T47" fmla="*/ 3 h 193"/>
                <a:gd name="T48" fmla="*/ 136 w 193"/>
                <a:gd name="T49" fmla="*/ 21 h 193"/>
                <a:gd name="T50" fmla="*/ 131 w 193"/>
                <a:gd name="T51" fmla="*/ 26 h 193"/>
                <a:gd name="T52" fmla="*/ 122 w 193"/>
                <a:gd name="T53" fmla="*/ 6 h 193"/>
                <a:gd name="T54" fmla="*/ 121 w 193"/>
                <a:gd name="T55" fmla="*/ 4 h 193"/>
                <a:gd name="T56" fmla="*/ 112 w 193"/>
                <a:gd name="T57" fmla="*/ 0 h 193"/>
                <a:gd name="T58" fmla="*/ 107 w 193"/>
                <a:gd name="T59" fmla="*/ 2 h 193"/>
                <a:gd name="T60" fmla="*/ 105 w 193"/>
                <a:gd name="T61" fmla="*/ 3 h 193"/>
                <a:gd name="T62" fmla="*/ 96 w 193"/>
                <a:gd name="T63" fmla="*/ 11 h 193"/>
                <a:gd name="T64" fmla="*/ 78 w 193"/>
                <a:gd name="T65" fmla="*/ 40 h 193"/>
                <a:gd name="T66" fmla="*/ 70 w 193"/>
                <a:gd name="T67" fmla="*/ 27 h 193"/>
                <a:gd name="T68" fmla="*/ 69 w 193"/>
                <a:gd name="T69" fmla="*/ 26 h 193"/>
                <a:gd name="T70" fmla="*/ 58 w 193"/>
                <a:gd name="T71" fmla="*/ 20 h 193"/>
                <a:gd name="T72" fmla="*/ 50 w 193"/>
                <a:gd name="T73" fmla="*/ 22 h 193"/>
                <a:gd name="T74" fmla="*/ 47 w 193"/>
                <a:gd name="T75" fmla="*/ 24 h 193"/>
                <a:gd name="T76" fmla="*/ 35 w 193"/>
                <a:gd name="T77" fmla="*/ 34 h 193"/>
                <a:gd name="T78" fmla="*/ 28 w 193"/>
                <a:gd name="T79" fmla="*/ 15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3" h="193">
                  <a:moveTo>
                    <a:pt x="28" y="151"/>
                  </a:moveTo>
                  <a:cubicBezTo>
                    <a:pt x="4" y="175"/>
                    <a:pt x="4" y="175"/>
                    <a:pt x="4" y="175"/>
                  </a:cubicBezTo>
                  <a:cubicBezTo>
                    <a:pt x="0" y="179"/>
                    <a:pt x="0" y="185"/>
                    <a:pt x="4" y="189"/>
                  </a:cubicBezTo>
                  <a:cubicBezTo>
                    <a:pt x="8" y="193"/>
                    <a:pt x="14" y="193"/>
                    <a:pt x="18" y="189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76" y="193"/>
                    <a:pt x="127" y="190"/>
                    <a:pt x="159" y="158"/>
                  </a:cubicBezTo>
                  <a:cubicBezTo>
                    <a:pt x="163" y="154"/>
                    <a:pt x="166" y="150"/>
                    <a:pt x="169" y="146"/>
                  </a:cubicBezTo>
                  <a:cubicBezTo>
                    <a:pt x="171" y="143"/>
                    <a:pt x="171" y="143"/>
                    <a:pt x="171" y="143"/>
                  </a:cubicBezTo>
                  <a:cubicBezTo>
                    <a:pt x="172" y="141"/>
                    <a:pt x="173" y="138"/>
                    <a:pt x="173" y="135"/>
                  </a:cubicBezTo>
                  <a:cubicBezTo>
                    <a:pt x="173" y="131"/>
                    <a:pt x="171" y="127"/>
                    <a:pt x="167" y="124"/>
                  </a:cubicBezTo>
                  <a:cubicBezTo>
                    <a:pt x="166" y="123"/>
                    <a:pt x="166" y="123"/>
                    <a:pt x="166" y="123"/>
                  </a:cubicBezTo>
                  <a:cubicBezTo>
                    <a:pt x="161" y="120"/>
                    <a:pt x="157" y="117"/>
                    <a:pt x="153" y="115"/>
                  </a:cubicBezTo>
                  <a:cubicBezTo>
                    <a:pt x="164" y="112"/>
                    <a:pt x="173" y="106"/>
                    <a:pt x="182" y="97"/>
                  </a:cubicBezTo>
                  <a:cubicBezTo>
                    <a:pt x="185" y="94"/>
                    <a:pt x="188" y="91"/>
                    <a:pt x="190" y="88"/>
                  </a:cubicBezTo>
                  <a:cubicBezTo>
                    <a:pt x="191" y="86"/>
                    <a:pt x="191" y="86"/>
                    <a:pt x="191" y="86"/>
                  </a:cubicBezTo>
                  <a:cubicBezTo>
                    <a:pt x="192" y="85"/>
                    <a:pt x="193" y="83"/>
                    <a:pt x="193" y="81"/>
                  </a:cubicBezTo>
                  <a:cubicBezTo>
                    <a:pt x="193" y="77"/>
                    <a:pt x="191" y="74"/>
                    <a:pt x="189" y="72"/>
                  </a:cubicBezTo>
                  <a:cubicBezTo>
                    <a:pt x="186" y="71"/>
                    <a:pt x="186" y="71"/>
                    <a:pt x="186" y="71"/>
                  </a:cubicBezTo>
                  <a:cubicBezTo>
                    <a:pt x="180" y="67"/>
                    <a:pt x="174" y="64"/>
                    <a:pt x="167" y="62"/>
                  </a:cubicBezTo>
                  <a:cubicBezTo>
                    <a:pt x="169" y="61"/>
                    <a:pt x="170" y="59"/>
                    <a:pt x="172" y="57"/>
                  </a:cubicBezTo>
                  <a:cubicBezTo>
                    <a:pt x="184" y="46"/>
                    <a:pt x="189" y="31"/>
                    <a:pt x="190" y="17"/>
                  </a:cubicBezTo>
                  <a:cubicBezTo>
                    <a:pt x="190" y="16"/>
                    <a:pt x="190" y="14"/>
                    <a:pt x="190" y="13"/>
                  </a:cubicBezTo>
                  <a:cubicBezTo>
                    <a:pt x="190" y="8"/>
                    <a:pt x="185" y="3"/>
                    <a:pt x="180" y="3"/>
                  </a:cubicBezTo>
                  <a:cubicBezTo>
                    <a:pt x="177" y="3"/>
                    <a:pt x="177" y="3"/>
                    <a:pt x="177" y="3"/>
                  </a:cubicBezTo>
                  <a:cubicBezTo>
                    <a:pt x="162" y="4"/>
                    <a:pt x="147" y="9"/>
                    <a:pt x="136" y="21"/>
                  </a:cubicBezTo>
                  <a:cubicBezTo>
                    <a:pt x="134" y="23"/>
                    <a:pt x="132" y="24"/>
                    <a:pt x="131" y="26"/>
                  </a:cubicBezTo>
                  <a:cubicBezTo>
                    <a:pt x="129" y="19"/>
                    <a:pt x="126" y="13"/>
                    <a:pt x="122" y="6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19" y="2"/>
                    <a:pt x="116" y="0"/>
                    <a:pt x="112" y="0"/>
                  </a:cubicBezTo>
                  <a:cubicBezTo>
                    <a:pt x="110" y="0"/>
                    <a:pt x="109" y="1"/>
                    <a:pt x="107" y="2"/>
                  </a:cubicBezTo>
                  <a:cubicBezTo>
                    <a:pt x="106" y="2"/>
                    <a:pt x="105" y="3"/>
                    <a:pt x="105" y="3"/>
                  </a:cubicBezTo>
                  <a:cubicBezTo>
                    <a:pt x="101" y="6"/>
                    <a:pt x="99" y="8"/>
                    <a:pt x="96" y="11"/>
                  </a:cubicBezTo>
                  <a:cubicBezTo>
                    <a:pt x="87" y="20"/>
                    <a:pt x="81" y="29"/>
                    <a:pt x="78" y="40"/>
                  </a:cubicBezTo>
                  <a:cubicBezTo>
                    <a:pt x="76" y="36"/>
                    <a:pt x="73" y="32"/>
                    <a:pt x="70" y="27"/>
                  </a:cubicBezTo>
                  <a:cubicBezTo>
                    <a:pt x="69" y="26"/>
                    <a:pt x="69" y="26"/>
                    <a:pt x="69" y="26"/>
                  </a:cubicBezTo>
                  <a:cubicBezTo>
                    <a:pt x="66" y="22"/>
                    <a:pt x="62" y="20"/>
                    <a:pt x="58" y="20"/>
                  </a:cubicBezTo>
                  <a:cubicBezTo>
                    <a:pt x="55" y="20"/>
                    <a:pt x="52" y="21"/>
                    <a:pt x="50" y="22"/>
                  </a:cubicBezTo>
                  <a:cubicBezTo>
                    <a:pt x="49" y="23"/>
                    <a:pt x="48" y="24"/>
                    <a:pt x="47" y="24"/>
                  </a:cubicBezTo>
                  <a:cubicBezTo>
                    <a:pt x="43" y="27"/>
                    <a:pt x="39" y="30"/>
                    <a:pt x="35" y="34"/>
                  </a:cubicBezTo>
                  <a:cubicBezTo>
                    <a:pt x="3" y="66"/>
                    <a:pt x="0" y="117"/>
                    <a:pt x="28" y="151"/>
                  </a:cubicBezTo>
                  <a:close/>
                </a:path>
              </a:pathLst>
            </a:custGeom>
            <a:solidFill>
              <a:srgbClr val="A5002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508104" y="2274862"/>
            <a:ext cx="2808312" cy="400254"/>
            <a:chOff x="5317925" y="2274862"/>
            <a:chExt cx="2808312" cy="400254"/>
          </a:xfrm>
        </p:grpSpPr>
        <p:sp>
          <p:nvSpPr>
            <p:cNvPr id="63" name="TextBox 62"/>
            <p:cNvSpPr txBox="1"/>
            <p:nvPr/>
          </p:nvSpPr>
          <p:spPr>
            <a:xfrm>
              <a:off x="5470797" y="2336562"/>
              <a:ext cx="26554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六</a:t>
              </a:r>
              <a:r>
                <a:rPr lang="zh-CN" alt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注意事项</a:t>
              </a:r>
            </a:p>
          </p:txBody>
        </p:sp>
        <p:sp>
          <p:nvSpPr>
            <p:cNvPr id="72" name="Freeform 24"/>
            <p:cNvSpPr>
              <a:spLocks/>
            </p:cNvSpPr>
            <p:nvPr/>
          </p:nvSpPr>
          <p:spPr bwMode="auto">
            <a:xfrm rot="1796663">
              <a:off x="5317925" y="2274862"/>
              <a:ext cx="190119" cy="190119"/>
            </a:xfrm>
            <a:custGeom>
              <a:avLst/>
              <a:gdLst>
                <a:gd name="T0" fmla="*/ 28 w 193"/>
                <a:gd name="T1" fmla="*/ 151 h 193"/>
                <a:gd name="T2" fmla="*/ 4 w 193"/>
                <a:gd name="T3" fmla="*/ 175 h 193"/>
                <a:gd name="T4" fmla="*/ 4 w 193"/>
                <a:gd name="T5" fmla="*/ 189 h 193"/>
                <a:gd name="T6" fmla="*/ 18 w 193"/>
                <a:gd name="T7" fmla="*/ 189 h 193"/>
                <a:gd name="T8" fmla="*/ 42 w 193"/>
                <a:gd name="T9" fmla="*/ 165 h 193"/>
                <a:gd name="T10" fmla="*/ 159 w 193"/>
                <a:gd name="T11" fmla="*/ 158 h 193"/>
                <a:gd name="T12" fmla="*/ 169 w 193"/>
                <a:gd name="T13" fmla="*/ 146 h 193"/>
                <a:gd name="T14" fmla="*/ 171 w 193"/>
                <a:gd name="T15" fmla="*/ 143 h 193"/>
                <a:gd name="T16" fmla="*/ 173 w 193"/>
                <a:gd name="T17" fmla="*/ 135 h 193"/>
                <a:gd name="T18" fmla="*/ 167 w 193"/>
                <a:gd name="T19" fmla="*/ 124 h 193"/>
                <a:gd name="T20" fmla="*/ 166 w 193"/>
                <a:gd name="T21" fmla="*/ 123 h 193"/>
                <a:gd name="T22" fmla="*/ 153 w 193"/>
                <a:gd name="T23" fmla="*/ 115 h 193"/>
                <a:gd name="T24" fmla="*/ 182 w 193"/>
                <a:gd name="T25" fmla="*/ 97 h 193"/>
                <a:gd name="T26" fmla="*/ 190 w 193"/>
                <a:gd name="T27" fmla="*/ 88 h 193"/>
                <a:gd name="T28" fmla="*/ 191 w 193"/>
                <a:gd name="T29" fmla="*/ 86 h 193"/>
                <a:gd name="T30" fmla="*/ 193 w 193"/>
                <a:gd name="T31" fmla="*/ 81 h 193"/>
                <a:gd name="T32" fmla="*/ 189 w 193"/>
                <a:gd name="T33" fmla="*/ 72 h 193"/>
                <a:gd name="T34" fmla="*/ 186 w 193"/>
                <a:gd name="T35" fmla="*/ 71 h 193"/>
                <a:gd name="T36" fmla="*/ 167 w 193"/>
                <a:gd name="T37" fmla="*/ 62 h 193"/>
                <a:gd name="T38" fmla="*/ 172 w 193"/>
                <a:gd name="T39" fmla="*/ 57 h 193"/>
                <a:gd name="T40" fmla="*/ 190 w 193"/>
                <a:gd name="T41" fmla="*/ 17 h 193"/>
                <a:gd name="T42" fmla="*/ 190 w 193"/>
                <a:gd name="T43" fmla="*/ 13 h 193"/>
                <a:gd name="T44" fmla="*/ 180 w 193"/>
                <a:gd name="T45" fmla="*/ 3 h 193"/>
                <a:gd name="T46" fmla="*/ 177 w 193"/>
                <a:gd name="T47" fmla="*/ 3 h 193"/>
                <a:gd name="T48" fmla="*/ 136 w 193"/>
                <a:gd name="T49" fmla="*/ 21 h 193"/>
                <a:gd name="T50" fmla="*/ 131 w 193"/>
                <a:gd name="T51" fmla="*/ 26 h 193"/>
                <a:gd name="T52" fmla="*/ 122 w 193"/>
                <a:gd name="T53" fmla="*/ 6 h 193"/>
                <a:gd name="T54" fmla="*/ 121 w 193"/>
                <a:gd name="T55" fmla="*/ 4 h 193"/>
                <a:gd name="T56" fmla="*/ 112 w 193"/>
                <a:gd name="T57" fmla="*/ 0 h 193"/>
                <a:gd name="T58" fmla="*/ 107 w 193"/>
                <a:gd name="T59" fmla="*/ 2 h 193"/>
                <a:gd name="T60" fmla="*/ 105 w 193"/>
                <a:gd name="T61" fmla="*/ 3 h 193"/>
                <a:gd name="T62" fmla="*/ 96 w 193"/>
                <a:gd name="T63" fmla="*/ 11 h 193"/>
                <a:gd name="T64" fmla="*/ 78 w 193"/>
                <a:gd name="T65" fmla="*/ 40 h 193"/>
                <a:gd name="T66" fmla="*/ 70 w 193"/>
                <a:gd name="T67" fmla="*/ 27 h 193"/>
                <a:gd name="T68" fmla="*/ 69 w 193"/>
                <a:gd name="T69" fmla="*/ 26 h 193"/>
                <a:gd name="T70" fmla="*/ 58 w 193"/>
                <a:gd name="T71" fmla="*/ 20 h 193"/>
                <a:gd name="T72" fmla="*/ 50 w 193"/>
                <a:gd name="T73" fmla="*/ 22 h 193"/>
                <a:gd name="T74" fmla="*/ 47 w 193"/>
                <a:gd name="T75" fmla="*/ 24 h 193"/>
                <a:gd name="T76" fmla="*/ 35 w 193"/>
                <a:gd name="T77" fmla="*/ 34 h 193"/>
                <a:gd name="T78" fmla="*/ 28 w 193"/>
                <a:gd name="T79" fmla="*/ 15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3" h="193">
                  <a:moveTo>
                    <a:pt x="28" y="151"/>
                  </a:moveTo>
                  <a:cubicBezTo>
                    <a:pt x="4" y="175"/>
                    <a:pt x="4" y="175"/>
                    <a:pt x="4" y="175"/>
                  </a:cubicBezTo>
                  <a:cubicBezTo>
                    <a:pt x="0" y="179"/>
                    <a:pt x="0" y="185"/>
                    <a:pt x="4" y="189"/>
                  </a:cubicBezTo>
                  <a:cubicBezTo>
                    <a:pt x="8" y="193"/>
                    <a:pt x="14" y="193"/>
                    <a:pt x="18" y="189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76" y="193"/>
                    <a:pt x="127" y="190"/>
                    <a:pt x="159" y="158"/>
                  </a:cubicBezTo>
                  <a:cubicBezTo>
                    <a:pt x="163" y="154"/>
                    <a:pt x="166" y="150"/>
                    <a:pt x="169" y="146"/>
                  </a:cubicBezTo>
                  <a:cubicBezTo>
                    <a:pt x="171" y="143"/>
                    <a:pt x="171" y="143"/>
                    <a:pt x="171" y="143"/>
                  </a:cubicBezTo>
                  <a:cubicBezTo>
                    <a:pt x="172" y="141"/>
                    <a:pt x="173" y="138"/>
                    <a:pt x="173" y="135"/>
                  </a:cubicBezTo>
                  <a:cubicBezTo>
                    <a:pt x="173" y="131"/>
                    <a:pt x="171" y="127"/>
                    <a:pt x="167" y="124"/>
                  </a:cubicBezTo>
                  <a:cubicBezTo>
                    <a:pt x="166" y="123"/>
                    <a:pt x="166" y="123"/>
                    <a:pt x="166" y="123"/>
                  </a:cubicBezTo>
                  <a:cubicBezTo>
                    <a:pt x="161" y="120"/>
                    <a:pt x="157" y="117"/>
                    <a:pt x="153" y="115"/>
                  </a:cubicBezTo>
                  <a:cubicBezTo>
                    <a:pt x="164" y="112"/>
                    <a:pt x="173" y="106"/>
                    <a:pt x="182" y="97"/>
                  </a:cubicBezTo>
                  <a:cubicBezTo>
                    <a:pt x="185" y="94"/>
                    <a:pt x="188" y="91"/>
                    <a:pt x="190" y="88"/>
                  </a:cubicBezTo>
                  <a:cubicBezTo>
                    <a:pt x="191" y="86"/>
                    <a:pt x="191" y="86"/>
                    <a:pt x="191" y="86"/>
                  </a:cubicBezTo>
                  <a:cubicBezTo>
                    <a:pt x="192" y="85"/>
                    <a:pt x="193" y="83"/>
                    <a:pt x="193" y="81"/>
                  </a:cubicBezTo>
                  <a:cubicBezTo>
                    <a:pt x="193" y="77"/>
                    <a:pt x="191" y="74"/>
                    <a:pt x="189" y="72"/>
                  </a:cubicBezTo>
                  <a:cubicBezTo>
                    <a:pt x="186" y="71"/>
                    <a:pt x="186" y="71"/>
                    <a:pt x="186" y="71"/>
                  </a:cubicBezTo>
                  <a:cubicBezTo>
                    <a:pt x="180" y="67"/>
                    <a:pt x="174" y="64"/>
                    <a:pt x="167" y="62"/>
                  </a:cubicBezTo>
                  <a:cubicBezTo>
                    <a:pt x="169" y="61"/>
                    <a:pt x="170" y="59"/>
                    <a:pt x="172" y="57"/>
                  </a:cubicBezTo>
                  <a:cubicBezTo>
                    <a:pt x="184" y="46"/>
                    <a:pt x="189" y="31"/>
                    <a:pt x="190" y="17"/>
                  </a:cubicBezTo>
                  <a:cubicBezTo>
                    <a:pt x="190" y="16"/>
                    <a:pt x="190" y="14"/>
                    <a:pt x="190" y="13"/>
                  </a:cubicBezTo>
                  <a:cubicBezTo>
                    <a:pt x="190" y="8"/>
                    <a:pt x="185" y="3"/>
                    <a:pt x="180" y="3"/>
                  </a:cubicBezTo>
                  <a:cubicBezTo>
                    <a:pt x="177" y="3"/>
                    <a:pt x="177" y="3"/>
                    <a:pt x="177" y="3"/>
                  </a:cubicBezTo>
                  <a:cubicBezTo>
                    <a:pt x="162" y="4"/>
                    <a:pt x="147" y="9"/>
                    <a:pt x="136" y="21"/>
                  </a:cubicBezTo>
                  <a:cubicBezTo>
                    <a:pt x="134" y="23"/>
                    <a:pt x="132" y="24"/>
                    <a:pt x="131" y="26"/>
                  </a:cubicBezTo>
                  <a:cubicBezTo>
                    <a:pt x="129" y="19"/>
                    <a:pt x="126" y="13"/>
                    <a:pt x="122" y="6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19" y="2"/>
                    <a:pt x="116" y="0"/>
                    <a:pt x="112" y="0"/>
                  </a:cubicBezTo>
                  <a:cubicBezTo>
                    <a:pt x="110" y="0"/>
                    <a:pt x="109" y="1"/>
                    <a:pt x="107" y="2"/>
                  </a:cubicBezTo>
                  <a:cubicBezTo>
                    <a:pt x="106" y="2"/>
                    <a:pt x="105" y="3"/>
                    <a:pt x="105" y="3"/>
                  </a:cubicBezTo>
                  <a:cubicBezTo>
                    <a:pt x="101" y="6"/>
                    <a:pt x="99" y="8"/>
                    <a:pt x="96" y="11"/>
                  </a:cubicBezTo>
                  <a:cubicBezTo>
                    <a:pt x="87" y="20"/>
                    <a:pt x="81" y="29"/>
                    <a:pt x="78" y="40"/>
                  </a:cubicBezTo>
                  <a:cubicBezTo>
                    <a:pt x="76" y="36"/>
                    <a:pt x="73" y="32"/>
                    <a:pt x="70" y="27"/>
                  </a:cubicBezTo>
                  <a:cubicBezTo>
                    <a:pt x="69" y="26"/>
                    <a:pt x="69" y="26"/>
                    <a:pt x="69" y="26"/>
                  </a:cubicBezTo>
                  <a:cubicBezTo>
                    <a:pt x="66" y="22"/>
                    <a:pt x="62" y="20"/>
                    <a:pt x="58" y="20"/>
                  </a:cubicBezTo>
                  <a:cubicBezTo>
                    <a:pt x="55" y="20"/>
                    <a:pt x="52" y="21"/>
                    <a:pt x="50" y="22"/>
                  </a:cubicBezTo>
                  <a:cubicBezTo>
                    <a:pt x="49" y="23"/>
                    <a:pt x="48" y="24"/>
                    <a:pt x="47" y="24"/>
                  </a:cubicBezTo>
                  <a:cubicBezTo>
                    <a:pt x="43" y="27"/>
                    <a:pt x="39" y="30"/>
                    <a:pt x="35" y="34"/>
                  </a:cubicBezTo>
                  <a:cubicBezTo>
                    <a:pt x="3" y="66"/>
                    <a:pt x="0" y="117"/>
                    <a:pt x="28" y="151"/>
                  </a:cubicBezTo>
                  <a:close/>
                </a:path>
              </a:pathLst>
            </a:custGeom>
            <a:solidFill>
              <a:srgbClr val="A5002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508104" y="2859782"/>
            <a:ext cx="2640633" cy="400834"/>
            <a:chOff x="5303729" y="2994942"/>
            <a:chExt cx="2640633" cy="400834"/>
          </a:xfrm>
        </p:grpSpPr>
        <p:sp>
          <p:nvSpPr>
            <p:cNvPr id="64" name="TextBox 63"/>
            <p:cNvSpPr txBox="1"/>
            <p:nvPr/>
          </p:nvSpPr>
          <p:spPr>
            <a:xfrm>
              <a:off x="5447745" y="3057222"/>
              <a:ext cx="24966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七、</a:t>
              </a:r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目前使用的项目</a:t>
              </a:r>
            </a:p>
          </p:txBody>
        </p:sp>
        <p:sp>
          <p:nvSpPr>
            <p:cNvPr id="73" name="Freeform 24"/>
            <p:cNvSpPr>
              <a:spLocks/>
            </p:cNvSpPr>
            <p:nvPr/>
          </p:nvSpPr>
          <p:spPr bwMode="auto">
            <a:xfrm rot="1796663">
              <a:off x="5303729" y="2994942"/>
              <a:ext cx="190119" cy="190119"/>
            </a:xfrm>
            <a:custGeom>
              <a:avLst/>
              <a:gdLst>
                <a:gd name="T0" fmla="*/ 28 w 193"/>
                <a:gd name="T1" fmla="*/ 151 h 193"/>
                <a:gd name="T2" fmla="*/ 4 w 193"/>
                <a:gd name="T3" fmla="*/ 175 h 193"/>
                <a:gd name="T4" fmla="*/ 4 w 193"/>
                <a:gd name="T5" fmla="*/ 189 h 193"/>
                <a:gd name="T6" fmla="*/ 18 w 193"/>
                <a:gd name="T7" fmla="*/ 189 h 193"/>
                <a:gd name="T8" fmla="*/ 42 w 193"/>
                <a:gd name="T9" fmla="*/ 165 h 193"/>
                <a:gd name="T10" fmla="*/ 159 w 193"/>
                <a:gd name="T11" fmla="*/ 158 h 193"/>
                <a:gd name="T12" fmla="*/ 169 w 193"/>
                <a:gd name="T13" fmla="*/ 146 h 193"/>
                <a:gd name="T14" fmla="*/ 171 w 193"/>
                <a:gd name="T15" fmla="*/ 143 h 193"/>
                <a:gd name="T16" fmla="*/ 173 w 193"/>
                <a:gd name="T17" fmla="*/ 135 h 193"/>
                <a:gd name="T18" fmla="*/ 167 w 193"/>
                <a:gd name="T19" fmla="*/ 124 h 193"/>
                <a:gd name="T20" fmla="*/ 166 w 193"/>
                <a:gd name="T21" fmla="*/ 123 h 193"/>
                <a:gd name="T22" fmla="*/ 153 w 193"/>
                <a:gd name="T23" fmla="*/ 115 h 193"/>
                <a:gd name="T24" fmla="*/ 182 w 193"/>
                <a:gd name="T25" fmla="*/ 97 h 193"/>
                <a:gd name="T26" fmla="*/ 190 w 193"/>
                <a:gd name="T27" fmla="*/ 88 h 193"/>
                <a:gd name="T28" fmla="*/ 191 w 193"/>
                <a:gd name="T29" fmla="*/ 86 h 193"/>
                <a:gd name="T30" fmla="*/ 193 w 193"/>
                <a:gd name="T31" fmla="*/ 81 h 193"/>
                <a:gd name="T32" fmla="*/ 189 w 193"/>
                <a:gd name="T33" fmla="*/ 72 h 193"/>
                <a:gd name="T34" fmla="*/ 186 w 193"/>
                <a:gd name="T35" fmla="*/ 71 h 193"/>
                <a:gd name="T36" fmla="*/ 167 w 193"/>
                <a:gd name="T37" fmla="*/ 62 h 193"/>
                <a:gd name="T38" fmla="*/ 172 w 193"/>
                <a:gd name="T39" fmla="*/ 57 h 193"/>
                <a:gd name="T40" fmla="*/ 190 w 193"/>
                <a:gd name="T41" fmla="*/ 17 h 193"/>
                <a:gd name="T42" fmla="*/ 190 w 193"/>
                <a:gd name="T43" fmla="*/ 13 h 193"/>
                <a:gd name="T44" fmla="*/ 180 w 193"/>
                <a:gd name="T45" fmla="*/ 3 h 193"/>
                <a:gd name="T46" fmla="*/ 177 w 193"/>
                <a:gd name="T47" fmla="*/ 3 h 193"/>
                <a:gd name="T48" fmla="*/ 136 w 193"/>
                <a:gd name="T49" fmla="*/ 21 h 193"/>
                <a:gd name="T50" fmla="*/ 131 w 193"/>
                <a:gd name="T51" fmla="*/ 26 h 193"/>
                <a:gd name="T52" fmla="*/ 122 w 193"/>
                <a:gd name="T53" fmla="*/ 6 h 193"/>
                <a:gd name="T54" fmla="*/ 121 w 193"/>
                <a:gd name="T55" fmla="*/ 4 h 193"/>
                <a:gd name="T56" fmla="*/ 112 w 193"/>
                <a:gd name="T57" fmla="*/ 0 h 193"/>
                <a:gd name="T58" fmla="*/ 107 w 193"/>
                <a:gd name="T59" fmla="*/ 2 h 193"/>
                <a:gd name="T60" fmla="*/ 105 w 193"/>
                <a:gd name="T61" fmla="*/ 3 h 193"/>
                <a:gd name="T62" fmla="*/ 96 w 193"/>
                <a:gd name="T63" fmla="*/ 11 h 193"/>
                <a:gd name="T64" fmla="*/ 78 w 193"/>
                <a:gd name="T65" fmla="*/ 40 h 193"/>
                <a:gd name="T66" fmla="*/ 70 w 193"/>
                <a:gd name="T67" fmla="*/ 27 h 193"/>
                <a:gd name="T68" fmla="*/ 69 w 193"/>
                <a:gd name="T69" fmla="*/ 26 h 193"/>
                <a:gd name="T70" fmla="*/ 58 w 193"/>
                <a:gd name="T71" fmla="*/ 20 h 193"/>
                <a:gd name="T72" fmla="*/ 50 w 193"/>
                <a:gd name="T73" fmla="*/ 22 h 193"/>
                <a:gd name="T74" fmla="*/ 47 w 193"/>
                <a:gd name="T75" fmla="*/ 24 h 193"/>
                <a:gd name="T76" fmla="*/ 35 w 193"/>
                <a:gd name="T77" fmla="*/ 34 h 193"/>
                <a:gd name="T78" fmla="*/ 28 w 193"/>
                <a:gd name="T79" fmla="*/ 15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3" h="193">
                  <a:moveTo>
                    <a:pt x="28" y="151"/>
                  </a:moveTo>
                  <a:cubicBezTo>
                    <a:pt x="4" y="175"/>
                    <a:pt x="4" y="175"/>
                    <a:pt x="4" y="175"/>
                  </a:cubicBezTo>
                  <a:cubicBezTo>
                    <a:pt x="0" y="179"/>
                    <a:pt x="0" y="185"/>
                    <a:pt x="4" y="189"/>
                  </a:cubicBezTo>
                  <a:cubicBezTo>
                    <a:pt x="8" y="193"/>
                    <a:pt x="14" y="193"/>
                    <a:pt x="18" y="189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76" y="193"/>
                    <a:pt x="127" y="190"/>
                    <a:pt x="159" y="158"/>
                  </a:cubicBezTo>
                  <a:cubicBezTo>
                    <a:pt x="163" y="154"/>
                    <a:pt x="166" y="150"/>
                    <a:pt x="169" y="146"/>
                  </a:cubicBezTo>
                  <a:cubicBezTo>
                    <a:pt x="171" y="143"/>
                    <a:pt x="171" y="143"/>
                    <a:pt x="171" y="143"/>
                  </a:cubicBezTo>
                  <a:cubicBezTo>
                    <a:pt x="172" y="141"/>
                    <a:pt x="173" y="138"/>
                    <a:pt x="173" y="135"/>
                  </a:cubicBezTo>
                  <a:cubicBezTo>
                    <a:pt x="173" y="131"/>
                    <a:pt x="171" y="127"/>
                    <a:pt x="167" y="124"/>
                  </a:cubicBezTo>
                  <a:cubicBezTo>
                    <a:pt x="166" y="123"/>
                    <a:pt x="166" y="123"/>
                    <a:pt x="166" y="123"/>
                  </a:cubicBezTo>
                  <a:cubicBezTo>
                    <a:pt x="161" y="120"/>
                    <a:pt x="157" y="117"/>
                    <a:pt x="153" y="115"/>
                  </a:cubicBezTo>
                  <a:cubicBezTo>
                    <a:pt x="164" y="112"/>
                    <a:pt x="173" y="106"/>
                    <a:pt x="182" y="97"/>
                  </a:cubicBezTo>
                  <a:cubicBezTo>
                    <a:pt x="185" y="94"/>
                    <a:pt x="188" y="91"/>
                    <a:pt x="190" y="88"/>
                  </a:cubicBezTo>
                  <a:cubicBezTo>
                    <a:pt x="191" y="86"/>
                    <a:pt x="191" y="86"/>
                    <a:pt x="191" y="86"/>
                  </a:cubicBezTo>
                  <a:cubicBezTo>
                    <a:pt x="192" y="85"/>
                    <a:pt x="193" y="83"/>
                    <a:pt x="193" y="81"/>
                  </a:cubicBezTo>
                  <a:cubicBezTo>
                    <a:pt x="193" y="77"/>
                    <a:pt x="191" y="74"/>
                    <a:pt x="189" y="72"/>
                  </a:cubicBezTo>
                  <a:cubicBezTo>
                    <a:pt x="186" y="71"/>
                    <a:pt x="186" y="71"/>
                    <a:pt x="186" y="71"/>
                  </a:cubicBezTo>
                  <a:cubicBezTo>
                    <a:pt x="180" y="67"/>
                    <a:pt x="174" y="64"/>
                    <a:pt x="167" y="62"/>
                  </a:cubicBezTo>
                  <a:cubicBezTo>
                    <a:pt x="169" y="61"/>
                    <a:pt x="170" y="59"/>
                    <a:pt x="172" y="57"/>
                  </a:cubicBezTo>
                  <a:cubicBezTo>
                    <a:pt x="184" y="46"/>
                    <a:pt x="189" y="31"/>
                    <a:pt x="190" y="17"/>
                  </a:cubicBezTo>
                  <a:cubicBezTo>
                    <a:pt x="190" y="16"/>
                    <a:pt x="190" y="14"/>
                    <a:pt x="190" y="13"/>
                  </a:cubicBezTo>
                  <a:cubicBezTo>
                    <a:pt x="190" y="8"/>
                    <a:pt x="185" y="3"/>
                    <a:pt x="180" y="3"/>
                  </a:cubicBezTo>
                  <a:cubicBezTo>
                    <a:pt x="177" y="3"/>
                    <a:pt x="177" y="3"/>
                    <a:pt x="177" y="3"/>
                  </a:cubicBezTo>
                  <a:cubicBezTo>
                    <a:pt x="162" y="4"/>
                    <a:pt x="147" y="9"/>
                    <a:pt x="136" y="21"/>
                  </a:cubicBezTo>
                  <a:cubicBezTo>
                    <a:pt x="134" y="23"/>
                    <a:pt x="132" y="24"/>
                    <a:pt x="131" y="26"/>
                  </a:cubicBezTo>
                  <a:cubicBezTo>
                    <a:pt x="129" y="19"/>
                    <a:pt x="126" y="13"/>
                    <a:pt x="122" y="6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19" y="2"/>
                    <a:pt x="116" y="0"/>
                    <a:pt x="112" y="0"/>
                  </a:cubicBezTo>
                  <a:cubicBezTo>
                    <a:pt x="110" y="0"/>
                    <a:pt x="109" y="1"/>
                    <a:pt x="107" y="2"/>
                  </a:cubicBezTo>
                  <a:cubicBezTo>
                    <a:pt x="106" y="2"/>
                    <a:pt x="105" y="3"/>
                    <a:pt x="105" y="3"/>
                  </a:cubicBezTo>
                  <a:cubicBezTo>
                    <a:pt x="101" y="6"/>
                    <a:pt x="99" y="8"/>
                    <a:pt x="96" y="11"/>
                  </a:cubicBezTo>
                  <a:cubicBezTo>
                    <a:pt x="87" y="20"/>
                    <a:pt x="81" y="29"/>
                    <a:pt x="78" y="40"/>
                  </a:cubicBezTo>
                  <a:cubicBezTo>
                    <a:pt x="76" y="36"/>
                    <a:pt x="73" y="32"/>
                    <a:pt x="70" y="27"/>
                  </a:cubicBezTo>
                  <a:cubicBezTo>
                    <a:pt x="69" y="26"/>
                    <a:pt x="69" y="26"/>
                    <a:pt x="69" y="26"/>
                  </a:cubicBezTo>
                  <a:cubicBezTo>
                    <a:pt x="66" y="22"/>
                    <a:pt x="62" y="20"/>
                    <a:pt x="58" y="20"/>
                  </a:cubicBezTo>
                  <a:cubicBezTo>
                    <a:pt x="55" y="20"/>
                    <a:pt x="52" y="21"/>
                    <a:pt x="50" y="22"/>
                  </a:cubicBezTo>
                  <a:cubicBezTo>
                    <a:pt x="49" y="23"/>
                    <a:pt x="48" y="24"/>
                    <a:pt x="47" y="24"/>
                  </a:cubicBezTo>
                  <a:cubicBezTo>
                    <a:pt x="43" y="27"/>
                    <a:pt x="39" y="30"/>
                    <a:pt x="35" y="34"/>
                  </a:cubicBezTo>
                  <a:cubicBezTo>
                    <a:pt x="3" y="66"/>
                    <a:pt x="0" y="117"/>
                    <a:pt x="28" y="151"/>
                  </a:cubicBezTo>
                  <a:close/>
                </a:path>
              </a:pathLst>
            </a:custGeom>
            <a:solidFill>
              <a:srgbClr val="A5002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508104" y="1664857"/>
            <a:ext cx="2520280" cy="649058"/>
            <a:chOff x="3609686" y="3825678"/>
            <a:chExt cx="2520280" cy="649058"/>
          </a:xfrm>
        </p:grpSpPr>
        <p:sp>
          <p:nvSpPr>
            <p:cNvPr id="34" name="TextBox 33"/>
            <p:cNvSpPr txBox="1"/>
            <p:nvPr/>
          </p:nvSpPr>
          <p:spPr>
            <a:xfrm>
              <a:off x="3743823" y="3920738"/>
              <a:ext cx="23861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五</a:t>
              </a:r>
              <a:r>
                <a:rPr lang="zh-CN" alt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适合什么样的项目</a:t>
              </a:r>
            </a:p>
            <a:p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Freeform 24"/>
            <p:cNvSpPr>
              <a:spLocks/>
            </p:cNvSpPr>
            <p:nvPr/>
          </p:nvSpPr>
          <p:spPr bwMode="auto">
            <a:xfrm rot="1796663">
              <a:off x="3609686" y="3825678"/>
              <a:ext cx="190119" cy="190119"/>
            </a:xfrm>
            <a:custGeom>
              <a:avLst/>
              <a:gdLst>
                <a:gd name="T0" fmla="*/ 28 w 193"/>
                <a:gd name="T1" fmla="*/ 151 h 193"/>
                <a:gd name="T2" fmla="*/ 4 w 193"/>
                <a:gd name="T3" fmla="*/ 175 h 193"/>
                <a:gd name="T4" fmla="*/ 4 w 193"/>
                <a:gd name="T5" fmla="*/ 189 h 193"/>
                <a:gd name="T6" fmla="*/ 18 w 193"/>
                <a:gd name="T7" fmla="*/ 189 h 193"/>
                <a:gd name="T8" fmla="*/ 42 w 193"/>
                <a:gd name="T9" fmla="*/ 165 h 193"/>
                <a:gd name="T10" fmla="*/ 159 w 193"/>
                <a:gd name="T11" fmla="*/ 158 h 193"/>
                <a:gd name="T12" fmla="*/ 169 w 193"/>
                <a:gd name="T13" fmla="*/ 146 h 193"/>
                <a:gd name="T14" fmla="*/ 171 w 193"/>
                <a:gd name="T15" fmla="*/ 143 h 193"/>
                <a:gd name="T16" fmla="*/ 173 w 193"/>
                <a:gd name="T17" fmla="*/ 135 h 193"/>
                <a:gd name="T18" fmla="*/ 167 w 193"/>
                <a:gd name="T19" fmla="*/ 124 h 193"/>
                <a:gd name="T20" fmla="*/ 166 w 193"/>
                <a:gd name="T21" fmla="*/ 123 h 193"/>
                <a:gd name="T22" fmla="*/ 153 w 193"/>
                <a:gd name="T23" fmla="*/ 115 h 193"/>
                <a:gd name="T24" fmla="*/ 182 w 193"/>
                <a:gd name="T25" fmla="*/ 97 h 193"/>
                <a:gd name="T26" fmla="*/ 190 w 193"/>
                <a:gd name="T27" fmla="*/ 88 h 193"/>
                <a:gd name="T28" fmla="*/ 191 w 193"/>
                <a:gd name="T29" fmla="*/ 86 h 193"/>
                <a:gd name="T30" fmla="*/ 193 w 193"/>
                <a:gd name="T31" fmla="*/ 81 h 193"/>
                <a:gd name="T32" fmla="*/ 189 w 193"/>
                <a:gd name="T33" fmla="*/ 72 h 193"/>
                <a:gd name="T34" fmla="*/ 186 w 193"/>
                <a:gd name="T35" fmla="*/ 71 h 193"/>
                <a:gd name="T36" fmla="*/ 167 w 193"/>
                <a:gd name="T37" fmla="*/ 62 h 193"/>
                <a:gd name="T38" fmla="*/ 172 w 193"/>
                <a:gd name="T39" fmla="*/ 57 h 193"/>
                <a:gd name="T40" fmla="*/ 190 w 193"/>
                <a:gd name="T41" fmla="*/ 17 h 193"/>
                <a:gd name="T42" fmla="*/ 190 w 193"/>
                <a:gd name="T43" fmla="*/ 13 h 193"/>
                <a:gd name="T44" fmla="*/ 180 w 193"/>
                <a:gd name="T45" fmla="*/ 3 h 193"/>
                <a:gd name="T46" fmla="*/ 177 w 193"/>
                <a:gd name="T47" fmla="*/ 3 h 193"/>
                <a:gd name="T48" fmla="*/ 136 w 193"/>
                <a:gd name="T49" fmla="*/ 21 h 193"/>
                <a:gd name="T50" fmla="*/ 131 w 193"/>
                <a:gd name="T51" fmla="*/ 26 h 193"/>
                <a:gd name="T52" fmla="*/ 122 w 193"/>
                <a:gd name="T53" fmla="*/ 6 h 193"/>
                <a:gd name="T54" fmla="*/ 121 w 193"/>
                <a:gd name="T55" fmla="*/ 4 h 193"/>
                <a:gd name="T56" fmla="*/ 112 w 193"/>
                <a:gd name="T57" fmla="*/ 0 h 193"/>
                <a:gd name="T58" fmla="*/ 107 w 193"/>
                <a:gd name="T59" fmla="*/ 2 h 193"/>
                <a:gd name="T60" fmla="*/ 105 w 193"/>
                <a:gd name="T61" fmla="*/ 3 h 193"/>
                <a:gd name="T62" fmla="*/ 96 w 193"/>
                <a:gd name="T63" fmla="*/ 11 h 193"/>
                <a:gd name="T64" fmla="*/ 78 w 193"/>
                <a:gd name="T65" fmla="*/ 40 h 193"/>
                <a:gd name="T66" fmla="*/ 70 w 193"/>
                <a:gd name="T67" fmla="*/ 27 h 193"/>
                <a:gd name="T68" fmla="*/ 69 w 193"/>
                <a:gd name="T69" fmla="*/ 26 h 193"/>
                <a:gd name="T70" fmla="*/ 58 w 193"/>
                <a:gd name="T71" fmla="*/ 20 h 193"/>
                <a:gd name="T72" fmla="*/ 50 w 193"/>
                <a:gd name="T73" fmla="*/ 22 h 193"/>
                <a:gd name="T74" fmla="*/ 47 w 193"/>
                <a:gd name="T75" fmla="*/ 24 h 193"/>
                <a:gd name="T76" fmla="*/ 35 w 193"/>
                <a:gd name="T77" fmla="*/ 34 h 193"/>
                <a:gd name="T78" fmla="*/ 28 w 193"/>
                <a:gd name="T79" fmla="*/ 15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3" h="193">
                  <a:moveTo>
                    <a:pt x="28" y="151"/>
                  </a:moveTo>
                  <a:cubicBezTo>
                    <a:pt x="4" y="175"/>
                    <a:pt x="4" y="175"/>
                    <a:pt x="4" y="175"/>
                  </a:cubicBezTo>
                  <a:cubicBezTo>
                    <a:pt x="0" y="179"/>
                    <a:pt x="0" y="185"/>
                    <a:pt x="4" y="189"/>
                  </a:cubicBezTo>
                  <a:cubicBezTo>
                    <a:pt x="8" y="193"/>
                    <a:pt x="14" y="193"/>
                    <a:pt x="18" y="189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76" y="193"/>
                    <a:pt x="127" y="190"/>
                    <a:pt x="159" y="158"/>
                  </a:cubicBezTo>
                  <a:cubicBezTo>
                    <a:pt x="163" y="154"/>
                    <a:pt x="166" y="150"/>
                    <a:pt x="169" y="146"/>
                  </a:cubicBezTo>
                  <a:cubicBezTo>
                    <a:pt x="171" y="143"/>
                    <a:pt x="171" y="143"/>
                    <a:pt x="171" y="143"/>
                  </a:cubicBezTo>
                  <a:cubicBezTo>
                    <a:pt x="172" y="141"/>
                    <a:pt x="173" y="138"/>
                    <a:pt x="173" y="135"/>
                  </a:cubicBezTo>
                  <a:cubicBezTo>
                    <a:pt x="173" y="131"/>
                    <a:pt x="171" y="127"/>
                    <a:pt x="167" y="124"/>
                  </a:cubicBezTo>
                  <a:cubicBezTo>
                    <a:pt x="166" y="123"/>
                    <a:pt x="166" y="123"/>
                    <a:pt x="166" y="123"/>
                  </a:cubicBezTo>
                  <a:cubicBezTo>
                    <a:pt x="161" y="120"/>
                    <a:pt x="157" y="117"/>
                    <a:pt x="153" y="115"/>
                  </a:cubicBezTo>
                  <a:cubicBezTo>
                    <a:pt x="164" y="112"/>
                    <a:pt x="173" y="106"/>
                    <a:pt x="182" y="97"/>
                  </a:cubicBezTo>
                  <a:cubicBezTo>
                    <a:pt x="185" y="94"/>
                    <a:pt x="188" y="91"/>
                    <a:pt x="190" y="88"/>
                  </a:cubicBezTo>
                  <a:cubicBezTo>
                    <a:pt x="191" y="86"/>
                    <a:pt x="191" y="86"/>
                    <a:pt x="191" y="86"/>
                  </a:cubicBezTo>
                  <a:cubicBezTo>
                    <a:pt x="192" y="85"/>
                    <a:pt x="193" y="83"/>
                    <a:pt x="193" y="81"/>
                  </a:cubicBezTo>
                  <a:cubicBezTo>
                    <a:pt x="193" y="77"/>
                    <a:pt x="191" y="74"/>
                    <a:pt x="189" y="72"/>
                  </a:cubicBezTo>
                  <a:cubicBezTo>
                    <a:pt x="186" y="71"/>
                    <a:pt x="186" y="71"/>
                    <a:pt x="186" y="71"/>
                  </a:cubicBezTo>
                  <a:cubicBezTo>
                    <a:pt x="180" y="67"/>
                    <a:pt x="174" y="64"/>
                    <a:pt x="167" y="62"/>
                  </a:cubicBezTo>
                  <a:cubicBezTo>
                    <a:pt x="169" y="61"/>
                    <a:pt x="170" y="59"/>
                    <a:pt x="172" y="57"/>
                  </a:cubicBezTo>
                  <a:cubicBezTo>
                    <a:pt x="184" y="46"/>
                    <a:pt x="189" y="31"/>
                    <a:pt x="190" y="17"/>
                  </a:cubicBezTo>
                  <a:cubicBezTo>
                    <a:pt x="190" y="16"/>
                    <a:pt x="190" y="14"/>
                    <a:pt x="190" y="13"/>
                  </a:cubicBezTo>
                  <a:cubicBezTo>
                    <a:pt x="190" y="8"/>
                    <a:pt x="185" y="3"/>
                    <a:pt x="180" y="3"/>
                  </a:cubicBezTo>
                  <a:cubicBezTo>
                    <a:pt x="177" y="3"/>
                    <a:pt x="177" y="3"/>
                    <a:pt x="177" y="3"/>
                  </a:cubicBezTo>
                  <a:cubicBezTo>
                    <a:pt x="162" y="4"/>
                    <a:pt x="147" y="9"/>
                    <a:pt x="136" y="21"/>
                  </a:cubicBezTo>
                  <a:cubicBezTo>
                    <a:pt x="134" y="23"/>
                    <a:pt x="132" y="24"/>
                    <a:pt x="131" y="26"/>
                  </a:cubicBezTo>
                  <a:cubicBezTo>
                    <a:pt x="129" y="19"/>
                    <a:pt x="126" y="13"/>
                    <a:pt x="122" y="6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19" y="2"/>
                    <a:pt x="116" y="0"/>
                    <a:pt x="112" y="0"/>
                  </a:cubicBezTo>
                  <a:cubicBezTo>
                    <a:pt x="110" y="0"/>
                    <a:pt x="109" y="1"/>
                    <a:pt x="107" y="2"/>
                  </a:cubicBezTo>
                  <a:cubicBezTo>
                    <a:pt x="106" y="2"/>
                    <a:pt x="105" y="3"/>
                    <a:pt x="105" y="3"/>
                  </a:cubicBezTo>
                  <a:cubicBezTo>
                    <a:pt x="101" y="6"/>
                    <a:pt x="99" y="8"/>
                    <a:pt x="96" y="11"/>
                  </a:cubicBezTo>
                  <a:cubicBezTo>
                    <a:pt x="87" y="20"/>
                    <a:pt x="81" y="29"/>
                    <a:pt x="78" y="40"/>
                  </a:cubicBezTo>
                  <a:cubicBezTo>
                    <a:pt x="76" y="36"/>
                    <a:pt x="73" y="32"/>
                    <a:pt x="70" y="27"/>
                  </a:cubicBezTo>
                  <a:cubicBezTo>
                    <a:pt x="69" y="26"/>
                    <a:pt x="69" y="26"/>
                    <a:pt x="69" y="26"/>
                  </a:cubicBezTo>
                  <a:cubicBezTo>
                    <a:pt x="66" y="22"/>
                    <a:pt x="62" y="20"/>
                    <a:pt x="58" y="20"/>
                  </a:cubicBezTo>
                  <a:cubicBezTo>
                    <a:pt x="55" y="20"/>
                    <a:pt x="52" y="21"/>
                    <a:pt x="50" y="22"/>
                  </a:cubicBezTo>
                  <a:cubicBezTo>
                    <a:pt x="49" y="23"/>
                    <a:pt x="48" y="24"/>
                    <a:pt x="47" y="24"/>
                  </a:cubicBezTo>
                  <a:cubicBezTo>
                    <a:pt x="43" y="27"/>
                    <a:pt x="39" y="30"/>
                    <a:pt x="35" y="34"/>
                  </a:cubicBezTo>
                  <a:cubicBezTo>
                    <a:pt x="3" y="66"/>
                    <a:pt x="0" y="117"/>
                    <a:pt x="28" y="151"/>
                  </a:cubicBezTo>
                  <a:close/>
                </a:path>
              </a:pathLst>
            </a:custGeom>
            <a:solidFill>
              <a:srgbClr val="A5002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63466" y="3435846"/>
            <a:ext cx="2572430" cy="688690"/>
            <a:chOff x="1610816" y="3643014"/>
            <a:chExt cx="2572430" cy="688690"/>
          </a:xfrm>
        </p:grpSpPr>
        <p:sp>
          <p:nvSpPr>
            <p:cNvPr id="37" name="TextBox 36"/>
            <p:cNvSpPr txBox="1"/>
            <p:nvPr/>
          </p:nvSpPr>
          <p:spPr>
            <a:xfrm>
              <a:off x="1741169" y="3746929"/>
              <a:ext cx="24420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四、</a:t>
              </a:r>
              <a:r>
                <a:rPr lang="en-US" altLang="zh-CN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Handlebars</a:t>
              </a:r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简介</a:t>
              </a:r>
            </a:p>
            <a:p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Freeform 24"/>
            <p:cNvSpPr>
              <a:spLocks/>
            </p:cNvSpPr>
            <p:nvPr/>
          </p:nvSpPr>
          <p:spPr bwMode="auto">
            <a:xfrm rot="1796663">
              <a:off x="1610816" y="3643014"/>
              <a:ext cx="190119" cy="190119"/>
            </a:xfrm>
            <a:custGeom>
              <a:avLst/>
              <a:gdLst>
                <a:gd name="T0" fmla="*/ 28 w 193"/>
                <a:gd name="T1" fmla="*/ 151 h 193"/>
                <a:gd name="T2" fmla="*/ 4 w 193"/>
                <a:gd name="T3" fmla="*/ 175 h 193"/>
                <a:gd name="T4" fmla="*/ 4 w 193"/>
                <a:gd name="T5" fmla="*/ 189 h 193"/>
                <a:gd name="T6" fmla="*/ 18 w 193"/>
                <a:gd name="T7" fmla="*/ 189 h 193"/>
                <a:gd name="T8" fmla="*/ 42 w 193"/>
                <a:gd name="T9" fmla="*/ 165 h 193"/>
                <a:gd name="T10" fmla="*/ 159 w 193"/>
                <a:gd name="T11" fmla="*/ 158 h 193"/>
                <a:gd name="T12" fmla="*/ 169 w 193"/>
                <a:gd name="T13" fmla="*/ 146 h 193"/>
                <a:gd name="T14" fmla="*/ 171 w 193"/>
                <a:gd name="T15" fmla="*/ 143 h 193"/>
                <a:gd name="T16" fmla="*/ 173 w 193"/>
                <a:gd name="T17" fmla="*/ 135 h 193"/>
                <a:gd name="T18" fmla="*/ 167 w 193"/>
                <a:gd name="T19" fmla="*/ 124 h 193"/>
                <a:gd name="T20" fmla="*/ 166 w 193"/>
                <a:gd name="T21" fmla="*/ 123 h 193"/>
                <a:gd name="T22" fmla="*/ 153 w 193"/>
                <a:gd name="T23" fmla="*/ 115 h 193"/>
                <a:gd name="T24" fmla="*/ 182 w 193"/>
                <a:gd name="T25" fmla="*/ 97 h 193"/>
                <a:gd name="T26" fmla="*/ 190 w 193"/>
                <a:gd name="T27" fmla="*/ 88 h 193"/>
                <a:gd name="T28" fmla="*/ 191 w 193"/>
                <a:gd name="T29" fmla="*/ 86 h 193"/>
                <a:gd name="T30" fmla="*/ 193 w 193"/>
                <a:gd name="T31" fmla="*/ 81 h 193"/>
                <a:gd name="T32" fmla="*/ 189 w 193"/>
                <a:gd name="T33" fmla="*/ 72 h 193"/>
                <a:gd name="T34" fmla="*/ 186 w 193"/>
                <a:gd name="T35" fmla="*/ 71 h 193"/>
                <a:gd name="T36" fmla="*/ 167 w 193"/>
                <a:gd name="T37" fmla="*/ 62 h 193"/>
                <a:gd name="T38" fmla="*/ 172 w 193"/>
                <a:gd name="T39" fmla="*/ 57 h 193"/>
                <a:gd name="T40" fmla="*/ 190 w 193"/>
                <a:gd name="T41" fmla="*/ 17 h 193"/>
                <a:gd name="T42" fmla="*/ 190 w 193"/>
                <a:gd name="T43" fmla="*/ 13 h 193"/>
                <a:gd name="T44" fmla="*/ 180 w 193"/>
                <a:gd name="T45" fmla="*/ 3 h 193"/>
                <a:gd name="T46" fmla="*/ 177 w 193"/>
                <a:gd name="T47" fmla="*/ 3 h 193"/>
                <a:gd name="T48" fmla="*/ 136 w 193"/>
                <a:gd name="T49" fmla="*/ 21 h 193"/>
                <a:gd name="T50" fmla="*/ 131 w 193"/>
                <a:gd name="T51" fmla="*/ 26 h 193"/>
                <a:gd name="T52" fmla="*/ 122 w 193"/>
                <a:gd name="T53" fmla="*/ 6 h 193"/>
                <a:gd name="T54" fmla="*/ 121 w 193"/>
                <a:gd name="T55" fmla="*/ 4 h 193"/>
                <a:gd name="T56" fmla="*/ 112 w 193"/>
                <a:gd name="T57" fmla="*/ 0 h 193"/>
                <a:gd name="T58" fmla="*/ 107 w 193"/>
                <a:gd name="T59" fmla="*/ 2 h 193"/>
                <a:gd name="T60" fmla="*/ 105 w 193"/>
                <a:gd name="T61" fmla="*/ 3 h 193"/>
                <a:gd name="T62" fmla="*/ 96 w 193"/>
                <a:gd name="T63" fmla="*/ 11 h 193"/>
                <a:gd name="T64" fmla="*/ 78 w 193"/>
                <a:gd name="T65" fmla="*/ 40 h 193"/>
                <a:gd name="T66" fmla="*/ 70 w 193"/>
                <a:gd name="T67" fmla="*/ 27 h 193"/>
                <a:gd name="T68" fmla="*/ 69 w 193"/>
                <a:gd name="T69" fmla="*/ 26 h 193"/>
                <a:gd name="T70" fmla="*/ 58 w 193"/>
                <a:gd name="T71" fmla="*/ 20 h 193"/>
                <a:gd name="T72" fmla="*/ 50 w 193"/>
                <a:gd name="T73" fmla="*/ 22 h 193"/>
                <a:gd name="T74" fmla="*/ 47 w 193"/>
                <a:gd name="T75" fmla="*/ 24 h 193"/>
                <a:gd name="T76" fmla="*/ 35 w 193"/>
                <a:gd name="T77" fmla="*/ 34 h 193"/>
                <a:gd name="T78" fmla="*/ 28 w 193"/>
                <a:gd name="T79" fmla="*/ 15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3" h="193">
                  <a:moveTo>
                    <a:pt x="28" y="151"/>
                  </a:moveTo>
                  <a:cubicBezTo>
                    <a:pt x="4" y="175"/>
                    <a:pt x="4" y="175"/>
                    <a:pt x="4" y="175"/>
                  </a:cubicBezTo>
                  <a:cubicBezTo>
                    <a:pt x="0" y="179"/>
                    <a:pt x="0" y="185"/>
                    <a:pt x="4" y="189"/>
                  </a:cubicBezTo>
                  <a:cubicBezTo>
                    <a:pt x="8" y="193"/>
                    <a:pt x="14" y="193"/>
                    <a:pt x="18" y="189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76" y="193"/>
                    <a:pt x="127" y="190"/>
                    <a:pt x="159" y="158"/>
                  </a:cubicBezTo>
                  <a:cubicBezTo>
                    <a:pt x="163" y="154"/>
                    <a:pt x="166" y="150"/>
                    <a:pt x="169" y="146"/>
                  </a:cubicBezTo>
                  <a:cubicBezTo>
                    <a:pt x="171" y="143"/>
                    <a:pt x="171" y="143"/>
                    <a:pt x="171" y="143"/>
                  </a:cubicBezTo>
                  <a:cubicBezTo>
                    <a:pt x="172" y="141"/>
                    <a:pt x="173" y="138"/>
                    <a:pt x="173" y="135"/>
                  </a:cubicBezTo>
                  <a:cubicBezTo>
                    <a:pt x="173" y="131"/>
                    <a:pt x="171" y="127"/>
                    <a:pt x="167" y="124"/>
                  </a:cubicBezTo>
                  <a:cubicBezTo>
                    <a:pt x="166" y="123"/>
                    <a:pt x="166" y="123"/>
                    <a:pt x="166" y="123"/>
                  </a:cubicBezTo>
                  <a:cubicBezTo>
                    <a:pt x="161" y="120"/>
                    <a:pt x="157" y="117"/>
                    <a:pt x="153" y="115"/>
                  </a:cubicBezTo>
                  <a:cubicBezTo>
                    <a:pt x="164" y="112"/>
                    <a:pt x="173" y="106"/>
                    <a:pt x="182" y="97"/>
                  </a:cubicBezTo>
                  <a:cubicBezTo>
                    <a:pt x="185" y="94"/>
                    <a:pt x="188" y="91"/>
                    <a:pt x="190" y="88"/>
                  </a:cubicBezTo>
                  <a:cubicBezTo>
                    <a:pt x="191" y="86"/>
                    <a:pt x="191" y="86"/>
                    <a:pt x="191" y="86"/>
                  </a:cubicBezTo>
                  <a:cubicBezTo>
                    <a:pt x="192" y="85"/>
                    <a:pt x="193" y="83"/>
                    <a:pt x="193" y="81"/>
                  </a:cubicBezTo>
                  <a:cubicBezTo>
                    <a:pt x="193" y="77"/>
                    <a:pt x="191" y="74"/>
                    <a:pt x="189" y="72"/>
                  </a:cubicBezTo>
                  <a:cubicBezTo>
                    <a:pt x="186" y="71"/>
                    <a:pt x="186" y="71"/>
                    <a:pt x="186" y="71"/>
                  </a:cubicBezTo>
                  <a:cubicBezTo>
                    <a:pt x="180" y="67"/>
                    <a:pt x="174" y="64"/>
                    <a:pt x="167" y="62"/>
                  </a:cubicBezTo>
                  <a:cubicBezTo>
                    <a:pt x="169" y="61"/>
                    <a:pt x="170" y="59"/>
                    <a:pt x="172" y="57"/>
                  </a:cubicBezTo>
                  <a:cubicBezTo>
                    <a:pt x="184" y="46"/>
                    <a:pt x="189" y="31"/>
                    <a:pt x="190" y="17"/>
                  </a:cubicBezTo>
                  <a:cubicBezTo>
                    <a:pt x="190" y="16"/>
                    <a:pt x="190" y="14"/>
                    <a:pt x="190" y="13"/>
                  </a:cubicBezTo>
                  <a:cubicBezTo>
                    <a:pt x="190" y="8"/>
                    <a:pt x="185" y="3"/>
                    <a:pt x="180" y="3"/>
                  </a:cubicBezTo>
                  <a:cubicBezTo>
                    <a:pt x="177" y="3"/>
                    <a:pt x="177" y="3"/>
                    <a:pt x="177" y="3"/>
                  </a:cubicBezTo>
                  <a:cubicBezTo>
                    <a:pt x="162" y="4"/>
                    <a:pt x="147" y="9"/>
                    <a:pt x="136" y="21"/>
                  </a:cubicBezTo>
                  <a:cubicBezTo>
                    <a:pt x="134" y="23"/>
                    <a:pt x="132" y="24"/>
                    <a:pt x="131" y="26"/>
                  </a:cubicBezTo>
                  <a:cubicBezTo>
                    <a:pt x="129" y="19"/>
                    <a:pt x="126" y="13"/>
                    <a:pt x="122" y="6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19" y="2"/>
                    <a:pt x="116" y="0"/>
                    <a:pt x="112" y="0"/>
                  </a:cubicBezTo>
                  <a:cubicBezTo>
                    <a:pt x="110" y="0"/>
                    <a:pt x="109" y="1"/>
                    <a:pt x="107" y="2"/>
                  </a:cubicBezTo>
                  <a:cubicBezTo>
                    <a:pt x="106" y="2"/>
                    <a:pt x="105" y="3"/>
                    <a:pt x="105" y="3"/>
                  </a:cubicBezTo>
                  <a:cubicBezTo>
                    <a:pt x="101" y="6"/>
                    <a:pt x="99" y="8"/>
                    <a:pt x="96" y="11"/>
                  </a:cubicBezTo>
                  <a:cubicBezTo>
                    <a:pt x="87" y="20"/>
                    <a:pt x="81" y="29"/>
                    <a:pt x="78" y="40"/>
                  </a:cubicBezTo>
                  <a:cubicBezTo>
                    <a:pt x="76" y="36"/>
                    <a:pt x="73" y="32"/>
                    <a:pt x="70" y="27"/>
                  </a:cubicBezTo>
                  <a:cubicBezTo>
                    <a:pt x="69" y="26"/>
                    <a:pt x="69" y="26"/>
                    <a:pt x="69" y="26"/>
                  </a:cubicBezTo>
                  <a:cubicBezTo>
                    <a:pt x="66" y="22"/>
                    <a:pt x="62" y="20"/>
                    <a:pt x="58" y="20"/>
                  </a:cubicBezTo>
                  <a:cubicBezTo>
                    <a:pt x="55" y="20"/>
                    <a:pt x="52" y="21"/>
                    <a:pt x="50" y="22"/>
                  </a:cubicBezTo>
                  <a:cubicBezTo>
                    <a:pt x="49" y="23"/>
                    <a:pt x="48" y="24"/>
                    <a:pt x="47" y="24"/>
                  </a:cubicBezTo>
                  <a:cubicBezTo>
                    <a:pt x="43" y="27"/>
                    <a:pt x="39" y="30"/>
                    <a:pt x="35" y="34"/>
                  </a:cubicBezTo>
                  <a:cubicBezTo>
                    <a:pt x="3" y="66"/>
                    <a:pt x="0" y="117"/>
                    <a:pt x="28" y="151"/>
                  </a:cubicBezTo>
                  <a:close/>
                </a:path>
              </a:pathLst>
            </a:custGeom>
            <a:solidFill>
              <a:srgbClr val="A5002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496602" y="3435846"/>
            <a:ext cx="2640633" cy="400834"/>
            <a:chOff x="5303729" y="2994942"/>
            <a:chExt cx="2640633" cy="400834"/>
          </a:xfrm>
        </p:grpSpPr>
        <p:sp>
          <p:nvSpPr>
            <p:cNvPr id="38" name="TextBox 37"/>
            <p:cNvSpPr txBox="1"/>
            <p:nvPr/>
          </p:nvSpPr>
          <p:spPr>
            <a:xfrm>
              <a:off x="5447745" y="3057222"/>
              <a:ext cx="24966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八</a:t>
              </a:r>
              <a:r>
                <a:rPr lang="zh-CN" alt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我们的约定</a:t>
              </a:r>
            </a:p>
          </p:txBody>
        </p:sp>
        <p:sp>
          <p:nvSpPr>
            <p:cNvPr id="40" name="Freeform 24"/>
            <p:cNvSpPr>
              <a:spLocks/>
            </p:cNvSpPr>
            <p:nvPr/>
          </p:nvSpPr>
          <p:spPr bwMode="auto">
            <a:xfrm rot="1796663">
              <a:off x="5303729" y="2994942"/>
              <a:ext cx="190119" cy="190119"/>
            </a:xfrm>
            <a:custGeom>
              <a:avLst/>
              <a:gdLst>
                <a:gd name="T0" fmla="*/ 28 w 193"/>
                <a:gd name="T1" fmla="*/ 151 h 193"/>
                <a:gd name="T2" fmla="*/ 4 w 193"/>
                <a:gd name="T3" fmla="*/ 175 h 193"/>
                <a:gd name="T4" fmla="*/ 4 w 193"/>
                <a:gd name="T5" fmla="*/ 189 h 193"/>
                <a:gd name="T6" fmla="*/ 18 w 193"/>
                <a:gd name="T7" fmla="*/ 189 h 193"/>
                <a:gd name="T8" fmla="*/ 42 w 193"/>
                <a:gd name="T9" fmla="*/ 165 h 193"/>
                <a:gd name="T10" fmla="*/ 159 w 193"/>
                <a:gd name="T11" fmla="*/ 158 h 193"/>
                <a:gd name="T12" fmla="*/ 169 w 193"/>
                <a:gd name="T13" fmla="*/ 146 h 193"/>
                <a:gd name="T14" fmla="*/ 171 w 193"/>
                <a:gd name="T15" fmla="*/ 143 h 193"/>
                <a:gd name="T16" fmla="*/ 173 w 193"/>
                <a:gd name="T17" fmla="*/ 135 h 193"/>
                <a:gd name="T18" fmla="*/ 167 w 193"/>
                <a:gd name="T19" fmla="*/ 124 h 193"/>
                <a:gd name="T20" fmla="*/ 166 w 193"/>
                <a:gd name="T21" fmla="*/ 123 h 193"/>
                <a:gd name="T22" fmla="*/ 153 w 193"/>
                <a:gd name="T23" fmla="*/ 115 h 193"/>
                <a:gd name="T24" fmla="*/ 182 w 193"/>
                <a:gd name="T25" fmla="*/ 97 h 193"/>
                <a:gd name="T26" fmla="*/ 190 w 193"/>
                <a:gd name="T27" fmla="*/ 88 h 193"/>
                <a:gd name="T28" fmla="*/ 191 w 193"/>
                <a:gd name="T29" fmla="*/ 86 h 193"/>
                <a:gd name="T30" fmla="*/ 193 w 193"/>
                <a:gd name="T31" fmla="*/ 81 h 193"/>
                <a:gd name="T32" fmla="*/ 189 w 193"/>
                <a:gd name="T33" fmla="*/ 72 h 193"/>
                <a:gd name="T34" fmla="*/ 186 w 193"/>
                <a:gd name="T35" fmla="*/ 71 h 193"/>
                <a:gd name="T36" fmla="*/ 167 w 193"/>
                <a:gd name="T37" fmla="*/ 62 h 193"/>
                <a:gd name="T38" fmla="*/ 172 w 193"/>
                <a:gd name="T39" fmla="*/ 57 h 193"/>
                <a:gd name="T40" fmla="*/ 190 w 193"/>
                <a:gd name="T41" fmla="*/ 17 h 193"/>
                <a:gd name="T42" fmla="*/ 190 w 193"/>
                <a:gd name="T43" fmla="*/ 13 h 193"/>
                <a:gd name="T44" fmla="*/ 180 w 193"/>
                <a:gd name="T45" fmla="*/ 3 h 193"/>
                <a:gd name="T46" fmla="*/ 177 w 193"/>
                <a:gd name="T47" fmla="*/ 3 h 193"/>
                <a:gd name="T48" fmla="*/ 136 w 193"/>
                <a:gd name="T49" fmla="*/ 21 h 193"/>
                <a:gd name="T50" fmla="*/ 131 w 193"/>
                <a:gd name="T51" fmla="*/ 26 h 193"/>
                <a:gd name="T52" fmla="*/ 122 w 193"/>
                <a:gd name="T53" fmla="*/ 6 h 193"/>
                <a:gd name="T54" fmla="*/ 121 w 193"/>
                <a:gd name="T55" fmla="*/ 4 h 193"/>
                <a:gd name="T56" fmla="*/ 112 w 193"/>
                <a:gd name="T57" fmla="*/ 0 h 193"/>
                <a:gd name="T58" fmla="*/ 107 w 193"/>
                <a:gd name="T59" fmla="*/ 2 h 193"/>
                <a:gd name="T60" fmla="*/ 105 w 193"/>
                <a:gd name="T61" fmla="*/ 3 h 193"/>
                <a:gd name="T62" fmla="*/ 96 w 193"/>
                <a:gd name="T63" fmla="*/ 11 h 193"/>
                <a:gd name="T64" fmla="*/ 78 w 193"/>
                <a:gd name="T65" fmla="*/ 40 h 193"/>
                <a:gd name="T66" fmla="*/ 70 w 193"/>
                <a:gd name="T67" fmla="*/ 27 h 193"/>
                <a:gd name="T68" fmla="*/ 69 w 193"/>
                <a:gd name="T69" fmla="*/ 26 h 193"/>
                <a:gd name="T70" fmla="*/ 58 w 193"/>
                <a:gd name="T71" fmla="*/ 20 h 193"/>
                <a:gd name="T72" fmla="*/ 50 w 193"/>
                <a:gd name="T73" fmla="*/ 22 h 193"/>
                <a:gd name="T74" fmla="*/ 47 w 193"/>
                <a:gd name="T75" fmla="*/ 24 h 193"/>
                <a:gd name="T76" fmla="*/ 35 w 193"/>
                <a:gd name="T77" fmla="*/ 34 h 193"/>
                <a:gd name="T78" fmla="*/ 28 w 193"/>
                <a:gd name="T79" fmla="*/ 15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3" h="193">
                  <a:moveTo>
                    <a:pt x="28" y="151"/>
                  </a:moveTo>
                  <a:cubicBezTo>
                    <a:pt x="4" y="175"/>
                    <a:pt x="4" y="175"/>
                    <a:pt x="4" y="175"/>
                  </a:cubicBezTo>
                  <a:cubicBezTo>
                    <a:pt x="0" y="179"/>
                    <a:pt x="0" y="185"/>
                    <a:pt x="4" y="189"/>
                  </a:cubicBezTo>
                  <a:cubicBezTo>
                    <a:pt x="8" y="193"/>
                    <a:pt x="14" y="193"/>
                    <a:pt x="18" y="189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76" y="193"/>
                    <a:pt x="127" y="190"/>
                    <a:pt x="159" y="158"/>
                  </a:cubicBezTo>
                  <a:cubicBezTo>
                    <a:pt x="163" y="154"/>
                    <a:pt x="166" y="150"/>
                    <a:pt x="169" y="146"/>
                  </a:cubicBezTo>
                  <a:cubicBezTo>
                    <a:pt x="171" y="143"/>
                    <a:pt x="171" y="143"/>
                    <a:pt x="171" y="143"/>
                  </a:cubicBezTo>
                  <a:cubicBezTo>
                    <a:pt x="172" y="141"/>
                    <a:pt x="173" y="138"/>
                    <a:pt x="173" y="135"/>
                  </a:cubicBezTo>
                  <a:cubicBezTo>
                    <a:pt x="173" y="131"/>
                    <a:pt x="171" y="127"/>
                    <a:pt x="167" y="124"/>
                  </a:cubicBezTo>
                  <a:cubicBezTo>
                    <a:pt x="166" y="123"/>
                    <a:pt x="166" y="123"/>
                    <a:pt x="166" y="123"/>
                  </a:cubicBezTo>
                  <a:cubicBezTo>
                    <a:pt x="161" y="120"/>
                    <a:pt x="157" y="117"/>
                    <a:pt x="153" y="115"/>
                  </a:cubicBezTo>
                  <a:cubicBezTo>
                    <a:pt x="164" y="112"/>
                    <a:pt x="173" y="106"/>
                    <a:pt x="182" y="97"/>
                  </a:cubicBezTo>
                  <a:cubicBezTo>
                    <a:pt x="185" y="94"/>
                    <a:pt x="188" y="91"/>
                    <a:pt x="190" y="88"/>
                  </a:cubicBezTo>
                  <a:cubicBezTo>
                    <a:pt x="191" y="86"/>
                    <a:pt x="191" y="86"/>
                    <a:pt x="191" y="86"/>
                  </a:cubicBezTo>
                  <a:cubicBezTo>
                    <a:pt x="192" y="85"/>
                    <a:pt x="193" y="83"/>
                    <a:pt x="193" y="81"/>
                  </a:cubicBezTo>
                  <a:cubicBezTo>
                    <a:pt x="193" y="77"/>
                    <a:pt x="191" y="74"/>
                    <a:pt x="189" y="72"/>
                  </a:cubicBezTo>
                  <a:cubicBezTo>
                    <a:pt x="186" y="71"/>
                    <a:pt x="186" y="71"/>
                    <a:pt x="186" y="71"/>
                  </a:cubicBezTo>
                  <a:cubicBezTo>
                    <a:pt x="180" y="67"/>
                    <a:pt x="174" y="64"/>
                    <a:pt x="167" y="62"/>
                  </a:cubicBezTo>
                  <a:cubicBezTo>
                    <a:pt x="169" y="61"/>
                    <a:pt x="170" y="59"/>
                    <a:pt x="172" y="57"/>
                  </a:cubicBezTo>
                  <a:cubicBezTo>
                    <a:pt x="184" y="46"/>
                    <a:pt x="189" y="31"/>
                    <a:pt x="190" y="17"/>
                  </a:cubicBezTo>
                  <a:cubicBezTo>
                    <a:pt x="190" y="16"/>
                    <a:pt x="190" y="14"/>
                    <a:pt x="190" y="13"/>
                  </a:cubicBezTo>
                  <a:cubicBezTo>
                    <a:pt x="190" y="8"/>
                    <a:pt x="185" y="3"/>
                    <a:pt x="180" y="3"/>
                  </a:cubicBezTo>
                  <a:cubicBezTo>
                    <a:pt x="177" y="3"/>
                    <a:pt x="177" y="3"/>
                    <a:pt x="177" y="3"/>
                  </a:cubicBezTo>
                  <a:cubicBezTo>
                    <a:pt x="162" y="4"/>
                    <a:pt x="147" y="9"/>
                    <a:pt x="136" y="21"/>
                  </a:cubicBezTo>
                  <a:cubicBezTo>
                    <a:pt x="134" y="23"/>
                    <a:pt x="132" y="24"/>
                    <a:pt x="131" y="26"/>
                  </a:cubicBezTo>
                  <a:cubicBezTo>
                    <a:pt x="129" y="19"/>
                    <a:pt x="126" y="13"/>
                    <a:pt x="122" y="6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19" y="2"/>
                    <a:pt x="116" y="0"/>
                    <a:pt x="112" y="0"/>
                  </a:cubicBezTo>
                  <a:cubicBezTo>
                    <a:pt x="110" y="0"/>
                    <a:pt x="109" y="1"/>
                    <a:pt x="107" y="2"/>
                  </a:cubicBezTo>
                  <a:cubicBezTo>
                    <a:pt x="106" y="2"/>
                    <a:pt x="105" y="3"/>
                    <a:pt x="105" y="3"/>
                  </a:cubicBezTo>
                  <a:cubicBezTo>
                    <a:pt x="101" y="6"/>
                    <a:pt x="99" y="8"/>
                    <a:pt x="96" y="11"/>
                  </a:cubicBezTo>
                  <a:cubicBezTo>
                    <a:pt x="87" y="20"/>
                    <a:pt x="81" y="29"/>
                    <a:pt x="78" y="40"/>
                  </a:cubicBezTo>
                  <a:cubicBezTo>
                    <a:pt x="76" y="36"/>
                    <a:pt x="73" y="32"/>
                    <a:pt x="70" y="27"/>
                  </a:cubicBezTo>
                  <a:cubicBezTo>
                    <a:pt x="69" y="26"/>
                    <a:pt x="69" y="26"/>
                    <a:pt x="69" y="26"/>
                  </a:cubicBezTo>
                  <a:cubicBezTo>
                    <a:pt x="66" y="22"/>
                    <a:pt x="62" y="20"/>
                    <a:pt x="58" y="20"/>
                  </a:cubicBezTo>
                  <a:cubicBezTo>
                    <a:pt x="55" y="20"/>
                    <a:pt x="52" y="21"/>
                    <a:pt x="50" y="22"/>
                  </a:cubicBezTo>
                  <a:cubicBezTo>
                    <a:pt x="49" y="23"/>
                    <a:pt x="48" y="24"/>
                    <a:pt x="47" y="24"/>
                  </a:cubicBezTo>
                  <a:cubicBezTo>
                    <a:pt x="43" y="27"/>
                    <a:pt x="39" y="30"/>
                    <a:pt x="35" y="34"/>
                  </a:cubicBezTo>
                  <a:cubicBezTo>
                    <a:pt x="3" y="66"/>
                    <a:pt x="0" y="117"/>
                    <a:pt x="28" y="151"/>
                  </a:cubicBezTo>
                  <a:close/>
                </a:path>
              </a:pathLst>
            </a:custGeom>
            <a:solidFill>
              <a:srgbClr val="A5002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371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4"/>
          <p:cNvSpPr>
            <a:spLocks/>
          </p:cNvSpPr>
          <p:nvPr/>
        </p:nvSpPr>
        <p:spPr bwMode="auto">
          <a:xfrm rot="20066618">
            <a:off x="1724245" y="310531"/>
            <a:ext cx="314325" cy="314325"/>
          </a:xfrm>
          <a:custGeom>
            <a:avLst/>
            <a:gdLst>
              <a:gd name="T0" fmla="*/ 28 w 193"/>
              <a:gd name="T1" fmla="*/ 151 h 193"/>
              <a:gd name="T2" fmla="*/ 4 w 193"/>
              <a:gd name="T3" fmla="*/ 175 h 193"/>
              <a:gd name="T4" fmla="*/ 4 w 193"/>
              <a:gd name="T5" fmla="*/ 189 h 193"/>
              <a:gd name="T6" fmla="*/ 18 w 193"/>
              <a:gd name="T7" fmla="*/ 189 h 193"/>
              <a:gd name="T8" fmla="*/ 42 w 193"/>
              <a:gd name="T9" fmla="*/ 165 h 193"/>
              <a:gd name="T10" fmla="*/ 159 w 193"/>
              <a:gd name="T11" fmla="*/ 158 h 193"/>
              <a:gd name="T12" fmla="*/ 169 w 193"/>
              <a:gd name="T13" fmla="*/ 146 h 193"/>
              <a:gd name="T14" fmla="*/ 171 w 193"/>
              <a:gd name="T15" fmla="*/ 143 h 193"/>
              <a:gd name="T16" fmla="*/ 173 w 193"/>
              <a:gd name="T17" fmla="*/ 135 h 193"/>
              <a:gd name="T18" fmla="*/ 167 w 193"/>
              <a:gd name="T19" fmla="*/ 124 h 193"/>
              <a:gd name="T20" fmla="*/ 166 w 193"/>
              <a:gd name="T21" fmla="*/ 123 h 193"/>
              <a:gd name="T22" fmla="*/ 153 w 193"/>
              <a:gd name="T23" fmla="*/ 115 h 193"/>
              <a:gd name="T24" fmla="*/ 182 w 193"/>
              <a:gd name="T25" fmla="*/ 97 h 193"/>
              <a:gd name="T26" fmla="*/ 190 w 193"/>
              <a:gd name="T27" fmla="*/ 88 h 193"/>
              <a:gd name="T28" fmla="*/ 191 w 193"/>
              <a:gd name="T29" fmla="*/ 86 h 193"/>
              <a:gd name="T30" fmla="*/ 193 w 193"/>
              <a:gd name="T31" fmla="*/ 81 h 193"/>
              <a:gd name="T32" fmla="*/ 189 w 193"/>
              <a:gd name="T33" fmla="*/ 72 h 193"/>
              <a:gd name="T34" fmla="*/ 186 w 193"/>
              <a:gd name="T35" fmla="*/ 71 h 193"/>
              <a:gd name="T36" fmla="*/ 167 w 193"/>
              <a:gd name="T37" fmla="*/ 62 h 193"/>
              <a:gd name="T38" fmla="*/ 172 w 193"/>
              <a:gd name="T39" fmla="*/ 57 h 193"/>
              <a:gd name="T40" fmla="*/ 190 w 193"/>
              <a:gd name="T41" fmla="*/ 17 h 193"/>
              <a:gd name="T42" fmla="*/ 190 w 193"/>
              <a:gd name="T43" fmla="*/ 13 h 193"/>
              <a:gd name="T44" fmla="*/ 180 w 193"/>
              <a:gd name="T45" fmla="*/ 3 h 193"/>
              <a:gd name="T46" fmla="*/ 177 w 193"/>
              <a:gd name="T47" fmla="*/ 3 h 193"/>
              <a:gd name="T48" fmla="*/ 136 w 193"/>
              <a:gd name="T49" fmla="*/ 21 h 193"/>
              <a:gd name="T50" fmla="*/ 131 w 193"/>
              <a:gd name="T51" fmla="*/ 26 h 193"/>
              <a:gd name="T52" fmla="*/ 122 w 193"/>
              <a:gd name="T53" fmla="*/ 6 h 193"/>
              <a:gd name="T54" fmla="*/ 121 w 193"/>
              <a:gd name="T55" fmla="*/ 4 h 193"/>
              <a:gd name="T56" fmla="*/ 112 w 193"/>
              <a:gd name="T57" fmla="*/ 0 h 193"/>
              <a:gd name="T58" fmla="*/ 107 w 193"/>
              <a:gd name="T59" fmla="*/ 2 h 193"/>
              <a:gd name="T60" fmla="*/ 105 w 193"/>
              <a:gd name="T61" fmla="*/ 3 h 193"/>
              <a:gd name="T62" fmla="*/ 96 w 193"/>
              <a:gd name="T63" fmla="*/ 11 h 193"/>
              <a:gd name="T64" fmla="*/ 78 w 193"/>
              <a:gd name="T65" fmla="*/ 40 h 193"/>
              <a:gd name="T66" fmla="*/ 70 w 193"/>
              <a:gd name="T67" fmla="*/ 27 h 193"/>
              <a:gd name="T68" fmla="*/ 69 w 193"/>
              <a:gd name="T69" fmla="*/ 26 h 193"/>
              <a:gd name="T70" fmla="*/ 58 w 193"/>
              <a:gd name="T71" fmla="*/ 20 h 193"/>
              <a:gd name="T72" fmla="*/ 50 w 193"/>
              <a:gd name="T73" fmla="*/ 22 h 193"/>
              <a:gd name="T74" fmla="*/ 47 w 193"/>
              <a:gd name="T75" fmla="*/ 24 h 193"/>
              <a:gd name="T76" fmla="*/ 35 w 193"/>
              <a:gd name="T77" fmla="*/ 34 h 193"/>
              <a:gd name="T78" fmla="*/ 28 w 193"/>
              <a:gd name="T79" fmla="*/ 15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193">
                <a:moveTo>
                  <a:pt x="28" y="151"/>
                </a:moveTo>
                <a:cubicBezTo>
                  <a:pt x="4" y="175"/>
                  <a:pt x="4" y="175"/>
                  <a:pt x="4" y="175"/>
                </a:cubicBezTo>
                <a:cubicBezTo>
                  <a:pt x="0" y="179"/>
                  <a:pt x="0" y="185"/>
                  <a:pt x="4" y="189"/>
                </a:cubicBezTo>
                <a:cubicBezTo>
                  <a:pt x="8" y="193"/>
                  <a:pt x="14" y="193"/>
                  <a:pt x="18" y="189"/>
                </a:cubicBezTo>
                <a:cubicBezTo>
                  <a:pt x="42" y="165"/>
                  <a:pt x="42" y="165"/>
                  <a:pt x="42" y="165"/>
                </a:cubicBezTo>
                <a:cubicBezTo>
                  <a:pt x="76" y="193"/>
                  <a:pt x="127" y="190"/>
                  <a:pt x="159" y="158"/>
                </a:cubicBezTo>
                <a:cubicBezTo>
                  <a:pt x="163" y="154"/>
                  <a:pt x="166" y="150"/>
                  <a:pt x="169" y="146"/>
                </a:cubicBezTo>
                <a:cubicBezTo>
                  <a:pt x="171" y="143"/>
                  <a:pt x="171" y="143"/>
                  <a:pt x="171" y="143"/>
                </a:cubicBezTo>
                <a:cubicBezTo>
                  <a:pt x="172" y="141"/>
                  <a:pt x="173" y="138"/>
                  <a:pt x="173" y="135"/>
                </a:cubicBezTo>
                <a:cubicBezTo>
                  <a:pt x="173" y="131"/>
                  <a:pt x="171" y="127"/>
                  <a:pt x="167" y="124"/>
                </a:cubicBezTo>
                <a:cubicBezTo>
                  <a:pt x="166" y="123"/>
                  <a:pt x="166" y="123"/>
                  <a:pt x="166" y="123"/>
                </a:cubicBezTo>
                <a:cubicBezTo>
                  <a:pt x="161" y="120"/>
                  <a:pt x="157" y="117"/>
                  <a:pt x="153" y="115"/>
                </a:cubicBezTo>
                <a:cubicBezTo>
                  <a:pt x="164" y="112"/>
                  <a:pt x="173" y="106"/>
                  <a:pt x="182" y="97"/>
                </a:cubicBezTo>
                <a:cubicBezTo>
                  <a:pt x="185" y="94"/>
                  <a:pt x="188" y="91"/>
                  <a:pt x="190" y="88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3" y="83"/>
                  <a:pt x="193" y="81"/>
                </a:cubicBezTo>
                <a:cubicBezTo>
                  <a:pt x="193" y="77"/>
                  <a:pt x="191" y="74"/>
                  <a:pt x="189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0" y="67"/>
                  <a:pt x="174" y="64"/>
                  <a:pt x="167" y="62"/>
                </a:cubicBezTo>
                <a:cubicBezTo>
                  <a:pt x="169" y="61"/>
                  <a:pt x="170" y="59"/>
                  <a:pt x="172" y="57"/>
                </a:cubicBezTo>
                <a:cubicBezTo>
                  <a:pt x="184" y="46"/>
                  <a:pt x="189" y="31"/>
                  <a:pt x="190" y="17"/>
                </a:cubicBezTo>
                <a:cubicBezTo>
                  <a:pt x="190" y="16"/>
                  <a:pt x="190" y="14"/>
                  <a:pt x="190" y="13"/>
                </a:cubicBezTo>
                <a:cubicBezTo>
                  <a:pt x="190" y="8"/>
                  <a:pt x="185" y="3"/>
                  <a:pt x="180" y="3"/>
                </a:cubicBezTo>
                <a:cubicBezTo>
                  <a:pt x="177" y="3"/>
                  <a:pt x="177" y="3"/>
                  <a:pt x="177" y="3"/>
                </a:cubicBezTo>
                <a:cubicBezTo>
                  <a:pt x="162" y="4"/>
                  <a:pt x="147" y="9"/>
                  <a:pt x="136" y="21"/>
                </a:cubicBezTo>
                <a:cubicBezTo>
                  <a:pt x="134" y="23"/>
                  <a:pt x="132" y="24"/>
                  <a:pt x="131" y="26"/>
                </a:cubicBezTo>
                <a:cubicBezTo>
                  <a:pt x="129" y="19"/>
                  <a:pt x="126" y="13"/>
                  <a:pt x="122" y="6"/>
                </a:cubicBezTo>
                <a:cubicBezTo>
                  <a:pt x="121" y="4"/>
                  <a:pt x="121" y="4"/>
                  <a:pt x="121" y="4"/>
                </a:cubicBezTo>
                <a:cubicBezTo>
                  <a:pt x="119" y="2"/>
                  <a:pt x="116" y="0"/>
                  <a:pt x="112" y="0"/>
                </a:cubicBezTo>
                <a:cubicBezTo>
                  <a:pt x="110" y="0"/>
                  <a:pt x="109" y="1"/>
                  <a:pt x="107" y="2"/>
                </a:cubicBezTo>
                <a:cubicBezTo>
                  <a:pt x="106" y="2"/>
                  <a:pt x="105" y="3"/>
                  <a:pt x="105" y="3"/>
                </a:cubicBezTo>
                <a:cubicBezTo>
                  <a:pt x="101" y="6"/>
                  <a:pt x="99" y="8"/>
                  <a:pt x="96" y="11"/>
                </a:cubicBezTo>
                <a:cubicBezTo>
                  <a:pt x="87" y="20"/>
                  <a:pt x="81" y="29"/>
                  <a:pt x="78" y="40"/>
                </a:cubicBezTo>
                <a:cubicBezTo>
                  <a:pt x="76" y="36"/>
                  <a:pt x="73" y="32"/>
                  <a:pt x="70" y="27"/>
                </a:cubicBezTo>
                <a:cubicBezTo>
                  <a:pt x="69" y="26"/>
                  <a:pt x="69" y="26"/>
                  <a:pt x="69" y="26"/>
                </a:cubicBezTo>
                <a:cubicBezTo>
                  <a:pt x="66" y="22"/>
                  <a:pt x="62" y="20"/>
                  <a:pt x="58" y="20"/>
                </a:cubicBezTo>
                <a:cubicBezTo>
                  <a:pt x="55" y="20"/>
                  <a:pt x="52" y="21"/>
                  <a:pt x="50" y="22"/>
                </a:cubicBezTo>
                <a:cubicBezTo>
                  <a:pt x="49" y="23"/>
                  <a:pt x="48" y="24"/>
                  <a:pt x="47" y="24"/>
                </a:cubicBezTo>
                <a:cubicBezTo>
                  <a:pt x="43" y="27"/>
                  <a:pt x="39" y="30"/>
                  <a:pt x="35" y="34"/>
                </a:cubicBezTo>
                <a:cubicBezTo>
                  <a:pt x="3" y="66"/>
                  <a:pt x="0" y="117"/>
                  <a:pt x="28" y="151"/>
                </a:cubicBezTo>
                <a:close/>
              </a:path>
            </a:pathLst>
          </a:custGeom>
          <a:solidFill>
            <a:srgbClr val="A5002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24"/>
          <p:cNvSpPr>
            <a:spLocks/>
          </p:cNvSpPr>
          <p:nvPr/>
        </p:nvSpPr>
        <p:spPr bwMode="auto">
          <a:xfrm rot="1796663">
            <a:off x="2079931" y="731412"/>
            <a:ext cx="190119" cy="190119"/>
          </a:xfrm>
          <a:custGeom>
            <a:avLst/>
            <a:gdLst>
              <a:gd name="T0" fmla="*/ 28 w 193"/>
              <a:gd name="T1" fmla="*/ 151 h 193"/>
              <a:gd name="T2" fmla="*/ 4 w 193"/>
              <a:gd name="T3" fmla="*/ 175 h 193"/>
              <a:gd name="T4" fmla="*/ 4 w 193"/>
              <a:gd name="T5" fmla="*/ 189 h 193"/>
              <a:gd name="T6" fmla="*/ 18 w 193"/>
              <a:gd name="T7" fmla="*/ 189 h 193"/>
              <a:gd name="T8" fmla="*/ 42 w 193"/>
              <a:gd name="T9" fmla="*/ 165 h 193"/>
              <a:gd name="T10" fmla="*/ 159 w 193"/>
              <a:gd name="T11" fmla="*/ 158 h 193"/>
              <a:gd name="T12" fmla="*/ 169 w 193"/>
              <a:gd name="T13" fmla="*/ 146 h 193"/>
              <a:gd name="T14" fmla="*/ 171 w 193"/>
              <a:gd name="T15" fmla="*/ 143 h 193"/>
              <a:gd name="T16" fmla="*/ 173 w 193"/>
              <a:gd name="T17" fmla="*/ 135 h 193"/>
              <a:gd name="T18" fmla="*/ 167 w 193"/>
              <a:gd name="T19" fmla="*/ 124 h 193"/>
              <a:gd name="T20" fmla="*/ 166 w 193"/>
              <a:gd name="T21" fmla="*/ 123 h 193"/>
              <a:gd name="T22" fmla="*/ 153 w 193"/>
              <a:gd name="T23" fmla="*/ 115 h 193"/>
              <a:gd name="T24" fmla="*/ 182 w 193"/>
              <a:gd name="T25" fmla="*/ 97 h 193"/>
              <a:gd name="T26" fmla="*/ 190 w 193"/>
              <a:gd name="T27" fmla="*/ 88 h 193"/>
              <a:gd name="T28" fmla="*/ 191 w 193"/>
              <a:gd name="T29" fmla="*/ 86 h 193"/>
              <a:gd name="T30" fmla="*/ 193 w 193"/>
              <a:gd name="T31" fmla="*/ 81 h 193"/>
              <a:gd name="T32" fmla="*/ 189 w 193"/>
              <a:gd name="T33" fmla="*/ 72 h 193"/>
              <a:gd name="T34" fmla="*/ 186 w 193"/>
              <a:gd name="T35" fmla="*/ 71 h 193"/>
              <a:gd name="T36" fmla="*/ 167 w 193"/>
              <a:gd name="T37" fmla="*/ 62 h 193"/>
              <a:gd name="T38" fmla="*/ 172 w 193"/>
              <a:gd name="T39" fmla="*/ 57 h 193"/>
              <a:gd name="T40" fmla="*/ 190 w 193"/>
              <a:gd name="T41" fmla="*/ 17 h 193"/>
              <a:gd name="T42" fmla="*/ 190 w 193"/>
              <a:gd name="T43" fmla="*/ 13 h 193"/>
              <a:gd name="T44" fmla="*/ 180 w 193"/>
              <a:gd name="T45" fmla="*/ 3 h 193"/>
              <a:gd name="T46" fmla="*/ 177 w 193"/>
              <a:gd name="T47" fmla="*/ 3 h 193"/>
              <a:gd name="T48" fmla="*/ 136 w 193"/>
              <a:gd name="T49" fmla="*/ 21 h 193"/>
              <a:gd name="T50" fmla="*/ 131 w 193"/>
              <a:gd name="T51" fmla="*/ 26 h 193"/>
              <a:gd name="T52" fmla="*/ 122 w 193"/>
              <a:gd name="T53" fmla="*/ 6 h 193"/>
              <a:gd name="T54" fmla="*/ 121 w 193"/>
              <a:gd name="T55" fmla="*/ 4 h 193"/>
              <a:gd name="T56" fmla="*/ 112 w 193"/>
              <a:gd name="T57" fmla="*/ 0 h 193"/>
              <a:gd name="T58" fmla="*/ 107 w 193"/>
              <a:gd name="T59" fmla="*/ 2 h 193"/>
              <a:gd name="T60" fmla="*/ 105 w 193"/>
              <a:gd name="T61" fmla="*/ 3 h 193"/>
              <a:gd name="T62" fmla="*/ 96 w 193"/>
              <a:gd name="T63" fmla="*/ 11 h 193"/>
              <a:gd name="T64" fmla="*/ 78 w 193"/>
              <a:gd name="T65" fmla="*/ 40 h 193"/>
              <a:gd name="T66" fmla="*/ 70 w 193"/>
              <a:gd name="T67" fmla="*/ 27 h 193"/>
              <a:gd name="T68" fmla="*/ 69 w 193"/>
              <a:gd name="T69" fmla="*/ 26 h 193"/>
              <a:gd name="T70" fmla="*/ 58 w 193"/>
              <a:gd name="T71" fmla="*/ 20 h 193"/>
              <a:gd name="T72" fmla="*/ 50 w 193"/>
              <a:gd name="T73" fmla="*/ 22 h 193"/>
              <a:gd name="T74" fmla="*/ 47 w 193"/>
              <a:gd name="T75" fmla="*/ 24 h 193"/>
              <a:gd name="T76" fmla="*/ 35 w 193"/>
              <a:gd name="T77" fmla="*/ 34 h 193"/>
              <a:gd name="T78" fmla="*/ 28 w 193"/>
              <a:gd name="T79" fmla="*/ 15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193">
                <a:moveTo>
                  <a:pt x="28" y="151"/>
                </a:moveTo>
                <a:cubicBezTo>
                  <a:pt x="4" y="175"/>
                  <a:pt x="4" y="175"/>
                  <a:pt x="4" y="175"/>
                </a:cubicBezTo>
                <a:cubicBezTo>
                  <a:pt x="0" y="179"/>
                  <a:pt x="0" y="185"/>
                  <a:pt x="4" y="189"/>
                </a:cubicBezTo>
                <a:cubicBezTo>
                  <a:pt x="8" y="193"/>
                  <a:pt x="14" y="193"/>
                  <a:pt x="18" y="189"/>
                </a:cubicBezTo>
                <a:cubicBezTo>
                  <a:pt x="42" y="165"/>
                  <a:pt x="42" y="165"/>
                  <a:pt x="42" y="165"/>
                </a:cubicBezTo>
                <a:cubicBezTo>
                  <a:pt x="76" y="193"/>
                  <a:pt x="127" y="190"/>
                  <a:pt x="159" y="158"/>
                </a:cubicBezTo>
                <a:cubicBezTo>
                  <a:pt x="163" y="154"/>
                  <a:pt x="166" y="150"/>
                  <a:pt x="169" y="146"/>
                </a:cubicBezTo>
                <a:cubicBezTo>
                  <a:pt x="171" y="143"/>
                  <a:pt x="171" y="143"/>
                  <a:pt x="171" y="143"/>
                </a:cubicBezTo>
                <a:cubicBezTo>
                  <a:pt x="172" y="141"/>
                  <a:pt x="173" y="138"/>
                  <a:pt x="173" y="135"/>
                </a:cubicBezTo>
                <a:cubicBezTo>
                  <a:pt x="173" y="131"/>
                  <a:pt x="171" y="127"/>
                  <a:pt x="167" y="124"/>
                </a:cubicBezTo>
                <a:cubicBezTo>
                  <a:pt x="166" y="123"/>
                  <a:pt x="166" y="123"/>
                  <a:pt x="166" y="123"/>
                </a:cubicBezTo>
                <a:cubicBezTo>
                  <a:pt x="161" y="120"/>
                  <a:pt x="157" y="117"/>
                  <a:pt x="153" y="115"/>
                </a:cubicBezTo>
                <a:cubicBezTo>
                  <a:pt x="164" y="112"/>
                  <a:pt x="173" y="106"/>
                  <a:pt x="182" y="97"/>
                </a:cubicBezTo>
                <a:cubicBezTo>
                  <a:pt x="185" y="94"/>
                  <a:pt x="188" y="91"/>
                  <a:pt x="190" y="88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3" y="83"/>
                  <a:pt x="193" y="81"/>
                </a:cubicBezTo>
                <a:cubicBezTo>
                  <a:pt x="193" y="77"/>
                  <a:pt x="191" y="74"/>
                  <a:pt x="189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0" y="67"/>
                  <a:pt x="174" y="64"/>
                  <a:pt x="167" y="62"/>
                </a:cubicBezTo>
                <a:cubicBezTo>
                  <a:pt x="169" y="61"/>
                  <a:pt x="170" y="59"/>
                  <a:pt x="172" y="57"/>
                </a:cubicBezTo>
                <a:cubicBezTo>
                  <a:pt x="184" y="46"/>
                  <a:pt x="189" y="31"/>
                  <a:pt x="190" y="17"/>
                </a:cubicBezTo>
                <a:cubicBezTo>
                  <a:pt x="190" y="16"/>
                  <a:pt x="190" y="14"/>
                  <a:pt x="190" y="13"/>
                </a:cubicBezTo>
                <a:cubicBezTo>
                  <a:pt x="190" y="8"/>
                  <a:pt x="185" y="3"/>
                  <a:pt x="180" y="3"/>
                </a:cubicBezTo>
                <a:cubicBezTo>
                  <a:pt x="177" y="3"/>
                  <a:pt x="177" y="3"/>
                  <a:pt x="177" y="3"/>
                </a:cubicBezTo>
                <a:cubicBezTo>
                  <a:pt x="162" y="4"/>
                  <a:pt x="147" y="9"/>
                  <a:pt x="136" y="21"/>
                </a:cubicBezTo>
                <a:cubicBezTo>
                  <a:pt x="134" y="23"/>
                  <a:pt x="132" y="24"/>
                  <a:pt x="131" y="26"/>
                </a:cubicBezTo>
                <a:cubicBezTo>
                  <a:pt x="129" y="19"/>
                  <a:pt x="126" y="13"/>
                  <a:pt x="122" y="6"/>
                </a:cubicBezTo>
                <a:cubicBezTo>
                  <a:pt x="121" y="4"/>
                  <a:pt x="121" y="4"/>
                  <a:pt x="121" y="4"/>
                </a:cubicBezTo>
                <a:cubicBezTo>
                  <a:pt x="119" y="2"/>
                  <a:pt x="116" y="0"/>
                  <a:pt x="112" y="0"/>
                </a:cubicBezTo>
                <a:cubicBezTo>
                  <a:pt x="110" y="0"/>
                  <a:pt x="109" y="1"/>
                  <a:pt x="107" y="2"/>
                </a:cubicBezTo>
                <a:cubicBezTo>
                  <a:pt x="106" y="2"/>
                  <a:pt x="105" y="3"/>
                  <a:pt x="105" y="3"/>
                </a:cubicBezTo>
                <a:cubicBezTo>
                  <a:pt x="101" y="6"/>
                  <a:pt x="99" y="8"/>
                  <a:pt x="96" y="11"/>
                </a:cubicBezTo>
                <a:cubicBezTo>
                  <a:pt x="87" y="20"/>
                  <a:pt x="81" y="29"/>
                  <a:pt x="78" y="40"/>
                </a:cubicBezTo>
                <a:cubicBezTo>
                  <a:pt x="76" y="36"/>
                  <a:pt x="73" y="32"/>
                  <a:pt x="70" y="27"/>
                </a:cubicBezTo>
                <a:cubicBezTo>
                  <a:pt x="69" y="26"/>
                  <a:pt x="69" y="26"/>
                  <a:pt x="69" y="26"/>
                </a:cubicBezTo>
                <a:cubicBezTo>
                  <a:pt x="66" y="22"/>
                  <a:pt x="62" y="20"/>
                  <a:pt x="58" y="20"/>
                </a:cubicBezTo>
                <a:cubicBezTo>
                  <a:pt x="55" y="20"/>
                  <a:pt x="52" y="21"/>
                  <a:pt x="50" y="22"/>
                </a:cubicBezTo>
                <a:cubicBezTo>
                  <a:pt x="49" y="23"/>
                  <a:pt x="48" y="24"/>
                  <a:pt x="47" y="24"/>
                </a:cubicBezTo>
                <a:cubicBezTo>
                  <a:pt x="43" y="27"/>
                  <a:pt x="39" y="30"/>
                  <a:pt x="35" y="34"/>
                </a:cubicBezTo>
                <a:cubicBezTo>
                  <a:pt x="3" y="66"/>
                  <a:pt x="0" y="117"/>
                  <a:pt x="28" y="151"/>
                </a:cubicBezTo>
                <a:close/>
              </a:path>
            </a:pathLst>
          </a:custGeom>
          <a:solidFill>
            <a:srgbClr val="A5002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24"/>
          <p:cNvSpPr>
            <a:spLocks/>
          </p:cNvSpPr>
          <p:nvPr/>
        </p:nvSpPr>
        <p:spPr bwMode="auto">
          <a:xfrm rot="12170891">
            <a:off x="1544487" y="777062"/>
            <a:ext cx="254666" cy="254666"/>
          </a:xfrm>
          <a:custGeom>
            <a:avLst/>
            <a:gdLst>
              <a:gd name="T0" fmla="*/ 28 w 193"/>
              <a:gd name="T1" fmla="*/ 151 h 193"/>
              <a:gd name="T2" fmla="*/ 4 w 193"/>
              <a:gd name="T3" fmla="*/ 175 h 193"/>
              <a:gd name="T4" fmla="*/ 4 w 193"/>
              <a:gd name="T5" fmla="*/ 189 h 193"/>
              <a:gd name="T6" fmla="*/ 18 w 193"/>
              <a:gd name="T7" fmla="*/ 189 h 193"/>
              <a:gd name="T8" fmla="*/ 42 w 193"/>
              <a:gd name="T9" fmla="*/ 165 h 193"/>
              <a:gd name="T10" fmla="*/ 159 w 193"/>
              <a:gd name="T11" fmla="*/ 158 h 193"/>
              <a:gd name="T12" fmla="*/ 169 w 193"/>
              <a:gd name="T13" fmla="*/ 146 h 193"/>
              <a:gd name="T14" fmla="*/ 171 w 193"/>
              <a:gd name="T15" fmla="*/ 143 h 193"/>
              <a:gd name="T16" fmla="*/ 173 w 193"/>
              <a:gd name="T17" fmla="*/ 135 h 193"/>
              <a:gd name="T18" fmla="*/ 167 w 193"/>
              <a:gd name="T19" fmla="*/ 124 h 193"/>
              <a:gd name="T20" fmla="*/ 166 w 193"/>
              <a:gd name="T21" fmla="*/ 123 h 193"/>
              <a:gd name="T22" fmla="*/ 153 w 193"/>
              <a:gd name="T23" fmla="*/ 115 h 193"/>
              <a:gd name="T24" fmla="*/ 182 w 193"/>
              <a:gd name="T25" fmla="*/ 97 h 193"/>
              <a:gd name="T26" fmla="*/ 190 w 193"/>
              <a:gd name="T27" fmla="*/ 88 h 193"/>
              <a:gd name="T28" fmla="*/ 191 w 193"/>
              <a:gd name="T29" fmla="*/ 86 h 193"/>
              <a:gd name="T30" fmla="*/ 193 w 193"/>
              <a:gd name="T31" fmla="*/ 81 h 193"/>
              <a:gd name="T32" fmla="*/ 189 w 193"/>
              <a:gd name="T33" fmla="*/ 72 h 193"/>
              <a:gd name="T34" fmla="*/ 186 w 193"/>
              <a:gd name="T35" fmla="*/ 71 h 193"/>
              <a:gd name="T36" fmla="*/ 167 w 193"/>
              <a:gd name="T37" fmla="*/ 62 h 193"/>
              <a:gd name="T38" fmla="*/ 172 w 193"/>
              <a:gd name="T39" fmla="*/ 57 h 193"/>
              <a:gd name="T40" fmla="*/ 190 w 193"/>
              <a:gd name="T41" fmla="*/ 17 h 193"/>
              <a:gd name="T42" fmla="*/ 190 w 193"/>
              <a:gd name="T43" fmla="*/ 13 h 193"/>
              <a:gd name="T44" fmla="*/ 180 w 193"/>
              <a:gd name="T45" fmla="*/ 3 h 193"/>
              <a:gd name="T46" fmla="*/ 177 w 193"/>
              <a:gd name="T47" fmla="*/ 3 h 193"/>
              <a:gd name="T48" fmla="*/ 136 w 193"/>
              <a:gd name="T49" fmla="*/ 21 h 193"/>
              <a:gd name="T50" fmla="*/ 131 w 193"/>
              <a:gd name="T51" fmla="*/ 26 h 193"/>
              <a:gd name="T52" fmla="*/ 122 w 193"/>
              <a:gd name="T53" fmla="*/ 6 h 193"/>
              <a:gd name="T54" fmla="*/ 121 w 193"/>
              <a:gd name="T55" fmla="*/ 4 h 193"/>
              <a:gd name="T56" fmla="*/ 112 w 193"/>
              <a:gd name="T57" fmla="*/ 0 h 193"/>
              <a:gd name="T58" fmla="*/ 107 w 193"/>
              <a:gd name="T59" fmla="*/ 2 h 193"/>
              <a:gd name="T60" fmla="*/ 105 w 193"/>
              <a:gd name="T61" fmla="*/ 3 h 193"/>
              <a:gd name="T62" fmla="*/ 96 w 193"/>
              <a:gd name="T63" fmla="*/ 11 h 193"/>
              <a:gd name="T64" fmla="*/ 78 w 193"/>
              <a:gd name="T65" fmla="*/ 40 h 193"/>
              <a:gd name="T66" fmla="*/ 70 w 193"/>
              <a:gd name="T67" fmla="*/ 27 h 193"/>
              <a:gd name="T68" fmla="*/ 69 w 193"/>
              <a:gd name="T69" fmla="*/ 26 h 193"/>
              <a:gd name="T70" fmla="*/ 58 w 193"/>
              <a:gd name="T71" fmla="*/ 20 h 193"/>
              <a:gd name="T72" fmla="*/ 50 w 193"/>
              <a:gd name="T73" fmla="*/ 22 h 193"/>
              <a:gd name="T74" fmla="*/ 47 w 193"/>
              <a:gd name="T75" fmla="*/ 24 h 193"/>
              <a:gd name="T76" fmla="*/ 35 w 193"/>
              <a:gd name="T77" fmla="*/ 34 h 193"/>
              <a:gd name="T78" fmla="*/ 28 w 193"/>
              <a:gd name="T79" fmla="*/ 15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193">
                <a:moveTo>
                  <a:pt x="28" y="151"/>
                </a:moveTo>
                <a:cubicBezTo>
                  <a:pt x="4" y="175"/>
                  <a:pt x="4" y="175"/>
                  <a:pt x="4" y="175"/>
                </a:cubicBezTo>
                <a:cubicBezTo>
                  <a:pt x="0" y="179"/>
                  <a:pt x="0" y="185"/>
                  <a:pt x="4" y="189"/>
                </a:cubicBezTo>
                <a:cubicBezTo>
                  <a:pt x="8" y="193"/>
                  <a:pt x="14" y="193"/>
                  <a:pt x="18" y="189"/>
                </a:cubicBezTo>
                <a:cubicBezTo>
                  <a:pt x="42" y="165"/>
                  <a:pt x="42" y="165"/>
                  <a:pt x="42" y="165"/>
                </a:cubicBezTo>
                <a:cubicBezTo>
                  <a:pt x="76" y="193"/>
                  <a:pt x="127" y="190"/>
                  <a:pt x="159" y="158"/>
                </a:cubicBezTo>
                <a:cubicBezTo>
                  <a:pt x="163" y="154"/>
                  <a:pt x="166" y="150"/>
                  <a:pt x="169" y="146"/>
                </a:cubicBezTo>
                <a:cubicBezTo>
                  <a:pt x="171" y="143"/>
                  <a:pt x="171" y="143"/>
                  <a:pt x="171" y="143"/>
                </a:cubicBezTo>
                <a:cubicBezTo>
                  <a:pt x="172" y="141"/>
                  <a:pt x="173" y="138"/>
                  <a:pt x="173" y="135"/>
                </a:cubicBezTo>
                <a:cubicBezTo>
                  <a:pt x="173" y="131"/>
                  <a:pt x="171" y="127"/>
                  <a:pt x="167" y="124"/>
                </a:cubicBezTo>
                <a:cubicBezTo>
                  <a:pt x="166" y="123"/>
                  <a:pt x="166" y="123"/>
                  <a:pt x="166" y="123"/>
                </a:cubicBezTo>
                <a:cubicBezTo>
                  <a:pt x="161" y="120"/>
                  <a:pt x="157" y="117"/>
                  <a:pt x="153" y="115"/>
                </a:cubicBezTo>
                <a:cubicBezTo>
                  <a:pt x="164" y="112"/>
                  <a:pt x="173" y="106"/>
                  <a:pt x="182" y="97"/>
                </a:cubicBezTo>
                <a:cubicBezTo>
                  <a:pt x="185" y="94"/>
                  <a:pt x="188" y="91"/>
                  <a:pt x="190" y="88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3" y="83"/>
                  <a:pt x="193" y="81"/>
                </a:cubicBezTo>
                <a:cubicBezTo>
                  <a:pt x="193" y="77"/>
                  <a:pt x="191" y="74"/>
                  <a:pt x="189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0" y="67"/>
                  <a:pt x="174" y="64"/>
                  <a:pt x="167" y="62"/>
                </a:cubicBezTo>
                <a:cubicBezTo>
                  <a:pt x="169" y="61"/>
                  <a:pt x="170" y="59"/>
                  <a:pt x="172" y="57"/>
                </a:cubicBezTo>
                <a:cubicBezTo>
                  <a:pt x="184" y="46"/>
                  <a:pt x="189" y="31"/>
                  <a:pt x="190" y="17"/>
                </a:cubicBezTo>
                <a:cubicBezTo>
                  <a:pt x="190" y="16"/>
                  <a:pt x="190" y="14"/>
                  <a:pt x="190" y="13"/>
                </a:cubicBezTo>
                <a:cubicBezTo>
                  <a:pt x="190" y="8"/>
                  <a:pt x="185" y="3"/>
                  <a:pt x="180" y="3"/>
                </a:cubicBezTo>
                <a:cubicBezTo>
                  <a:pt x="177" y="3"/>
                  <a:pt x="177" y="3"/>
                  <a:pt x="177" y="3"/>
                </a:cubicBezTo>
                <a:cubicBezTo>
                  <a:pt x="162" y="4"/>
                  <a:pt x="147" y="9"/>
                  <a:pt x="136" y="21"/>
                </a:cubicBezTo>
                <a:cubicBezTo>
                  <a:pt x="134" y="23"/>
                  <a:pt x="132" y="24"/>
                  <a:pt x="131" y="26"/>
                </a:cubicBezTo>
                <a:cubicBezTo>
                  <a:pt x="129" y="19"/>
                  <a:pt x="126" y="13"/>
                  <a:pt x="122" y="6"/>
                </a:cubicBezTo>
                <a:cubicBezTo>
                  <a:pt x="121" y="4"/>
                  <a:pt x="121" y="4"/>
                  <a:pt x="121" y="4"/>
                </a:cubicBezTo>
                <a:cubicBezTo>
                  <a:pt x="119" y="2"/>
                  <a:pt x="116" y="0"/>
                  <a:pt x="112" y="0"/>
                </a:cubicBezTo>
                <a:cubicBezTo>
                  <a:pt x="110" y="0"/>
                  <a:pt x="109" y="1"/>
                  <a:pt x="107" y="2"/>
                </a:cubicBezTo>
                <a:cubicBezTo>
                  <a:pt x="106" y="2"/>
                  <a:pt x="105" y="3"/>
                  <a:pt x="105" y="3"/>
                </a:cubicBezTo>
                <a:cubicBezTo>
                  <a:pt x="101" y="6"/>
                  <a:pt x="99" y="8"/>
                  <a:pt x="96" y="11"/>
                </a:cubicBezTo>
                <a:cubicBezTo>
                  <a:pt x="87" y="20"/>
                  <a:pt x="81" y="29"/>
                  <a:pt x="78" y="40"/>
                </a:cubicBezTo>
                <a:cubicBezTo>
                  <a:pt x="76" y="36"/>
                  <a:pt x="73" y="32"/>
                  <a:pt x="70" y="27"/>
                </a:cubicBezTo>
                <a:cubicBezTo>
                  <a:pt x="69" y="26"/>
                  <a:pt x="69" y="26"/>
                  <a:pt x="69" y="26"/>
                </a:cubicBezTo>
                <a:cubicBezTo>
                  <a:pt x="66" y="22"/>
                  <a:pt x="62" y="20"/>
                  <a:pt x="58" y="20"/>
                </a:cubicBezTo>
                <a:cubicBezTo>
                  <a:pt x="55" y="20"/>
                  <a:pt x="52" y="21"/>
                  <a:pt x="50" y="22"/>
                </a:cubicBezTo>
                <a:cubicBezTo>
                  <a:pt x="49" y="23"/>
                  <a:pt x="48" y="24"/>
                  <a:pt x="47" y="24"/>
                </a:cubicBezTo>
                <a:cubicBezTo>
                  <a:pt x="43" y="27"/>
                  <a:pt x="39" y="30"/>
                  <a:pt x="35" y="34"/>
                </a:cubicBezTo>
                <a:cubicBezTo>
                  <a:pt x="3" y="66"/>
                  <a:pt x="0" y="117"/>
                  <a:pt x="28" y="151"/>
                </a:cubicBezTo>
                <a:close/>
              </a:path>
            </a:pathLst>
          </a:custGeom>
          <a:solidFill>
            <a:srgbClr val="A5002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24"/>
          <p:cNvSpPr>
            <a:spLocks/>
          </p:cNvSpPr>
          <p:nvPr/>
        </p:nvSpPr>
        <p:spPr bwMode="auto">
          <a:xfrm rot="1841040">
            <a:off x="620532" y="152309"/>
            <a:ext cx="826293" cy="826293"/>
          </a:xfrm>
          <a:custGeom>
            <a:avLst/>
            <a:gdLst>
              <a:gd name="T0" fmla="*/ 28 w 193"/>
              <a:gd name="T1" fmla="*/ 151 h 193"/>
              <a:gd name="T2" fmla="*/ 4 w 193"/>
              <a:gd name="T3" fmla="*/ 175 h 193"/>
              <a:gd name="T4" fmla="*/ 4 w 193"/>
              <a:gd name="T5" fmla="*/ 189 h 193"/>
              <a:gd name="T6" fmla="*/ 18 w 193"/>
              <a:gd name="T7" fmla="*/ 189 h 193"/>
              <a:gd name="T8" fmla="*/ 42 w 193"/>
              <a:gd name="T9" fmla="*/ 165 h 193"/>
              <a:gd name="T10" fmla="*/ 159 w 193"/>
              <a:gd name="T11" fmla="*/ 158 h 193"/>
              <a:gd name="T12" fmla="*/ 169 w 193"/>
              <a:gd name="T13" fmla="*/ 146 h 193"/>
              <a:gd name="T14" fmla="*/ 171 w 193"/>
              <a:gd name="T15" fmla="*/ 143 h 193"/>
              <a:gd name="T16" fmla="*/ 173 w 193"/>
              <a:gd name="T17" fmla="*/ 135 h 193"/>
              <a:gd name="T18" fmla="*/ 167 w 193"/>
              <a:gd name="T19" fmla="*/ 124 h 193"/>
              <a:gd name="T20" fmla="*/ 166 w 193"/>
              <a:gd name="T21" fmla="*/ 123 h 193"/>
              <a:gd name="T22" fmla="*/ 153 w 193"/>
              <a:gd name="T23" fmla="*/ 115 h 193"/>
              <a:gd name="T24" fmla="*/ 182 w 193"/>
              <a:gd name="T25" fmla="*/ 97 h 193"/>
              <a:gd name="T26" fmla="*/ 190 w 193"/>
              <a:gd name="T27" fmla="*/ 88 h 193"/>
              <a:gd name="T28" fmla="*/ 191 w 193"/>
              <a:gd name="T29" fmla="*/ 86 h 193"/>
              <a:gd name="T30" fmla="*/ 193 w 193"/>
              <a:gd name="T31" fmla="*/ 81 h 193"/>
              <a:gd name="T32" fmla="*/ 189 w 193"/>
              <a:gd name="T33" fmla="*/ 72 h 193"/>
              <a:gd name="T34" fmla="*/ 186 w 193"/>
              <a:gd name="T35" fmla="*/ 71 h 193"/>
              <a:gd name="T36" fmla="*/ 167 w 193"/>
              <a:gd name="T37" fmla="*/ 62 h 193"/>
              <a:gd name="T38" fmla="*/ 172 w 193"/>
              <a:gd name="T39" fmla="*/ 57 h 193"/>
              <a:gd name="T40" fmla="*/ 190 w 193"/>
              <a:gd name="T41" fmla="*/ 17 h 193"/>
              <a:gd name="T42" fmla="*/ 190 w 193"/>
              <a:gd name="T43" fmla="*/ 13 h 193"/>
              <a:gd name="T44" fmla="*/ 180 w 193"/>
              <a:gd name="T45" fmla="*/ 3 h 193"/>
              <a:gd name="T46" fmla="*/ 177 w 193"/>
              <a:gd name="T47" fmla="*/ 3 h 193"/>
              <a:gd name="T48" fmla="*/ 136 w 193"/>
              <a:gd name="T49" fmla="*/ 21 h 193"/>
              <a:gd name="T50" fmla="*/ 131 w 193"/>
              <a:gd name="T51" fmla="*/ 26 h 193"/>
              <a:gd name="T52" fmla="*/ 122 w 193"/>
              <a:gd name="T53" fmla="*/ 6 h 193"/>
              <a:gd name="T54" fmla="*/ 121 w 193"/>
              <a:gd name="T55" fmla="*/ 4 h 193"/>
              <a:gd name="T56" fmla="*/ 112 w 193"/>
              <a:gd name="T57" fmla="*/ 0 h 193"/>
              <a:gd name="T58" fmla="*/ 107 w 193"/>
              <a:gd name="T59" fmla="*/ 2 h 193"/>
              <a:gd name="T60" fmla="*/ 105 w 193"/>
              <a:gd name="T61" fmla="*/ 3 h 193"/>
              <a:gd name="T62" fmla="*/ 96 w 193"/>
              <a:gd name="T63" fmla="*/ 11 h 193"/>
              <a:gd name="T64" fmla="*/ 78 w 193"/>
              <a:gd name="T65" fmla="*/ 40 h 193"/>
              <a:gd name="T66" fmla="*/ 70 w 193"/>
              <a:gd name="T67" fmla="*/ 27 h 193"/>
              <a:gd name="T68" fmla="*/ 69 w 193"/>
              <a:gd name="T69" fmla="*/ 26 h 193"/>
              <a:gd name="T70" fmla="*/ 58 w 193"/>
              <a:gd name="T71" fmla="*/ 20 h 193"/>
              <a:gd name="T72" fmla="*/ 50 w 193"/>
              <a:gd name="T73" fmla="*/ 22 h 193"/>
              <a:gd name="T74" fmla="*/ 47 w 193"/>
              <a:gd name="T75" fmla="*/ 24 h 193"/>
              <a:gd name="T76" fmla="*/ 35 w 193"/>
              <a:gd name="T77" fmla="*/ 34 h 193"/>
              <a:gd name="T78" fmla="*/ 28 w 193"/>
              <a:gd name="T79" fmla="*/ 15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193">
                <a:moveTo>
                  <a:pt x="28" y="151"/>
                </a:moveTo>
                <a:cubicBezTo>
                  <a:pt x="4" y="175"/>
                  <a:pt x="4" y="175"/>
                  <a:pt x="4" y="175"/>
                </a:cubicBezTo>
                <a:cubicBezTo>
                  <a:pt x="0" y="179"/>
                  <a:pt x="0" y="185"/>
                  <a:pt x="4" y="189"/>
                </a:cubicBezTo>
                <a:cubicBezTo>
                  <a:pt x="8" y="193"/>
                  <a:pt x="14" y="193"/>
                  <a:pt x="18" y="189"/>
                </a:cubicBezTo>
                <a:cubicBezTo>
                  <a:pt x="42" y="165"/>
                  <a:pt x="42" y="165"/>
                  <a:pt x="42" y="165"/>
                </a:cubicBezTo>
                <a:cubicBezTo>
                  <a:pt x="76" y="193"/>
                  <a:pt x="127" y="190"/>
                  <a:pt x="159" y="158"/>
                </a:cubicBezTo>
                <a:cubicBezTo>
                  <a:pt x="163" y="154"/>
                  <a:pt x="166" y="150"/>
                  <a:pt x="169" y="146"/>
                </a:cubicBezTo>
                <a:cubicBezTo>
                  <a:pt x="171" y="143"/>
                  <a:pt x="171" y="143"/>
                  <a:pt x="171" y="143"/>
                </a:cubicBezTo>
                <a:cubicBezTo>
                  <a:pt x="172" y="141"/>
                  <a:pt x="173" y="138"/>
                  <a:pt x="173" y="135"/>
                </a:cubicBezTo>
                <a:cubicBezTo>
                  <a:pt x="173" y="131"/>
                  <a:pt x="171" y="127"/>
                  <a:pt x="167" y="124"/>
                </a:cubicBezTo>
                <a:cubicBezTo>
                  <a:pt x="166" y="123"/>
                  <a:pt x="166" y="123"/>
                  <a:pt x="166" y="123"/>
                </a:cubicBezTo>
                <a:cubicBezTo>
                  <a:pt x="161" y="120"/>
                  <a:pt x="157" y="117"/>
                  <a:pt x="153" y="115"/>
                </a:cubicBezTo>
                <a:cubicBezTo>
                  <a:pt x="164" y="112"/>
                  <a:pt x="173" y="106"/>
                  <a:pt x="182" y="97"/>
                </a:cubicBezTo>
                <a:cubicBezTo>
                  <a:pt x="185" y="94"/>
                  <a:pt x="188" y="91"/>
                  <a:pt x="190" y="88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3" y="83"/>
                  <a:pt x="193" y="81"/>
                </a:cubicBezTo>
                <a:cubicBezTo>
                  <a:pt x="193" y="77"/>
                  <a:pt x="191" y="74"/>
                  <a:pt x="189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0" y="67"/>
                  <a:pt x="174" y="64"/>
                  <a:pt x="167" y="62"/>
                </a:cubicBezTo>
                <a:cubicBezTo>
                  <a:pt x="169" y="61"/>
                  <a:pt x="170" y="59"/>
                  <a:pt x="172" y="57"/>
                </a:cubicBezTo>
                <a:cubicBezTo>
                  <a:pt x="184" y="46"/>
                  <a:pt x="189" y="31"/>
                  <a:pt x="190" y="17"/>
                </a:cubicBezTo>
                <a:cubicBezTo>
                  <a:pt x="190" y="16"/>
                  <a:pt x="190" y="14"/>
                  <a:pt x="190" y="13"/>
                </a:cubicBezTo>
                <a:cubicBezTo>
                  <a:pt x="190" y="8"/>
                  <a:pt x="185" y="3"/>
                  <a:pt x="180" y="3"/>
                </a:cubicBezTo>
                <a:cubicBezTo>
                  <a:pt x="177" y="3"/>
                  <a:pt x="177" y="3"/>
                  <a:pt x="177" y="3"/>
                </a:cubicBezTo>
                <a:cubicBezTo>
                  <a:pt x="162" y="4"/>
                  <a:pt x="147" y="9"/>
                  <a:pt x="136" y="21"/>
                </a:cubicBezTo>
                <a:cubicBezTo>
                  <a:pt x="134" y="23"/>
                  <a:pt x="132" y="24"/>
                  <a:pt x="131" y="26"/>
                </a:cubicBezTo>
                <a:cubicBezTo>
                  <a:pt x="129" y="19"/>
                  <a:pt x="126" y="13"/>
                  <a:pt x="122" y="6"/>
                </a:cubicBezTo>
                <a:cubicBezTo>
                  <a:pt x="121" y="4"/>
                  <a:pt x="121" y="4"/>
                  <a:pt x="121" y="4"/>
                </a:cubicBezTo>
                <a:cubicBezTo>
                  <a:pt x="119" y="2"/>
                  <a:pt x="116" y="0"/>
                  <a:pt x="112" y="0"/>
                </a:cubicBezTo>
                <a:cubicBezTo>
                  <a:pt x="110" y="0"/>
                  <a:pt x="109" y="1"/>
                  <a:pt x="107" y="2"/>
                </a:cubicBezTo>
                <a:cubicBezTo>
                  <a:pt x="106" y="2"/>
                  <a:pt x="105" y="3"/>
                  <a:pt x="105" y="3"/>
                </a:cubicBezTo>
                <a:cubicBezTo>
                  <a:pt x="101" y="6"/>
                  <a:pt x="99" y="8"/>
                  <a:pt x="96" y="11"/>
                </a:cubicBezTo>
                <a:cubicBezTo>
                  <a:pt x="87" y="20"/>
                  <a:pt x="81" y="29"/>
                  <a:pt x="78" y="40"/>
                </a:cubicBezTo>
                <a:cubicBezTo>
                  <a:pt x="76" y="36"/>
                  <a:pt x="73" y="32"/>
                  <a:pt x="70" y="27"/>
                </a:cubicBezTo>
                <a:cubicBezTo>
                  <a:pt x="69" y="26"/>
                  <a:pt x="69" y="26"/>
                  <a:pt x="69" y="26"/>
                </a:cubicBezTo>
                <a:cubicBezTo>
                  <a:pt x="66" y="22"/>
                  <a:pt x="62" y="20"/>
                  <a:pt x="58" y="20"/>
                </a:cubicBezTo>
                <a:cubicBezTo>
                  <a:pt x="55" y="20"/>
                  <a:pt x="52" y="21"/>
                  <a:pt x="50" y="22"/>
                </a:cubicBezTo>
                <a:cubicBezTo>
                  <a:pt x="49" y="23"/>
                  <a:pt x="48" y="24"/>
                  <a:pt x="47" y="24"/>
                </a:cubicBezTo>
                <a:cubicBezTo>
                  <a:pt x="43" y="27"/>
                  <a:pt x="39" y="30"/>
                  <a:pt x="35" y="34"/>
                </a:cubicBezTo>
                <a:cubicBezTo>
                  <a:pt x="3" y="66"/>
                  <a:pt x="0" y="117"/>
                  <a:pt x="28" y="151"/>
                </a:cubicBezTo>
                <a:close/>
              </a:path>
            </a:pathLst>
          </a:custGeom>
          <a:solidFill>
            <a:srgbClr val="A5002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275856" y="453901"/>
            <a:ext cx="345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传统开发模式的问题</a:t>
            </a:r>
            <a:endParaRPr lang="zh-CN" altLang="en-US" sz="2400" b="1" dirty="0">
              <a:solidFill>
                <a:srgbClr val="A5002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660232" y="793812"/>
            <a:ext cx="2483768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588224" y="695032"/>
            <a:ext cx="0" cy="13950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444208" y="555526"/>
            <a:ext cx="0" cy="279012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H_Others_1"/>
          <p:cNvSpPr/>
          <p:nvPr>
            <p:custDataLst>
              <p:tags r:id="rId1"/>
            </p:custDataLst>
          </p:nvPr>
        </p:nvSpPr>
        <p:spPr>
          <a:xfrm>
            <a:off x="4567238" y="915566"/>
            <a:ext cx="38719" cy="3821911"/>
          </a:xfrm>
          <a:custGeom>
            <a:avLst/>
            <a:gdLst>
              <a:gd name="connsiteX0" fmla="*/ 0 w 3276600"/>
              <a:gd name="connsiteY0" fmla="*/ 6311900 h 6311900"/>
              <a:gd name="connsiteX1" fmla="*/ 0 w 3276600"/>
              <a:gd name="connsiteY1" fmla="*/ 0 h 6311900"/>
              <a:gd name="connsiteX2" fmla="*/ 3276600 w 3276600"/>
              <a:gd name="connsiteY2" fmla="*/ 0 h 6311900"/>
              <a:gd name="connsiteX0" fmla="*/ 0 w 0"/>
              <a:gd name="connsiteY0" fmla="*/ 6311900 h 6311900"/>
              <a:gd name="connsiteX1" fmla="*/ 0 w 0"/>
              <a:gd name="connsiteY1" fmla="*/ 0 h 631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311900">
                <a:moveTo>
                  <a:pt x="0" y="631190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3" name="MH_Others_2"/>
          <p:cNvSpPr/>
          <p:nvPr>
            <p:custDataLst>
              <p:tags r:id="rId2"/>
            </p:custDataLst>
          </p:nvPr>
        </p:nvSpPr>
        <p:spPr>
          <a:xfrm flipH="1">
            <a:off x="4512380" y="1609246"/>
            <a:ext cx="106656" cy="106656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6" name="MH_Entry_1">
            <a:hlinkClick r:id="rId12" action="ppaction://hlinksldjump"/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flipH="1">
            <a:off x="333840" y="1366154"/>
            <a:ext cx="2977642" cy="1387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lnSpcReduction="10000"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由于代码的组织的结构是非模块化的，所以代码无法复用，进而导致代码重复，这就为维护埋下了隐患 </a:t>
            </a:r>
            <a:r>
              <a:rPr lang="en-US" altLang="zh-CN" sz="1300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需求变更或功能添加将导致代码多处更改，随着应用规模的增大，代码将迅速进入难以维护的状态，常常是牵一发而动全身。</a:t>
            </a:r>
            <a:endParaRPr lang="zh-CN" altLang="en-US" sz="13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MH_Others_3"/>
          <p:cNvSpPr/>
          <p:nvPr>
            <p:custDataLst>
              <p:tags r:id="rId4"/>
            </p:custDataLst>
          </p:nvPr>
        </p:nvSpPr>
        <p:spPr>
          <a:xfrm>
            <a:off x="4512380" y="2088405"/>
            <a:ext cx="106656" cy="106656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2" name="MH_Entry_1">
            <a:hlinkClick r:id="rId12" action="ppaction://hlinksldjump"/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 flipH="1">
            <a:off x="5789645" y="1646847"/>
            <a:ext cx="3125697" cy="996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由于</a:t>
            </a:r>
            <a:r>
              <a:rPr lang="zh-CN" altLang="en-US" sz="1300" dirty="0">
                <a:latin typeface="微软雅黑" pitchFamily="34" charset="-122"/>
                <a:ea typeface="微软雅黑" pitchFamily="34" charset="-122"/>
              </a:rPr>
              <a:t>代码粒度太大，页面可能会加载大量根本用不到的代码，即便忽略网络传输的问题，过多无用代码，也会导致页面解析缓慢。</a:t>
            </a:r>
          </a:p>
        </p:txBody>
      </p:sp>
      <p:sp>
        <p:nvSpPr>
          <p:cNvPr id="24" name="MH_Others_2"/>
          <p:cNvSpPr/>
          <p:nvPr>
            <p:custDataLst>
              <p:tags r:id="rId6"/>
            </p:custDataLst>
          </p:nvPr>
        </p:nvSpPr>
        <p:spPr>
          <a:xfrm flipH="1">
            <a:off x="4456936" y="3200305"/>
            <a:ext cx="106656" cy="106656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6" name="MH_Entry_1">
            <a:hlinkClick r:id="rId12" action="ppaction://hlinksldjump"/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 flipH="1">
            <a:off x="238986" y="3478266"/>
            <a:ext cx="3060370" cy="86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300" dirty="0">
                <a:latin typeface="微软雅黑" pitchFamily="34" charset="-122"/>
                <a:ea typeface="微软雅黑" pitchFamily="34" charset="-122"/>
              </a:rPr>
              <a:t>由于所有代码都混在一起，无法测试，我们也就无法获得保证代码质量的有效手段。</a:t>
            </a:r>
          </a:p>
        </p:txBody>
      </p:sp>
      <p:sp>
        <p:nvSpPr>
          <p:cNvPr id="27" name="MH_Others_3"/>
          <p:cNvSpPr/>
          <p:nvPr>
            <p:custDataLst>
              <p:tags r:id="rId8"/>
            </p:custDataLst>
          </p:nvPr>
        </p:nvSpPr>
        <p:spPr>
          <a:xfrm>
            <a:off x="4545514" y="3752830"/>
            <a:ext cx="106656" cy="106656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9" name="MH_Entry_1">
            <a:hlinkClick r:id="rId12" action="ppaction://hlinksldjump"/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 flipH="1">
            <a:off x="5868143" y="3311272"/>
            <a:ext cx="3080331" cy="1426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开发和维护成本大。比如</a:t>
            </a:r>
            <a:r>
              <a:rPr lang="en-US" altLang="zh-CN" sz="13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开发了个弹框叫</a:t>
            </a:r>
            <a:r>
              <a:rPr lang="en-US" altLang="zh-CN" sz="1300" dirty="0" smtClean="0">
                <a:latin typeface="微软雅黑" pitchFamily="34" charset="-122"/>
                <a:ea typeface="微软雅黑" pitchFamily="34" charset="-122"/>
              </a:rPr>
              <a:t>dialog</a:t>
            </a: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，然后他去做另外的项目。来了个</a:t>
            </a:r>
            <a:r>
              <a:rPr lang="en-US" altLang="zh-CN" sz="13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，他不知道原来之前开发过弹框，于是他又开发了个弹框叫</a:t>
            </a:r>
            <a:r>
              <a:rPr lang="en-US" altLang="zh-CN" sz="1300" dirty="0" smtClean="0">
                <a:latin typeface="微软雅黑" pitchFamily="34" charset="-122"/>
                <a:ea typeface="微软雅黑" pitchFamily="34" charset="-122"/>
              </a:rPr>
              <a:t>popup</a:t>
            </a:r>
            <a:r>
              <a:rPr lang="zh-CN" altLang="en-US" sz="1300" dirty="0" smtClean="0">
                <a:latin typeface="微软雅黑" pitchFamily="34" charset="-122"/>
                <a:ea typeface="微软雅黑" pitchFamily="34" charset="-122"/>
              </a:rPr>
              <a:t>，这样就容易造成代码冗余和维护困难。</a:t>
            </a:r>
            <a:endParaRPr lang="zh-CN" altLang="en-US" sz="13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Freeform 24"/>
          <p:cNvSpPr>
            <a:spLocks/>
          </p:cNvSpPr>
          <p:nvPr/>
        </p:nvSpPr>
        <p:spPr bwMode="auto">
          <a:xfrm rot="11039495">
            <a:off x="3366295" y="3215597"/>
            <a:ext cx="1056382" cy="607859"/>
          </a:xfrm>
          <a:custGeom>
            <a:avLst/>
            <a:gdLst>
              <a:gd name="T0" fmla="*/ 28 w 193"/>
              <a:gd name="T1" fmla="*/ 151 h 193"/>
              <a:gd name="T2" fmla="*/ 4 w 193"/>
              <a:gd name="T3" fmla="*/ 175 h 193"/>
              <a:gd name="T4" fmla="*/ 4 w 193"/>
              <a:gd name="T5" fmla="*/ 189 h 193"/>
              <a:gd name="T6" fmla="*/ 18 w 193"/>
              <a:gd name="T7" fmla="*/ 189 h 193"/>
              <a:gd name="T8" fmla="*/ 42 w 193"/>
              <a:gd name="T9" fmla="*/ 165 h 193"/>
              <a:gd name="T10" fmla="*/ 159 w 193"/>
              <a:gd name="T11" fmla="*/ 158 h 193"/>
              <a:gd name="T12" fmla="*/ 169 w 193"/>
              <a:gd name="T13" fmla="*/ 146 h 193"/>
              <a:gd name="T14" fmla="*/ 171 w 193"/>
              <a:gd name="T15" fmla="*/ 143 h 193"/>
              <a:gd name="T16" fmla="*/ 173 w 193"/>
              <a:gd name="T17" fmla="*/ 135 h 193"/>
              <a:gd name="T18" fmla="*/ 167 w 193"/>
              <a:gd name="T19" fmla="*/ 124 h 193"/>
              <a:gd name="T20" fmla="*/ 166 w 193"/>
              <a:gd name="T21" fmla="*/ 123 h 193"/>
              <a:gd name="T22" fmla="*/ 153 w 193"/>
              <a:gd name="T23" fmla="*/ 115 h 193"/>
              <a:gd name="T24" fmla="*/ 182 w 193"/>
              <a:gd name="T25" fmla="*/ 97 h 193"/>
              <a:gd name="T26" fmla="*/ 190 w 193"/>
              <a:gd name="T27" fmla="*/ 88 h 193"/>
              <a:gd name="T28" fmla="*/ 191 w 193"/>
              <a:gd name="T29" fmla="*/ 86 h 193"/>
              <a:gd name="T30" fmla="*/ 193 w 193"/>
              <a:gd name="T31" fmla="*/ 81 h 193"/>
              <a:gd name="T32" fmla="*/ 189 w 193"/>
              <a:gd name="T33" fmla="*/ 72 h 193"/>
              <a:gd name="T34" fmla="*/ 186 w 193"/>
              <a:gd name="T35" fmla="*/ 71 h 193"/>
              <a:gd name="T36" fmla="*/ 167 w 193"/>
              <a:gd name="T37" fmla="*/ 62 h 193"/>
              <a:gd name="T38" fmla="*/ 172 w 193"/>
              <a:gd name="T39" fmla="*/ 57 h 193"/>
              <a:gd name="T40" fmla="*/ 190 w 193"/>
              <a:gd name="T41" fmla="*/ 17 h 193"/>
              <a:gd name="T42" fmla="*/ 190 w 193"/>
              <a:gd name="T43" fmla="*/ 13 h 193"/>
              <a:gd name="T44" fmla="*/ 180 w 193"/>
              <a:gd name="T45" fmla="*/ 3 h 193"/>
              <a:gd name="T46" fmla="*/ 177 w 193"/>
              <a:gd name="T47" fmla="*/ 3 h 193"/>
              <a:gd name="T48" fmla="*/ 136 w 193"/>
              <a:gd name="T49" fmla="*/ 21 h 193"/>
              <a:gd name="T50" fmla="*/ 131 w 193"/>
              <a:gd name="T51" fmla="*/ 26 h 193"/>
              <a:gd name="T52" fmla="*/ 122 w 193"/>
              <a:gd name="T53" fmla="*/ 6 h 193"/>
              <a:gd name="T54" fmla="*/ 121 w 193"/>
              <a:gd name="T55" fmla="*/ 4 h 193"/>
              <a:gd name="T56" fmla="*/ 112 w 193"/>
              <a:gd name="T57" fmla="*/ 0 h 193"/>
              <a:gd name="T58" fmla="*/ 107 w 193"/>
              <a:gd name="T59" fmla="*/ 2 h 193"/>
              <a:gd name="T60" fmla="*/ 105 w 193"/>
              <a:gd name="T61" fmla="*/ 3 h 193"/>
              <a:gd name="T62" fmla="*/ 96 w 193"/>
              <a:gd name="T63" fmla="*/ 11 h 193"/>
              <a:gd name="T64" fmla="*/ 78 w 193"/>
              <a:gd name="T65" fmla="*/ 40 h 193"/>
              <a:gd name="T66" fmla="*/ 70 w 193"/>
              <a:gd name="T67" fmla="*/ 27 h 193"/>
              <a:gd name="T68" fmla="*/ 69 w 193"/>
              <a:gd name="T69" fmla="*/ 26 h 193"/>
              <a:gd name="T70" fmla="*/ 58 w 193"/>
              <a:gd name="T71" fmla="*/ 20 h 193"/>
              <a:gd name="T72" fmla="*/ 50 w 193"/>
              <a:gd name="T73" fmla="*/ 22 h 193"/>
              <a:gd name="T74" fmla="*/ 47 w 193"/>
              <a:gd name="T75" fmla="*/ 24 h 193"/>
              <a:gd name="T76" fmla="*/ 35 w 193"/>
              <a:gd name="T77" fmla="*/ 34 h 193"/>
              <a:gd name="T78" fmla="*/ 28 w 193"/>
              <a:gd name="T79" fmla="*/ 15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193">
                <a:moveTo>
                  <a:pt x="28" y="151"/>
                </a:moveTo>
                <a:cubicBezTo>
                  <a:pt x="4" y="175"/>
                  <a:pt x="4" y="175"/>
                  <a:pt x="4" y="175"/>
                </a:cubicBezTo>
                <a:cubicBezTo>
                  <a:pt x="0" y="179"/>
                  <a:pt x="0" y="185"/>
                  <a:pt x="4" y="189"/>
                </a:cubicBezTo>
                <a:cubicBezTo>
                  <a:pt x="8" y="193"/>
                  <a:pt x="14" y="193"/>
                  <a:pt x="18" y="189"/>
                </a:cubicBezTo>
                <a:cubicBezTo>
                  <a:pt x="42" y="165"/>
                  <a:pt x="42" y="165"/>
                  <a:pt x="42" y="165"/>
                </a:cubicBezTo>
                <a:cubicBezTo>
                  <a:pt x="76" y="193"/>
                  <a:pt x="127" y="190"/>
                  <a:pt x="159" y="158"/>
                </a:cubicBezTo>
                <a:cubicBezTo>
                  <a:pt x="163" y="154"/>
                  <a:pt x="166" y="150"/>
                  <a:pt x="169" y="146"/>
                </a:cubicBezTo>
                <a:cubicBezTo>
                  <a:pt x="171" y="143"/>
                  <a:pt x="171" y="143"/>
                  <a:pt x="171" y="143"/>
                </a:cubicBezTo>
                <a:cubicBezTo>
                  <a:pt x="172" y="141"/>
                  <a:pt x="173" y="138"/>
                  <a:pt x="173" y="135"/>
                </a:cubicBezTo>
                <a:cubicBezTo>
                  <a:pt x="173" y="131"/>
                  <a:pt x="171" y="127"/>
                  <a:pt x="167" y="124"/>
                </a:cubicBezTo>
                <a:cubicBezTo>
                  <a:pt x="166" y="123"/>
                  <a:pt x="166" y="123"/>
                  <a:pt x="166" y="123"/>
                </a:cubicBezTo>
                <a:cubicBezTo>
                  <a:pt x="161" y="120"/>
                  <a:pt x="157" y="117"/>
                  <a:pt x="153" y="115"/>
                </a:cubicBezTo>
                <a:cubicBezTo>
                  <a:pt x="164" y="112"/>
                  <a:pt x="173" y="106"/>
                  <a:pt x="182" y="97"/>
                </a:cubicBezTo>
                <a:cubicBezTo>
                  <a:pt x="185" y="94"/>
                  <a:pt x="188" y="91"/>
                  <a:pt x="190" y="88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3" y="83"/>
                  <a:pt x="193" y="81"/>
                </a:cubicBezTo>
                <a:cubicBezTo>
                  <a:pt x="193" y="77"/>
                  <a:pt x="191" y="74"/>
                  <a:pt x="189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0" y="67"/>
                  <a:pt x="174" y="64"/>
                  <a:pt x="167" y="62"/>
                </a:cubicBezTo>
                <a:cubicBezTo>
                  <a:pt x="169" y="61"/>
                  <a:pt x="170" y="59"/>
                  <a:pt x="172" y="57"/>
                </a:cubicBezTo>
                <a:cubicBezTo>
                  <a:pt x="184" y="46"/>
                  <a:pt x="189" y="31"/>
                  <a:pt x="190" y="17"/>
                </a:cubicBezTo>
                <a:cubicBezTo>
                  <a:pt x="190" y="16"/>
                  <a:pt x="190" y="14"/>
                  <a:pt x="190" y="13"/>
                </a:cubicBezTo>
                <a:cubicBezTo>
                  <a:pt x="190" y="8"/>
                  <a:pt x="185" y="3"/>
                  <a:pt x="180" y="3"/>
                </a:cubicBezTo>
                <a:cubicBezTo>
                  <a:pt x="177" y="3"/>
                  <a:pt x="177" y="3"/>
                  <a:pt x="177" y="3"/>
                </a:cubicBezTo>
                <a:cubicBezTo>
                  <a:pt x="162" y="4"/>
                  <a:pt x="147" y="9"/>
                  <a:pt x="136" y="21"/>
                </a:cubicBezTo>
                <a:cubicBezTo>
                  <a:pt x="134" y="23"/>
                  <a:pt x="132" y="24"/>
                  <a:pt x="131" y="26"/>
                </a:cubicBezTo>
                <a:cubicBezTo>
                  <a:pt x="129" y="19"/>
                  <a:pt x="126" y="13"/>
                  <a:pt x="122" y="6"/>
                </a:cubicBezTo>
                <a:cubicBezTo>
                  <a:pt x="121" y="4"/>
                  <a:pt x="121" y="4"/>
                  <a:pt x="121" y="4"/>
                </a:cubicBezTo>
                <a:cubicBezTo>
                  <a:pt x="119" y="2"/>
                  <a:pt x="116" y="0"/>
                  <a:pt x="112" y="0"/>
                </a:cubicBezTo>
                <a:cubicBezTo>
                  <a:pt x="110" y="0"/>
                  <a:pt x="109" y="1"/>
                  <a:pt x="107" y="2"/>
                </a:cubicBezTo>
                <a:cubicBezTo>
                  <a:pt x="106" y="2"/>
                  <a:pt x="105" y="3"/>
                  <a:pt x="105" y="3"/>
                </a:cubicBezTo>
                <a:cubicBezTo>
                  <a:pt x="101" y="6"/>
                  <a:pt x="99" y="8"/>
                  <a:pt x="96" y="11"/>
                </a:cubicBezTo>
                <a:cubicBezTo>
                  <a:pt x="87" y="20"/>
                  <a:pt x="81" y="29"/>
                  <a:pt x="78" y="40"/>
                </a:cubicBezTo>
                <a:cubicBezTo>
                  <a:pt x="76" y="36"/>
                  <a:pt x="73" y="32"/>
                  <a:pt x="70" y="27"/>
                </a:cubicBezTo>
                <a:cubicBezTo>
                  <a:pt x="69" y="26"/>
                  <a:pt x="69" y="26"/>
                  <a:pt x="69" y="26"/>
                </a:cubicBezTo>
                <a:cubicBezTo>
                  <a:pt x="66" y="22"/>
                  <a:pt x="62" y="20"/>
                  <a:pt x="58" y="20"/>
                </a:cubicBezTo>
                <a:cubicBezTo>
                  <a:pt x="55" y="20"/>
                  <a:pt x="52" y="21"/>
                  <a:pt x="50" y="22"/>
                </a:cubicBezTo>
                <a:cubicBezTo>
                  <a:pt x="49" y="23"/>
                  <a:pt x="48" y="24"/>
                  <a:pt x="47" y="24"/>
                </a:cubicBezTo>
                <a:cubicBezTo>
                  <a:pt x="43" y="27"/>
                  <a:pt x="39" y="30"/>
                  <a:pt x="35" y="34"/>
                </a:cubicBezTo>
                <a:cubicBezTo>
                  <a:pt x="3" y="66"/>
                  <a:pt x="0" y="117"/>
                  <a:pt x="28" y="151"/>
                </a:cubicBezTo>
                <a:close/>
              </a:path>
            </a:pathLst>
          </a:custGeom>
          <a:solidFill>
            <a:srgbClr val="A5002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Freeform 24"/>
          <p:cNvSpPr>
            <a:spLocks/>
          </p:cNvSpPr>
          <p:nvPr/>
        </p:nvSpPr>
        <p:spPr bwMode="auto">
          <a:xfrm rot="308615">
            <a:off x="4686439" y="1651947"/>
            <a:ext cx="1056382" cy="607859"/>
          </a:xfrm>
          <a:custGeom>
            <a:avLst/>
            <a:gdLst>
              <a:gd name="T0" fmla="*/ 28 w 193"/>
              <a:gd name="T1" fmla="*/ 151 h 193"/>
              <a:gd name="T2" fmla="*/ 4 w 193"/>
              <a:gd name="T3" fmla="*/ 175 h 193"/>
              <a:gd name="T4" fmla="*/ 4 w 193"/>
              <a:gd name="T5" fmla="*/ 189 h 193"/>
              <a:gd name="T6" fmla="*/ 18 w 193"/>
              <a:gd name="T7" fmla="*/ 189 h 193"/>
              <a:gd name="T8" fmla="*/ 42 w 193"/>
              <a:gd name="T9" fmla="*/ 165 h 193"/>
              <a:gd name="T10" fmla="*/ 159 w 193"/>
              <a:gd name="T11" fmla="*/ 158 h 193"/>
              <a:gd name="T12" fmla="*/ 169 w 193"/>
              <a:gd name="T13" fmla="*/ 146 h 193"/>
              <a:gd name="T14" fmla="*/ 171 w 193"/>
              <a:gd name="T15" fmla="*/ 143 h 193"/>
              <a:gd name="T16" fmla="*/ 173 w 193"/>
              <a:gd name="T17" fmla="*/ 135 h 193"/>
              <a:gd name="T18" fmla="*/ 167 w 193"/>
              <a:gd name="T19" fmla="*/ 124 h 193"/>
              <a:gd name="T20" fmla="*/ 166 w 193"/>
              <a:gd name="T21" fmla="*/ 123 h 193"/>
              <a:gd name="T22" fmla="*/ 153 w 193"/>
              <a:gd name="T23" fmla="*/ 115 h 193"/>
              <a:gd name="T24" fmla="*/ 182 w 193"/>
              <a:gd name="T25" fmla="*/ 97 h 193"/>
              <a:gd name="T26" fmla="*/ 190 w 193"/>
              <a:gd name="T27" fmla="*/ 88 h 193"/>
              <a:gd name="T28" fmla="*/ 191 w 193"/>
              <a:gd name="T29" fmla="*/ 86 h 193"/>
              <a:gd name="T30" fmla="*/ 193 w 193"/>
              <a:gd name="T31" fmla="*/ 81 h 193"/>
              <a:gd name="T32" fmla="*/ 189 w 193"/>
              <a:gd name="T33" fmla="*/ 72 h 193"/>
              <a:gd name="T34" fmla="*/ 186 w 193"/>
              <a:gd name="T35" fmla="*/ 71 h 193"/>
              <a:gd name="T36" fmla="*/ 167 w 193"/>
              <a:gd name="T37" fmla="*/ 62 h 193"/>
              <a:gd name="T38" fmla="*/ 172 w 193"/>
              <a:gd name="T39" fmla="*/ 57 h 193"/>
              <a:gd name="T40" fmla="*/ 190 w 193"/>
              <a:gd name="T41" fmla="*/ 17 h 193"/>
              <a:gd name="T42" fmla="*/ 190 w 193"/>
              <a:gd name="T43" fmla="*/ 13 h 193"/>
              <a:gd name="T44" fmla="*/ 180 w 193"/>
              <a:gd name="T45" fmla="*/ 3 h 193"/>
              <a:gd name="T46" fmla="*/ 177 w 193"/>
              <a:gd name="T47" fmla="*/ 3 h 193"/>
              <a:gd name="T48" fmla="*/ 136 w 193"/>
              <a:gd name="T49" fmla="*/ 21 h 193"/>
              <a:gd name="T50" fmla="*/ 131 w 193"/>
              <a:gd name="T51" fmla="*/ 26 h 193"/>
              <a:gd name="T52" fmla="*/ 122 w 193"/>
              <a:gd name="T53" fmla="*/ 6 h 193"/>
              <a:gd name="T54" fmla="*/ 121 w 193"/>
              <a:gd name="T55" fmla="*/ 4 h 193"/>
              <a:gd name="T56" fmla="*/ 112 w 193"/>
              <a:gd name="T57" fmla="*/ 0 h 193"/>
              <a:gd name="T58" fmla="*/ 107 w 193"/>
              <a:gd name="T59" fmla="*/ 2 h 193"/>
              <a:gd name="T60" fmla="*/ 105 w 193"/>
              <a:gd name="T61" fmla="*/ 3 h 193"/>
              <a:gd name="T62" fmla="*/ 96 w 193"/>
              <a:gd name="T63" fmla="*/ 11 h 193"/>
              <a:gd name="T64" fmla="*/ 78 w 193"/>
              <a:gd name="T65" fmla="*/ 40 h 193"/>
              <a:gd name="T66" fmla="*/ 70 w 193"/>
              <a:gd name="T67" fmla="*/ 27 h 193"/>
              <a:gd name="T68" fmla="*/ 69 w 193"/>
              <a:gd name="T69" fmla="*/ 26 h 193"/>
              <a:gd name="T70" fmla="*/ 58 w 193"/>
              <a:gd name="T71" fmla="*/ 20 h 193"/>
              <a:gd name="T72" fmla="*/ 50 w 193"/>
              <a:gd name="T73" fmla="*/ 22 h 193"/>
              <a:gd name="T74" fmla="*/ 47 w 193"/>
              <a:gd name="T75" fmla="*/ 24 h 193"/>
              <a:gd name="T76" fmla="*/ 35 w 193"/>
              <a:gd name="T77" fmla="*/ 34 h 193"/>
              <a:gd name="T78" fmla="*/ 28 w 193"/>
              <a:gd name="T79" fmla="*/ 15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193">
                <a:moveTo>
                  <a:pt x="28" y="151"/>
                </a:moveTo>
                <a:cubicBezTo>
                  <a:pt x="4" y="175"/>
                  <a:pt x="4" y="175"/>
                  <a:pt x="4" y="175"/>
                </a:cubicBezTo>
                <a:cubicBezTo>
                  <a:pt x="0" y="179"/>
                  <a:pt x="0" y="185"/>
                  <a:pt x="4" y="189"/>
                </a:cubicBezTo>
                <a:cubicBezTo>
                  <a:pt x="8" y="193"/>
                  <a:pt x="14" y="193"/>
                  <a:pt x="18" y="189"/>
                </a:cubicBezTo>
                <a:cubicBezTo>
                  <a:pt x="42" y="165"/>
                  <a:pt x="42" y="165"/>
                  <a:pt x="42" y="165"/>
                </a:cubicBezTo>
                <a:cubicBezTo>
                  <a:pt x="76" y="193"/>
                  <a:pt x="127" y="190"/>
                  <a:pt x="159" y="158"/>
                </a:cubicBezTo>
                <a:cubicBezTo>
                  <a:pt x="163" y="154"/>
                  <a:pt x="166" y="150"/>
                  <a:pt x="169" y="146"/>
                </a:cubicBezTo>
                <a:cubicBezTo>
                  <a:pt x="171" y="143"/>
                  <a:pt x="171" y="143"/>
                  <a:pt x="171" y="143"/>
                </a:cubicBezTo>
                <a:cubicBezTo>
                  <a:pt x="172" y="141"/>
                  <a:pt x="173" y="138"/>
                  <a:pt x="173" y="135"/>
                </a:cubicBezTo>
                <a:cubicBezTo>
                  <a:pt x="173" y="131"/>
                  <a:pt x="171" y="127"/>
                  <a:pt x="167" y="124"/>
                </a:cubicBezTo>
                <a:cubicBezTo>
                  <a:pt x="166" y="123"/>
                  <a:pt x="166" y="123"/>
                  <a:pt x="166" y="123"/>
                </a:cubicBezTo>
                <a:cubicBezTo>
                  <a:pt x="161" y="120"/>
                  <a:pt x="157" y="117"/>
                  <a:pt x="153" y="115"/>
                </a:cubicBezTo>
                <a:cubicBezTo>
                  <a:pt x="164" y="112"/>
                  <a:pt x="173" y="106"/>
                  <a:pt x="182" y="97"/>
                </a:cubicBezTo>
                <a:cubicBezTo>
                  <a:pt x="185" y="94"/>
                  <a:pt x="188" y="91"/>
                  <a:pt x="190" y="88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3" y="83"/>
                  <a:pt x="193" y="81"/>
                </a:cubicBezTo>
                <a:cubicBezTo>
                  <a:pt x="193" y="77"/>
                  <a:pt x="191" y="74"/>
                  <a:pt x="189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0" y="67"/>
                  <a:pt x="174" y="64"/>
                  <a:pt x="167" y="62"/>
                </a:cubicBezTo>
                <a:cubicBezTo>
                  <a:pt x="169" y="61"/>
                  <a:pt x="170" y="59"/>
                  <a:pt x="172" y="57"/>
                </a:cubicBezTo>
                <a:cubicBezTo>
                  <a:pt x="184" y="46"/>
                  <a:pt x="189" y="31"/>
                  <a:pt x="190" y="17"/>
                </a:cubicBezTo>
                <a:cubicBezTo>
                  <a:pt x="190" y="16"/>
                  <a:pt x="190" y="14"/>
                  <a:pt x="190" y="13"/>
                </a:cubicBezTo>
                <a:cubicBezTo>
                  <a:pt x="190" y="8"/>
                  <a:pt x="185" y="3"/>
                  <a:pt x="180" y="3"/>
                </a:cubicBezTo>
                <a:cubicBezTo>
                  <a:pt x="177" y="3"/>
                  <a:pt x="177" y="3"/>
                  <a:pt x="177" y="3"/>
                </a:cubicBezTo>
                <a:cubicBezTo>
                  <a:pt x="162" y="4"/>
                  <a:pt x="147" y="9"/>
                  <a:pt x="136" y="21"/>
                </a:cubicBezTo>
                <a:cubicBezTo>
                  <a:pt x="134" y="23"/>
                  <a:pt x="132" y="24"/>
                  <a:pt x="131" y="26"/>
                </a:cubicBezTo>
                <a:cubicBezTo>
                  <a:pt x="129" y="19"/>
                  <a:pt x="126" y="13"/>
                  <a:pt x="122" y="6"/>
                </a:cubicBezTo>
                <a:cubicBezTo>
                  <a:pt x="121" y="4"/>
                  <a:pt x="121" y="4"/>
                  <a:pt x="121" y="4"/>
                </a:cubicBezTo>
                <a:cubicBezTo>
                  <a:pt x="119" y="2"/>
                  <a:pt x="116" y="0"/>
                  <a:pt x="112" y="0"/>
                </a:cubicBezTo>
                <a:cubicBezTo>
                  <a:pt x="110" y="0"/>
                  <a:pt x="109" y="1"/>
                  <a:pt x="107" y="2"/>
                </a:cubicBezTo>
                <a:cubicBezTo>
                  <a:pt x="106" y="2"/>
                  <a:pt x="105" y="3"/>
                  <a:pt x="105" y="3"/>
                </a:cubicBezTo>
                <a:cubicBezTo>
                  <a:pt x="101" y="6"/>
                  <a:pt x="99" y="8"/>
                  <a:pt x="96" y="11"/>
                </a:cubicBezTo>
                <a:cubicBezTo>
                  <a:pt x="87" y="20"/>
                  <a:pt x="81" y="29"/>
                  <a:pt x="78" y="40"/>
                </a:cubicBezTo>
                <a:cubicBezTo>
                  <a:pt x="76" y="36"/>
                  <a:pt x="73" y="32"/>
                  <a:pt x="70" y="27"/>
                </a:cubicBezTo>
                <a:cubicBezTo>
                  <a:pt x="69" y="26"/>
                  <a:pt x="69" y="26"/>
                  <a:pt x="69" y="26"/>
                </a:cubicBezTo>
                <a:cubicBezTo>
                  <a:pt x="66" y="22"/>
                  <a:pt x="62" y="20"/>
                  <a:pt x="58" y="20"/>
                </a:cubicBezTo>
                <a:cubicBezTo>
                  <a:pt x="55" y="20"/>
                  <a:pt x="52" y="21"/>
                  <a:pt x="50" y="22"/>
                </a:cubicBezTo>
                <a:cubicBezTo>
                  <a:pt x="49" y="23"/>
                  <a:pt x="48" y="24"/>
                  <a:pt x="47" y="24"/>
                </a:cubicBezTo>
                <a:cubicBezTo>
                  <a:pt x="43" y="27"/>
                  <a:pt x="39" y="30"/>
                  <a:pt x="35" y="34"/>
                </a:cubicBezTo>
                <a:cubicBezTo>
                  <a:pt x="3" y="66"/>
                  <a:pt x="0" y="117"/>
                  <a:pt x="28" y="151"/>
                </a:cubicBezTo>
                <a:close/>
              </a:path>
            </a:pathLst>
          </a:custGeom>
          <a:solidFill>
            <a:srgbClr val="A5002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问题一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Freeform 24"/>
          <p:cNvSpPr>
            <a:spLocks/>
          </p:cNvSpPr>
          <p:nvPr/>
        </p:nvSpPr>
        <p:spPr bwMode="auto">
          <a:xfrm rot="308615">
            <a:off x="4708143" y="3256325"/>
            <a:ext cx="1056382" cy="607859"/>
          </a:xfrm>
          <a:custGeom>
            <a:avLst/>
            <a:gdLst>
              <a:gd name="T0" fmla="*/ 28 w 193"/>
              <a:gd name="T1" fmla="*/ 151 h 193"/>
              <a:gd name="T2" fmla="*/ 4 w 193"/>
              <a:gd name="T3" fmla="*/ 175 h 193"/>
              <a:gd name="T4" fmla="*/ 4 w 193"/>
              <a:gd name="T5" fmla="*/ 189 h 193"/>
              <a:gd name="T6" fmla="*/ 18 w 193"/>
              <a:gd name="T7" fmla="*/ 189 h 193"/>
              <a:gd name="T8" fmla="*/ 42 w 193"/>
              <a:gd name="T9" fmla="*/ 165 h 193"/>
              <a:gd name="T10" fmla="*/ 159 w 193"/>
              <a:gd name="T11" fmla="*/ 158 h 193"/>
              <a:gd name="T12" fmla="*/ 169 w 193"/>
              <a:gd name="T13" fmla="*/ 146 h 193"/>
              <a:gd name="T14" fmla="*/ 171 w 193"/>
              <a:gd name="T15" fmla="*/ 143 h 193"/>
              <a:gd name="T16" fmla="*/ 173 w 193"/>
              <a:gd name="T17" fmla="*/ 135 h 193"/>
              <a:gd name="T18" fmla="*/ 167 w 193"/>
              <a:gd name="T19" fmla="*/ 124 h 193"/>
              <a:gd name="T20" fmla="*/ 166 w 193"/>
              <a:gd name="T21" fmla="*/ 123 h 193"/>
              <a:gd name="T22" fmla="*/ 153 w 193"/>
              <a:gd name="T23" fmla="*/ 115 h 193"/>
              <a:gd name="T24" fmla="*/ 182 w 193"/>
              <a:gd name="T25" fmla="*/ 97 h 193"/>
              <a:gd name="T26" fmla="*/ 190 w 193"/>
              <a:gd name="T27" fmla="*/ 88 h 193"/>
              <a:gd name="T28" fmla="*/ 191 w 193"/>
              <a:gd name="T29" fmla="*/ 86 h 193"/>
              <a:gd name="T30" fmla="*/ 193 w 193"/>
              <a:gd name="T31" fmla="*/ 81 h 193"/>
              <a:gd name="T32" fmla="*/ 189 w 193"/>
              <a:gd name="T33" fmla="*/ 72 h 193"/>
              <a:gd name="T34" fmla="*/ 186 w 193"/>
              <a:gd name="T35" fmla="*/ 71 h 193"/>
              <a:gd name="T36" fmla="*/ 167 w 193"/>
              <a:gd name="T37" fmla="*/ 62 h 193"/>
              <a:gd name="T38" fmla="*/ 172 w 193"/>
              <a:gd name="T39" fmla="*/ 57 h 193"/>
              <a:gd name="T40" fmla="*/ 190 w 193"/>
              <a:gd name="T41" fmla="*/ 17 h 193"/>
              <a:gd name="T42" fmla="*/ 190 w 193"/>
              <a:gd name="T43" fmla="*/ 13 h 193"/>
              <a:gd name="T44" fmla="*/ 180 w 193"/>
              <a:gd name="T45" fmla="*/ 3 h 193"/>
              <a:gd name="T46" fmla="*/ 177 w 193"/>
              <a:gd name="T47" fmla="*/ 3 h 193"/>
              <a:gd name="T48" fmla="*/ 136 w 193"/>
              <a:gd name="T49" fmla="*/ 21 h 193"/>
              <a:gd name="T50" fmla="*/ 131 w 193"/>
              <a:gd name="T51" fmla="*/ 26 h 193"/>
              <a:gd name="T52" fmla="*/ 122 w 193"/>
              <a:gd name="T53" fmla="*/ 6 h 193"/>
              <a:gd name="T54" fmla="*/ 121 w 193"/>
              <a:gd name="T55" fmla="*/ 4 h 193"/>
              <a:gd name="T56" fmla="*/ 112 w 193"/>
              <a:gd name="T57" fmla="*/ 0 h 193"/>
              <a:gd name="T58" fmla="*/ 107 w 193"/>
              <a:gd name="T59" fmla="*/ 2 h 193"/>
              <a:gd name="T60" fmla="*/ 105 w 193"/>
              <a:gd name="T61" fmla="*/ 3 h 193"/>
              <a:gd name="T62" fmla="*/ 96 w 193"/>
              <a:gd name="T63" fmla="*/ 11 h 193"/>
              <a:gd name="T64" fmla="*/ 78 w 193"/>
              <a:gd name="T65" fmla="*/ 40 h 193"/>
              <a:gd name="T66" fmla="*/ 70 w 193"/>
              <a:gd name="T67" fmla="*/ 27 h 193"/>
              <a:gd name="T68" fmla="*/ 69 w 193"/>
              <a:gd name="T69" fmla="*/ 26 h 193"/>
              <a:gd name="T70" fmla="*/ 58 w 193"/>
              <a:gd name="T71" fmla="*/ 20 h 193"/>
              <a:gd name="T72" fmla="*/ 50 w 193"/>
              <a:gd name="T73" fmla="*/ 22 h 193"/>
              <a:gd name="T74" fmla="*/ 47 w 193"/>
              <a:gd name="T75" fmla="*/ 24 h 193"/>
              <a:gd name="T76" fmla="*/ 35 w 193"/>
              <a:gd name="T77" fmla="*/ 34 h 193"/>
              <a:gd name="T78" fmla="*/ 28 w 193"/>
              <a:gd name="T79" fmla="*/ 15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193">
                <a:moveTo>
                  <a:pt x="28" y="151"/>
                </a:moveTo>
                <a:cubicBezTo>
                  <a:pt x="4" y="175"/>
                  <a:pt x="4" y="175"/>
                  <a:pt x="4" y="175"/>
                </a:cubicBezTo>
                <a:cubicBezTo>
                  <a:pt x="0" y="179"/>
                  <a:pt x="0" y="185"/>
                  <a:pt x="4" y="189"/>
                </a:cubicBezTo>
                <a:cubicBezTo>
                  <a:pt x="8" y="193"/>
                  <a:pt x="14" y="193"/>
                  <a:pt x="18" y="189"/>
                </a:cubicBezTo>
                <a:cubicBezTo>
                  <a:pt x="42" y="165"/>
                  <a:pt x="42" y="165"/>
                  <a:pt x="42" y="165"/>
                </a:cubicBezTo>
                <a:cubicBezTo>
                  <a:pt x="76" y="193"/>
                  <a:pt x="127" y="190"/>
                  <a:pt x="159" y="158"/>
                </a:cubicBezTo>
                <a:cubicBezTo>
                  <a:pt x="163" y="154"/>
                  <a:pt x="166" y="150"/>
                  <a:pt x="169" y="146"/>
                </a:cubicBezTo>
                <a:cubicBezTo>
                  <a:pt x="171" y="143"/>
                  <a:pt x="171" y="143"/>
                  <a:pt x="171" y="143"/>
                </a:cubicBezTo>
                <a:cubicBezTo>
                  <a:pt x="172" y="141"/>
                  <a:pt x="173" y="138"/>
                  <a:pt x="173" y="135"/>
                </a:cubicBezTo>
                <a:cubicBezTo>
                  <a:pt x="173" y="131"/>
                  <a:pt x="171" y="127"/>
                  <a:pt x="167" y="124"/>
                </a:cubicBezTo>
                <a:cubicBezTo>
                  <a:pt x="166" y="123"/>
                  <a:pt x="166" y="123"/>
                  <a:pt x="166" y="123"/>
                </a:cubicBezTo>
                <a:cubicBezTo>
                  <a:pt x="161" y="120"/>
                  <a:pt x="157" y="117"/>
                  <a:pt x="153" y="115"/>
                </a:cubicBezTo>
                <a:cubicBezTo>
                  <a:pt x="164" y="112"/>
                  <a:pt x="173" y="106"/>
                  <a:pt x="182" y="97"/>
                </a:cubicBezTo>
                <a:cubicBezTo>
                  <a:pt x="185" y="94"/>
                  <a:pt x="188" y="91"/>
                  <a:pt x="190" y="88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3" y="83"/>
                  <a:pt x="193" y="81"/>
                </a:cubicBezTo>
                <a:cubicBezTo>
                  <a:pt x="193" y="77"/>
                  <a:pt x="191" y="74"/>
                  <a:pt x="189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0" y="67"/>
                  <a:pt x="174" y="64"/>
                  <a:pt x="167" y="62"/>
                </a:cubicBezTo>
                <a:cubicBezTo>
                  <a:pt x="169" y="61"/>
                  <a:pt x="170" y="59"/>
                  <a:pt x="172" y="57"/>
                </a:cubicBezTo>
                <a:cubicBezTo>
                  <a:pt x="184" y="46"/>
                  <a:pt x="189" y="31"/>
                  <a:pt x="190" y="17"/>
                </a:cubicBezTo>
                <a:cubicBezTo>
                  <a:pt x="190" y="16"/>
                  <a:pt x="190" y="14"/>
                  <a:pt x="190" y="13"/>
                </a:cubicBezTo>
                <a:cubicBezTo>
                  <a:pt x="190" y="8"/>
                  <a:pt x="185" y="3"/>
                  <a:pt x="180" y="3"/>
                </a:cubicBezTo>
                <a:cubicBezTo>
                  <a:pt x="177" y="3"/>
                  <a:pt x="177" y="3"/>
                  <a:pt x="177" y="3"/>
                </a:cubicBezTo>
                <a:cubicBezTo>
                  <a:pt x="162" y="4"/>
                  <a:pt x="147" y="9"/>
                  <a:pt x="136" y="21"/>
                </a:cubicBezTo>
                <a:cubicBezTo>
                  <a:pt x="134" y="23"/>
                  <a:pt x="132" y="24"/>
                  <a:pt x="131" y="26"/>
                </a:cubicBezTo>
                <a:cubicBezTo>
                  <a:pt x="129" y="19"/>
                  <a:pt x="126" y="13"/>
                  <a:pt x="122" y="6"/>
                </a:cubicBezTo>
                <a:cubicBezTo>
                  <a:pt x="121" y="4"/>
                  <a:pt x="121" y="4"/>
                  <a:pt x="121" y="4"/>
                </a:cubicBezTo>
                <a:cubicBezTo>
                  <a:pt x="119" y="2"/>
                  <a:pt x="116" y="0"/>
                  <a:pt x="112" y="0"/>
                </a:cubicBezTo>
                <a:cubicBezTo>
                  <a:pt x="110" y="0"/>
                  <a:pt x="109" y="1"/>
                  <a:pt x="107" y="2"/>
                </a:cubicBezTo>
                <a:cubicBezTo>
                  <a:pt x="106" y="2"/>
                  <a:pt x="105" y="3"/>
                  <a:pt x="105" y="3"/>
                </a:cubicBezTo>
                <a:cubicBezTo>
                  <a:pt x="101" y="6"/>
                  <a:pt x="99" y="8"/>
                  <a:pt x="96" y="11"/>
                </a:cubicBezTo>
                <a:cubicBezTo>
                  <a:pt x="87" y="20"/>
                  <a:pt x="81" y="29"/>
                  <a:pt x="78" y="40"/>
                </a:cubicBezTo>
                <a:cubicBezTo>
                  <a:pt x="76" y="36"/>
                  <a:pt x="73" y="32"/>
                  <a:pt x="70" y="27"/>
                </a:cubicBezTo>
                <a:cubicBezTo>
                  <a:pt x="69" y="26"/>
                  <a:pt x="69" y="26"/>
                  <a:pt x="69" y="26"/>
                </a:cubicBezTo>
                <a:cubicBezTo>
                  <a:pt x="66" y="22"/>
                  <a:pt x="62" y="20"/>
                  <a:pt x="58" y="20"/>
                </a:cubicBezTo>
                <a:cubicBezTo>
                  <a:pt x="55" y="20"/>
                  <a:pt x="52" y="21"/>
                  <a:pt x="50" y="22"/>
                </a:cubicBezTo>
                <a:cubicBezTo>
                  <a:pt x="49" y="23"/>
                  <a:pt x="48" y="24"/>
                  <a:pt x="47" y="24"/>
                </a:cubicBezTo>
                <a:cubicBezTo>
                  <a:pt x="43" y="27"/>
                  <a:pt x="39" y="30"/>
                  <a:pt x="35" y="34"/>
                </a:cubicBezTo>
                <a:cubicBezTo>
                  <a:pt x="3" y="66"/>
                  <a:pt x="0" y="117"/>
                  <a:pt x="28" y="151"/>
                </a:cubicBezTo>
                <a:close/>
              </a:path>
            </a:pathLst>
          </a:custGeom>
          <a:solidFill>
            <a:srgbClr val="A5002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问题一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5904" y="333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问题二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Freeform 24"/>
          <p:cNvSpPr>
            <a:spLocks/>
          </p:cNvSpPr>
          <p:nvPr/>
        </p:nvSpPr>
        <p:spPr bwMode="auto">
          <a:xfrm rot="11039495">
            <a:off x="3366294" y="1571104"/>
            <a:ext cx="1056382" cy="607859"/>
          </a:xfrm>
          <a:custGeom>
            <a:avLst/>
            <a:gdLst>
              <a:gd name="T0" fmla="*/ 28 w 193"/>
              <a:gd name="T1" fmla="*/ 151 h 193"/>
              <a:gd name="T2" fmla="*/ 4 w 193"/>
              <a:gd name="T3" fmla="*/ 175 h 193"/>
              <a:gd name="T4" fmla="*/ 4 w 193"/>
              <a:gd name="T5" fmla="*/ 189 h 193"/>
              <a:gd name="T6" fmla="*/ 18 w 193"/>
              <a:gd name="T7" fmla="*/ 189 h 193"/>
              <a:gd name="T8" fmla="*/ 42 w 193"/>
              <a:gd name="T9" fmla="*/ 165 h 193"/>
              <a:gd name="T10" fmla="*/ 159 w 193"/>
              <a:gd name="T11" fmla="*/ 158 h 193"/>
              <a:gd name="T12" fmla="*/ 169 w 193"/>
              <a:gd name="T13" fmla="*/ 146 h 193"/>
              <a:gd name="T14" fmla="*/ 171 w 193"/>
              <a:gd name="T15" fmla="*/ 143 h 193"/>
              <a:gd name="T16" fmla="*/ 173 w 193"/>
              <a:gd name="T17" fmla="*/ 135 h 193"/>
              <a:gd name="T18" fmla="*/ 167 w 193"/>
              <a:gd name="T19" fmla="*/ 124 h 193"/>
              <a:gd name="T20" fmla="*/ 166 w 193"/>
              <a:gd name="T21" fmla="*/ 123 h 193"/>
              <a:gd name="T22" fmla="*/ 153 w 193"/>
              <a:gd name="T23" fmla="*/ 115 h 193"/>
              <a:gd name="T24" fmla="*/ 182 w 193"/>
              <a:gd name="T25" fmla="*/ 97 h 193"/>
              <a:gd name="T26" fmla="*/ 190 w 193"/>
              <a:gd name="T27" fmla="*/ 88 h 193"/>
              <a:gd name="T28" fmla="*/ 191 w 193"/>
              <a:gd name="T29" fmla="*/ 86 h 193"/>
              <a:gd name="T30" fmla="*/ 193 w 193"/>
              <a:gd name="T31" fmla="*/ 81 h 193"/>
              <a:gd name="T32" fmla="*/ 189 w 193"/>
              <a:gd name="T33" fmla="*/ 72 h 193"/>
              <a:gd name="T34" fmla="*/ 186 w 193"/>
              <a:gd name="T35" fmla="*/ 71 h 193"/>
              <a:gd name="T36" fmla="*/ 167 w 193"/>
              <a:gd name="T37" fmla="*/ 62 h 193"/>
              <a:gd name="T38" fmla="*/ 172 w 193"/>
              <a:gd name="T39" fmla="*/ 57 h 193"/>
              <a:gd name="T40" fmla="*/ 190 w 193"/>
              <a:gd name="T41" fmla="*/ 17 h 193"/>
              <a:gd name="T42" fmla="*/ 190 w 193"/>
              <a:gd name="T43" fmla="*/ 13 h 193"/>
              <a:gd name="T44" fmla="*/ 180 w 193"/>
              <a:gd name="T45" fmla="*/ 3 h 193"/>
              <a:gd name="T46" fmla="*/ 177 w 193"/>
              <a:gd name="T47" fmla="*/ 3 h 193"/>
              <a:gd name="T48" fmla="*/ 136 w 193"/>
              <a:gd name="T49" fmla="*/ 21 h 193"/>
              <a:gd name="T50" fmla="*/ 131 w 193"/>
              <a:gd name="T51" fmla="*/ 26 h 193"/>
              <a:gd name="T52" fmla="*/ 122 w 193"/>
              <a:gd name="T53" fmla="*/ 6 h 193"/>
              <a:gd name="T54" fmla="*/ 121 w 193"/>
              <a:gd name="T55" fmla="*/ 4 h 193"/>
              <a:gd name="T56" fmla="*/ 112 w 193"/>
              <a:gd name="T57" fmla="*/ 0 h 193"/>
              <a:gd name="T58" fmla="*/ 107 w 193"/>
              <a:gd name="T59" fmla="*/ 2 h 193"/>
              <a:gd name="T60" fmla="*/ 105 w 193"/>
              <a:gd name="T61" fmla="*/ 3 h 193"/>
              <a:gd name="T62" fmla="*/ 96 w 193"/>
              <a:gd name="T63" fmla="*/ 11 h 193"/>
              <a:gd name="T64" fmla="*/ 78 w 193"/>
              <a:gd name="T65" fmla="*/ 40 h 193"/>
              <a:gd name="T66" fmla="*/ 70 w 193"/>
              <a:gd name="T67" fmla="*/ 27 h 193"/>
              <a:gd name="T68" fmla="*/ 69 w 193"/>
              <a:gd name="T69" fmla="*/ 26 h 193"/>
              <a:gd name="T70" fmla="*/ 58 w 193"/>
              <a:gd name="T71" fmla="*/ 20 h 193"/>
              <a:gd name="T72" fmla="*/ 50 w 193"/>
              <a:gd name="T73" fmla="*/ 22 h 193"/>
              <a:gd name="T74" fmla="*/ 47 w 193"/>
              <a:gd name="T75" fmla="*/ 24 h 193"/>
              <a:gd name="T76" fmla="*/ 35 w 193"/>
              <a:gd name="T77" fmla="*/ 34 h 193"/>
              <a:gd name="T78" fmla="*/ 28 w 193"/>
              <a:gd name="T79" fmla="*/ 15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193">
                <a:moveTo>
                  <a:pt x="28" y="151"/>
                </a:moveTo>
                <a:cubicBezTo>
                  <a:pt x="4" y="175"/>
                  <a:pt x="4" y="175"/>
                  <a:pt x="4" y="175"/>
                </a:cubicBezTo>
                <a:cubicBezTo>
                  <a:pt x="0" y="179"/>
                  <a:pt x="0" y="185"/>
                  <a:pt x="4" y="189"/>
                </a:cubicBezTo>
                <a:cubicBezTo>
                  <a:pt x="8" y="193"/>
                  <a:pt x="14" y="193"/>
                  <a:pt x="18" y="189"/>
                </a:cubicBezTo>
                <a:cubicBezTo>
                  <a:pt x="42" y="165"/>
                  <a:pt x="42" y="165"/>
                  <a:pt x="42" y="165"/>
                </a:cubicBezTo>
                <a:cubicBezTo>
                  <a:pt x="76" y="193"/>
                  <a:pt x="127" y="190"/>
                  <a:pt x="159" y="158"/>
                </a:cubicBezTo>
                <a:cubicBezTo>
                  <a:pt x="163" y="154"/>
                  <a:pt x="166" y="150"/>
                  <a:pt x="169" y="146"/>
                </a:cubicBezTo>
                <a:cubicBezTo>
                  <a:pt x="171" y="143"/>
                  <a:pt x="171" y="143"/>
                  <a:pt x="171" y="143"/>
                </a:cubicBezTo>
                <a:cubicBezTo>
                  <a:pt x="172" y="141"/>
                  <a:pt x="173" y="138"/>
                  <a:pt x="173" y="135"/>
                </a:cubicBezTo>
                <a:cubicBezTo>
                  <a:pt x="173" y="131"/>
                  <a:pt x="171" y="127"/>
                  <a:pt x="167" y="124"/>
                </a:cubicBezTo>
                <a:cubicBezTo>
                  <a:pt x="166" y="123"/>
                  <a:pt x="166" y="123"/>
                  <a:pt x="166" y="123"/>
                </a:cubicBezTo>
                <a:cubicBezTo>
                  <a:pt x="161" y="120"/>
                  <a:pt x="157" y="117"/>
                  <a:pt x="153" y="115"/>
                </a:cubicBezTo>
                <a:cubicBezTo>
                  <a:pt x="164" y="112"/>
                  <a:pt x="173" y="106"/>
                  <a:pt x="182" y="97"/>
                </a:cubicBezTo>
                <a:cubicBezTo>
                  <a:pt x="185" y="94"/>
                  <a:pt x="188" y="91"/>
                  <a:pt x="190" y="88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3" y="83"/>
                  <a:pt x="193" y="81"/>
                </a:cubicBezTo>
                <a:cubicBezTo>
                  <a:pt x="193" y="77"/>
                  <a:pt x="191" y="74"/>
                  <a:pt x="189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0" y="67"/>
                  <a:pt x="174" y="64"/>
                  <a:pt x="167" y="62"/>
                </a:cubicBezTo>
                <a:cubicBezTo>
                  <a:pt x="169" y="61"/>
                  <a:pt x="170" y="59"/>
                  <a:pt x="172" y="57"/>
                </a:cubicBezTo>
                <a:cubicBezTo>
                  <a:pt x="184" y="46"/>
                  <a:pt x="189" y="31"/>
                  <a:pt x="190" y="17"/>
                </a:cubicBezTo>
                <a:cubicBezTo>
                  <a:pt x="190" y="16"/>
                  <a:pt x="190" y="14"/>
                  <a:pt x="190" y="13"/>
                </a:cubicBezTo>
                <a:cubicBezTo>
                  <a:pt x="190" y="8"/>
                  <a:pt x="185" y="3"/>
                  <a:pt x="180" y="3"/>
                </a:cubicBezTo>
                <a:cubicBezTo>
                  <a:pt x="177" y="3"/>
                  <a:pt x="177" y="3"/>
                  <a:pt x="177" y="3"/>
                </a:cubicBezTo>
                <a:cubicBezTo>
                  <a:pt x="162" y="4"/>
                  <a:pt x="147" y="9"/>
                  <a:pt x="136" y="21"/>
                </a:cubicBezTo>
                <a:cubicBezTo>
                  <a:pt x="134" y="23"/>
                  <a:pt x="132" y="24"/>
                  <a:pt x="131" y="26"/>
                </a:cubicBezTo>
                <a:cubicBezTo>
                  <a:pt x="129" y="19"/>
                  <a:pt x="126" y="13"/>
                  <a:pt x="122" y="6"/>
                </a:cubicBezTo>
                <a:cubicBezTo>
                  <a:pt x="121" y="4"/>
                  <a:pt x="121" y="4"/>
                  <a:pt x="121" y="4"/>
                </a:cubicBezTo>
                <a:cubicBezTo>
                  <a:pt x="119" y="2"/>
                  <a:pt x="116" y="0"/>
                  <a:pt x="112" y="0"/>
                </a:cubicBezTo>
                <a:cubicBezTo>
                  <a:pt x="110" y="0"/>
                  <a:pt x="109" y="1"/>
                  <a:pt x="107" y="2"/>
                </a:cubicBezTo>
                <a:cubicBezTo>
                  <a:pt x="106" y="2"/>
                  <a:pt x="105" y="3"/>
                  <a:pt x="105" y="3"/>
                </a:cubicBezTo>
                <a:cubicBezTo>
                  <a:pt x="101" y="6"/>
                  <a:pt x="99" y="8"/>
                  <a:pt x="96" y="11"/>
                </a:cubicBezTo>
                <a:cubicBezTo>
                  <a:pt x="87" y="20"/>
                  <a:pt x="81" y="29"/>
                  <a:pt x="78" y="40"/>
                </a:cubicBezTo>
                <a:cubicBezTo>
                  <a:pt x="76" y="36"/>
                  <a:pt x="73" y="32"/>
                  <a:pt x="70" y="27"/>
                </a:cubicBezTo>
                <a:cubicBezTo>
                  <a:pt x="69" y="26"/>
                  <a:pt x="69" y="26"/>
                  <a:pt x="69" y="26"/>
                </a:cubicBezTo>
                <a:cubicBezTo>
                  <a:pt x="66" y="22"/>
                  <a:pt x="62" y="20"/>
                  <a:pt x="58" y="20"/>
                </a:cubicBezTo>
                <a:cubicBezTo>
                  <a:pt x="55" y="20"/>
                  <a:pt x="52" y="21"/>
                  <a:pt x="50" y="22"/>
                </a:cubicBezTo>
                <a:cubicBezTo>
                  <a:pt x="49" y="23"/>
                  <a:pt x="48" y="24"/>
                  <a:pt x="47" y="24"/>
                </a:cubicBezTo>
                <a:cubicBezTo>
                  <a:pt x="43" y="27"/>
                  <a:pt x="39" y="30"/>
                  <a:pt x="35" y="34"/>
                </a:cubicBezTo>
                <a:cubicBezTo>
                  <a:pt x="3" y="66"/>
                  <a:pt x="0" y="117"/>
                  <a:pt x="28" y="151"/>
                </a:cubicBezTo>
                <a:close/>
              </a:path>
            </a:pathLst>
          </a:custGeom>
          <a:solidFill>
            <a:srgbClr val="A5002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55903" y="16903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问题一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147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rot="21073164">
            <a:off x="2836700" y="638807"/>
            <a:ext cx="5242777" cy="3727888"/>
            <a:chOff x="2270847" y="1343441"/>
            <a:chExt cx="5242777" cy="37278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矩形 19"/>
            <p:cNvSpPr/>
            <p:nvPr/>
          </p:nvSpPr>
          <p:spPr>
            <a:xfrm rot="526836">
              <a:off x="2304764" y="1343441"/>
              <a:ext cx="5208860" cy="32905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836019">
              <a:off x="2270847" y="1418147"/>
              <a:ext cx="5208860" cy="3290513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 rot="526836">
              <a:off x="2361920" y="1796586"/>
              <a:ext cx="4956995" cy="32747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针对前面这些弊端，我们做了一些思考，如何把一个大且复杂的场景分解成几个小部分，这些小的部分彼此之间互不干扰，可以单独开发，单独维护，而且他们之间可以自由组合（也就是按需加载），这就提出了模块化的概念。</a:t>
              </a:r>
              <a:endPara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10000"/>
                </a:lnSpc>
              </a:pPr>
              <a:endPara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所谓模块化就是把系统代码划分为一系列职责单一，且可替换的模块。模块化开发是指如何开发新的模块，和复用已有的模块来开发目前的功能。</a:t>
              </a:r>
              <a:endPara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10000"/>
                </a:lnSpc>
              </a:pPr>
              <a:endPara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</a:t>
              </a:r>
              <a:endPara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 </a:t>
              </a:r>
              <a:endPara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9" name="矩形 18"/>
          <p:cNvSpPr/>
          <p:nvPr/>
        </p:nvSpPr>
        <p:spPr>
          <a:xfrm rot="5400000">
            <a:off x="-231991" y="4723377"/>
            <a:ext cx="2580356" cy="605222"/>
          </a:xfrm>
          <a:custGeom>
            <a:avLst/>
            <a:gdLst>
              <a:gd name="connsiteX0" fmla="*/ 0 w 1512167"/>
              <a:gd name="connsiteY0" fmla="*/ 0 h 4180643"/>
              <a:gd name="connsiteX1" fmla="*/ 1512167 w 1512167"/>
              <a:gd name="connsiteY1" fmla="*/ 0 h 4180643"/>
              <a:gd name="connsiteX2" fmla="*/ 1512167 w 1512167"/>
              <a:gd name="connsiteY2" fmla="*/ 2801567 h 4180643"/>
              <a:gd name="connsiteX3" fmla="*/ 1463229 w 1512167"/>
              <a:gd name="connsiteY3" fmla="*/ 4180643 h 4180643"/>
              <a:gd name="connsiteX4" fmla="*/ 1397937 w 1512167"/>
              <a:gd name="connsiteY4" fmla="*/ 2636953 h 4180643"/>
              <a:gd name="connsiteX5" fmla="*/ 1315630 w 1512167"/>
              <a:gd name="connsiteY5" fmla="*/ 2801567 h 4180643"/>
              <a:gd name="connsiteX6" fmla="*/ 1263876 w 1512167"/>
              <a:gd name="connsiteY6" fmla="*/ 2801567 h 4180643"/>
              <a:gd name="connsiteX7" fmla="*/ 1181569 w 1512167"/>
              <a:gd name="connsiteY7" fmla="*/ 2636953 h 4180643"/>
              <a:gd name="connsiteX8" fmla="*/ 1099262 w 1512167"/>
              <a:gd name="connsiteY8" fmla="*/ 2801567 h 4180643"/>
              <a:gd name="connsiteX9" fmla="*/ 1047507 w 1512167"/>
              <a:gd name="connsiteY9" fmla="*/ 2801567 h 4180643"/>
              <a:gd name="connsiteX10" fmla="*/ 965200 w 1512167"/>
              <a:gd name="connsiteY10" fmla="*/ 2636953 h 4180643"/>
              <a:gd name="connsiteX11" fmla="*/ 882893 w 1512167"/>
              <a:gd name="connsiteY11" fmla="*/ 2801567 h 4180643"/>
              <a:gd name="connsiteX12" fmla="*/ 831138 w 1512167"/>
              <a:gd name="connsiteY12" fmla="*/ 2801567 h 4180643"/>
              <a:gd name="connsiteX13" fmla="*/ 748831 w 1512167"/>
              <a:gd name="connsiteY13" fmla="*/ 2636953 h 4180643"/>
              <a:gd name="connsiteX14" fmla="*/ 666524 w 1512167"/>
              <a:gd name="connsiteY14" fmla="*/ 2801567 h 4180643"/>
              <a:gd name="connsiteX15" fmla="*/ 614769 w 1512167"/>
              <a:gd name="connsiteY15" fmla="*/ 2801567 h 4180643"/>
              <a:gd name="connsiteX16" fmla="*/ 532462 w 1512167"/>
              <a:gd name="connsiteY16" fmla="*/ 2636953 h 4180643"/>
              <a:gd name="connsiteX17" fmla="*/ 450155 w 1512167"/>
              <a:gd name="connsiteY17" fmla="*/ 2801567 h 4180643"/>
              <a:gd name="connsiteX18" fmla="*/ 398400 w 1512167"/>
              <a:gd name="connsiteY18" fmla="*/ 2801567 h 4180643"/>
              <a:gd name="connsiteX19" fmla="*/ 316093 w 1512167"/>
              <a:gd name="connsiteY19" fmla="*/ 2636953 h 4180643"/>
              <a:gd name="connsiteX20" fmla="*/ 233786 w 1512167"/>
              <a:gd name="connsiteY20" fmla="*/ 2801567 h 4180643"/>
              <a:gd name="connsiteX21" fmla="*/ 182031 w 1512167"/>
              <a:gd name="connsiteY21" fmla="*/ 2801567 h 4180643"/>
              <a:gd name="connsiteX22" fmla="*/ 99724 w 1512167"/>
              <a:gd name="connsiteY22" fmla="*/ 2636953 h 4180643"/>
              <a:gd name="connsiteX23" fmla="*/ 17417 w 1512167"/>
              <a:gd name="connsiteY23" fmla="*/ 2801567 h 4180643"/>
              <a:gd name="connsiteX24" fmla="*/ 0 w 1512167"/>
              <a:gd name="connsiteY24" fmla="*/ 2801567 h 4180643"/>
              <a:gd name="connsiteX25" fmla="*/ 0 w 1512167"/>
              <a:gd name="connsiteY25" fmla="*/ 0 h 4180643"/>
              <a:gd name="connsiteX0" fmla="*/ 0 w 1512167"/>
              <a:gd name="connsiteY0" fmla="*/ 0 h 2998572"/>
              <a:gd name="connsiteX1" fmla="*/ 1512167 w 1512167"/>
              <a:gd name="connsiteY1" fmla="*/ 0 h 2998572"/>
              <a:gd name="connsiteX2" fmla="*/ 1512167 w 1512167"/>
              <a:gd name="connsiteY2" fmla="*/ 2801567 h 2998572"/>
              <a:gd name="connsiteX3" fmla="*/ 1463229 w 1512167"/>
              <a:gd name="connsiteY3" fmla="*/ 2998572 h 2998572"/>
              <a:gd name="connsiteX4" fmla="*/ 1397937 w 1512167"/>
              <a:gd name="connsiteY4" fmla="*/ 2636953 h 2998572"/>
              <a:gd name="connsiteX5" fmla="*/ 1315630 w 1512167"/>
              <a:gd name="connsiteY5" fmla="*/ 2801567 h 2998572"/>
              <a:gd name="connsiteX6" fmla="*/ 1263876 w 1512167"/>
              <a:gd name="connsiteY6" fmla="*/ 2801567 h 2998572"/>
              <a:gd name="connsiteX7" fmla="*/ 1181569 w 1512167"/>
              <a:gd name="connsiteY7" fmla="*/ 2636953 h 2998572"/>
              <a:gd name="connsiteX8" fmla="*/ 1099262 w 1512167"/>
              <a:gd name="connsiteY8" fmla="*/ 2801567 h 2998572"/>
              <a:gd name="connsiteX9" fmla="*/ 1047507 w 1512167"/>
              <a:gd name="connsiteY9" fmla="*/ 2801567 h 2998572"/>
              <a:gd name="connsiteX10" fmla="*/ 965200 w 1512167"/>
              <a:gd name="connsiteY10" fmla="*/ 2636953 h 2998572"/>
              <a:gd name="connsiteX11" fmla="*/ 882893 w 1512167"/>
              <a:gd name="connsiteY11" fmla="*/ 2801567 h 2998572"/>
              <a:gd name="connsiteX12" fmla="*/ 831138 w 1512167"/>
              <a:gd name="connsiteY12" fmla="*/ 2801567 h 2998572"/>
              <a:gd name="connsiteX13" fmla="*/ 748831 w 1512167"/>
              <a:gd name="connsiteY13" fmla="*/ 2636953 h 2998572"/>
              <a:gd name="connsiteX14" fmla="*/ 666524 w 1512167"/>
              <a:gd name="connsiteY14" fmla="*/ 2801567 h 2998572"/>
              <a:gd name="connsiteX15" fmla="*/ 614769 w 1512167"/>
              <a:gd name="connsiteY15" fmla="*/ 2801567 h 2998572"/>
              <a:gd name="connsiteX16" fmla="*/ 532462 w 1512167"/>
              <a:gd name="connsiteY16" fmla="*/ 2636953 h 2998572"/>
              <a:gd name="connsiteX17" fmla="*/ 450155 w 1512167"/>
              <a:gd name="connsiteY17" fmla="*/ 2801567 h 2998572"/>
              <a:gd name="connsiteX18" fmla="*/ 398400 w 1512167"/>
              <a:gd name="connsiteY18" fmla="*/ 2801567 h 2998572"/>
              <a:gd name="connsiteX19" fmla="*/ 316093 w 1512167"/>
              <a:gd name="connsiteY19" fmla="*/ 2636953 h 2998572"/>
              <a:gd name="connsiteX20" fmla="*/ 233786 w 1512167"/>
              <a:gd name="connsiteY20" fmla="*/ 2801567 h 2998572"/>
              <a:gd name="connsiteX21" fmla="*/ 182031 w 1512167"/>
              <a:gd name="connsiteY21" fmla="*/ 2801567 h 2998572"/>
              <a:gd name="connsiteX22" fmla="*/ 99724 w 1512167"/>
              <a:gd name="connsiteY22" fmla="*/ 2636953 h 2998572"/>
              <a:gd name="connsiteX23" fmla="*/ 17417 w 1512167"/>
              <a:gd name="connsiteY23" fmla="*/ 2801567 h 2998572"/>
              <a:gd name="connsiteX24" fmla="*/ 0 w 1512167"/>
              <a:gd name="connsiteY24" fmla="*/ 2801567 h 2998572"/>
              <a:gd name="connsiteX25" fmla="*/ 0 w 1512167"/>
              <a:gd name="connsiteY25" fmla="*/ 0 h 2998572"/>
              <a:gd name="connsiteX0" fmla="*/ 0 w 2056974"/>
              <a:gd name="connsiteY0" fmla="*/ 1949251 h 2998572"/>
              <a:gd name="connsiteX1" fmla="*/ 2056974 w 2056974"/>
              <a:gd name="connsiteY1" fmla="*/ 0 h 2998572"/>
              <a:gd name="connsiteX2" fmla="*/ 2056974 w 2056974"/>
              <a:gd name="connsiteY2" fmla="*/ 2801567 h 2998572"/>
              <a:gd name="connsiteX3" fmla="*/ 2008036 w 2056974"/>
              <a:gd name="connsiteY3" fmla="*/ 2998572 h 2998572"/>
              <a:gd name="connsiteX4" fmla="*/ 1942744 w 2056974"/>
              <a:gd name="connsiteY4" fmla="*/ 2636953 h 2998572"/>
              <a:gd name="connsiteX5" fmla="*/ 1860437 w 2056974"/>
              <a:gd name="connsiteY5" fmla="*/ 2801567 h 2998572"/>
              <a:gd name="connsiteX6" fmla="*/ 1808683 w 2056974"/>
              <a:gd name="connsiteY6" fmla="*/ 2801567 h 2998572"/>
              <a:gd name="connsiteX7" fmla="*/ 1726376 w 2056974"/>
              <a:gd name="connsiteY7" fmla="*/ 2636953 h 2998572"/>
              <a:gd name="connsiteX8" fmla="*/ 1644069 w 2056974"/>
              <a:gd name="connsiteY8" fmla="*/ 2801567 h 2998572"/>
              <a:gd name="connsiteX9" fmla="*/ 1592314 w 2056974"/>
              <a:gd name="connsiteY9" fmla="*/ 2801567 h 2998572"/>
              <a:gd name="connsiteX10" fmla="*/ 1510007 w 2056974"/>
              <a:gd name="connsiteY10" fmla="*/ 2636953 h 2998572"/>
              <a:gd name="connsiteX11" fmla="*/ 1427700 w 2056974"/>
              <a:gd name="connsiteY11" fmla="*/ 2801567 h 2998572"/>
              <a:gd name="connsiteX12" fmla="*/ 1375945 w 2056974"/>
              <a:gd name="connsiteY12" fmla="*/ 2801567 h 2998572"/>
              <a:gd name="connsiteX13" fmla="*/ 1293638 w 2056974"/>
              <a:gd name="connsiteY13" fmla="*/ 2636953 h 2998572"/>
              <a:gd name="connsiteX14" fmla="*/ 1211331 w 2056974"/>
              <a:gd name="connsiteY14" fmla="*/ 2801567 h 2998572"/>
              <a:gd name="connsiteX15" fmla="*/ 1159576 w 2056974"/>
              <a:gd name="connsiteY15" fmla="*/ 2801567 h 2998572"/>
              <a:gd name="connsiteX16" fmla="*/ 1077269 w 2056974"/>
              <a:gd name="connsiteY16" fmla="*/ 2636953 h 2998572"/>
              <a:gd name="connsiteX17" fmla="*/ 994962 w 2056974"/>
              <a:gd name="connsiteY17" fmla="*/ 2801567 h 2998572"/>
              <a:gd name="connsiteX18" fmla="*/ 943207 w 2056974"/>
              <a:gd name="connsiteY18" fmla="*/ 2801567 h 2998572"/>
              <a:gd name="connsiteX19" fmla="*/ 860900 w 2056974"/>
              <a:gd name="connsiteY19" fmla="*/ 2636953 h 2998572"/>
              <a:gd name="connsiteX20" fmla="*/ 778593 w 2056974"/>
              <a:gd name="connsiteY20" fmla="*/ 2801567 h 2998572"/>
              <a:gd name="connsiteX21" fmla="*/ 726838 w 2056974"/>
              <a:gd name="connsiteY21" fmla="*/ 2801567 h 2998572"/>
              <a:gd name="connsiteX22" fmla="*/ 644531 w 2056974"/>
              <a:gd name="connsiteY22" fmla="*/ 2636953 h 2998572"/>
              <a:gd name="connsiteX23" fmla="*/ 562224 w 2056974"/>
              <a:gd name="connsiteY23" fmla="*/ 2801567 h 2998572"/>
              <a:gd name="connsiteX24" fmla="*/ 544807 w 2056974"/>
              <a:gd name="connsiteY24" fmla="*/ 2801567 h 2998572"/>
              <a:gd name="connsiteX25" fmla="*/ 0 w 2056974"/>
              <a:gd name="connsiteY25" fmla="*/ 1949251 h 2998572"/>
              <a:gd name="connsiteX0" fmla="*/ 0 w 1906104"/>
              <a:gd name="connsiteY0" fmla="*/ 1299547 h 2998572"/>
              <a:gd name="connsiteX1" fmla="*/ 1906104 w 1906104"/>
              <a:gd name="connsiteY1" fmla="*/ 0 h 2998572"/>
              <a:gd name="connsiteX2" fmla="*/ 1906104 w 1906104"/>
              <a:gd name="connsiteY2" fmla="*/ 2801567 h 2998572"/>
              <a:gd name="connsiteX3" fmla="*/ 1857166 w 1906104"/>
              <a:gd name="connsiteY3" fmla="*/ 2998572 h 2998572"/>
              <a:gd name="connsiteX4" fmla="*/ 1791874 w 1906104"/>
              <a:gd name="connsiteY4" fmla="*/ 2636953 h 2998572"/>
              <a:gd name="connsiteX5" fmla="*/ 1709567 w 1906104"/>
              <a:gd name="connsiteY5" fmla="*/ 2801567 h 2998572"/>
              <a:gd name="connsiteX6" fmla="*/ 1657813 w 1906104"/>
              <a:gd name="connsiteY6" fmla="*/ 2801567 h 2998572"/>
              <a:gd name="connsiteX7" fmla="*/ 1575506 w 1906104"/>
              <a:gd name="connsiteY7" fmla="*/ 2636953 h 2998572"/>
              <a:gd name="connsiteX8" fmla="*/ 1493199 w 1906104"/>
              <a:gd name="connsiteY8" fmla="*/ 2801567 h 2998572"/>
              <a:gd name="connsiteX9" fmla="*/ 1441444 w 1906104"/>
              <a:gd name="connsiteY9" fmla="*/ 2801567 h 2998572"/>
              <a:gd name="connsiteX10" fmla="*/ 1359137 w 1906104"/>
              <a:gd name="connsiteY10" fmla="*/ 2636953 h 2998572"/>
              <a:gd name="connsiteX11" fmla="*/ 1276830 w 1906104"/>
              <a:gd name="connsiteY11" fmla="*/ 2801567 h 2998572"/>
              <a:gd name="connsiteX12" fmla="*/ 1225075 w 1906104"/>
              <a:gd name="connsiteY12" fmla="*/ 2801567 h 2998572"/>
              <a:gd name="connsiteX13" fmla="*/ 1142768 w 1906104"/>
              <a:gd name="connsiteY13" fmla="*/ 2636953 h 2998572"/>
              <a:gd name="connsiteX14" fmla="*/ 1060461 w 1906104"/>
              <a:gd name="connsiteY14" fmla="*/ 2801567 h 2998572"/>
              <a:gd name="connsiteX15" fmla="*/ 1008706 w 1906104"/>
              <a:gd name="connsiteY15" fmla="*/ 2801567 h 2998572"/>
              <a:gd name="connsiteX16" fmla="*/ 926399 w 1906104"/>
              <a:gd name="connsiteY16" fmla="*/ 2636953 h 2998572"/>
              <a:gd name="connsiteX17" fmla="*/ 844092 w 1906104"/>
              <a:gd name="connsiteY17" fmla="*/ 2801567 h 2998572"/>
              <a:gd name="connsiteX18" fmla="*/ 792337 w 1906104"/>
              <a:gd name="connsiteY18" fmla="*/ 2801567 h 2998572"/>
              <a:gd name="connsiteX19" fmla="*/ 710030 w 1906104"/>
              <a:gd name="connsiteY19" fmla="*/ 2636953 h 2998572"/>
              <a:gd name="connsiteX20" fmla="*/ 627723 w 1906104"/>
              <a:gd name="connsiteY20" fmla="*/ 2801567 h 2998572"/>
              <a:gd name="connsiteX21" fmla="*/ 575968 w 1906104"/>
              <a:gd name="connsiteY21" fmla="*/ 2801567 h 2998572"/>
              <a:gd name="connsiteX22" fmla="*/ 493661 w 1906104"/>
              <a:gd name="connsiteY22" fmla="*/ 2636953 h 2998572"/>
              <a:gd name="connsiteX23" fmla="*/ 411354 w 1906104"/>
              <a:gd name="connsiteY23" fmla="*/ 2801567 h 2998572"/>
              <a:gd name="connsiteX24" fmla="*/ 393937 w 1906104"/>
              <a:gd name="connsiteY24" fmla="*/ 2801567 h 2998572"/>
              <a:gd name="connsiteX25" fmla="*/ 0 w 1906104"/>
              <a:gd name="connsiteY25" fmla="*/ 1299547 h 2998572"/>
              <a:gd name="connsiteX0" fmla="*/ 0 w 1906104"/>
              <a:gd name="connsiteY0" fmla="*/ 1299547 h 4101047"/>
              <a:gd name="connsiteX1" fmla="*/ 1906104 w 1906104"/>
              <a:gd name="connsiteY1" fmla="*/ 0 h 4101047"/>
              <a:gd name="connsiteX2" fmla="*/ 1906104 w 1906104"/>
              <a:gd name="connsiteY2" fmla="*/ 2801567 h 4101047"/>
              <a:gd name="connsiteX3" fmla="*/ 1857166 w 1906104"/>
              <a:gd name="connsiteY3" fmla="*/ 2998572 h 4101047"/>
              <a:gd name="connsiteX4" fmla="*/ 1791874 w 1906104"/>
              <a:gd name="connsiteY4" fmla="*/ 2636953 h 4101047"/>
              <a:gd name="connsiteX5" fmla="*/ 1709567 w 1906104"/>
              <a:gd name="connsiteY5" fmla="*/ 2801567 h 4101047"/>
              <a:gd name="connsiteX6" fmla="*/ 1657813 w 1906104"/>
              <a:gd name="connsiteY6" fmla="*/ 2801567 h 4101047"/>
              <a:gd name="connsiteX7" fmla="*/ 1575506 w 1906104"/>
              <a:gd name="connsiteY7" fmla="*/ 2636953 h 4101047"/>
              <a:gd name="connsiteX8" fmla="*/ 1493199 w 1906104"/>
              <a:gd name="connsiteY8" fmla="*/ 2801567 h 4101047"/>
              <a:gd name="connsiteX9" fmla="*/ 1441444 w 1906104"/>
              <a:gd name="connsiteY9" fmla="*/ 2801567 h 4101047"/>
              <a:gd name="connsiteX10" fmla="*/ 1359137 w 1906104"/>
              <a:gd name="connsiteY10" fmla="*/ 2636953 h 4101047"/>
              <a:gd name="connsiteX11" fmla="*/ 1276830 w 1906104"/>
              <a:gd name="connsiteY11" fmla="*/ 2801567 h 4101047"/>
              <a:gd name="connsiteX12" fmla="*/ 1225075 w 1906104"/>
              <a:gd name="connsiteY12" fmla="*/ 2801567 h 4101047"/>
              <a:gd name="connsiteX13" fmla="*/ 1142768 w 1906104"/>
              <a:gd name="connsiteY13" fmla="*/ 2636953 h 4101047"/>
              <a:gd name="connsiteX14" fmla="*/ 1060461 w 1906104"/>
              <a:gd name="connsiteY14" fmla="*/ 2801567 h 4101047"/>
              <a:gd name="connsiteX15" fmla="*/ 1008706 w 1906104"/>
              <a:gd name="connsiteY15" fmla="*/ 2801567 h 4101047"/>
              <a:gd name="connsiteX16" fmla="*/ 926399 w 1906104"/>
              <a:gd name="connsiteY16" fmla="*/ 2636953 h 4101047"/>
              <a:gd name="connsiteX17" fmla="*/ 844092 w 1906104"/>
              <a:gd name="connsiteY17" fmla="*/ 2801567 h 4101047"/>
              <a:gd name="connsiteX18" fmla="*/ 792337 w 1906104"/>
              <a:gd name="connsiteY18" fmla="*/ 2801567 h 4101047"/>
              <a:gd name="connsiteX19" fmla="*/ 710030 w 1906104"/>
              <a:gd name="connsiteY19" fmla="*/ 2636953 h 4101047"/>
              <a:gd name="connsiteX20" fmla="*/ 627723 w 1906104"/>
              <a:gd name="connsiteY20" fmla="*/ 2801567 h 4101047"/>
              <a:gd name="connsiteX21" fmla="*/ 575968 w 1906104"/>
              <a:gd name="connsiteY21" fmla="*/ 2801567 h 4101047"/>
              <a:gd name="connsiteX22" fmla="*/ 493661 w 1906104"/>
              <a:gd name="connsiteY22" fmla="*/ 2636953 h 4101047"/>
              <a:gd name="connsiteX23" fmla="*/ 411354 w 1906104"/>
              <a:gd name="connsiteY23" fmla="*/ 2801567 h 4101047"/>
              <a:gd name="connsiteX24" fmla="*/ 192778 w 1906104"/>
              <a:gd name="connsiteY24" fmla="*/ 4101047 h 4101047"/>
              <a:gd name="connsiteX25" fmla="*/ 0 w 1906104"/>
              <a:gd name="connsiteY25" fmla="*/ 1299547 h 4101047"/>
              <a:gd name="connsiteX0" fmla="*/ 0 w 1889339"/>
              <a:gd name="connsiteY0" fmla="*/ 779740 h 4101047"/>
              <a:gd name="connsiteX1" fmla="*/ 1889339 w 1889339"/>
              <a:gd name="connsiteY1" fmla="*/ 0 h 4101047"/>
              <a:gd name="connsiteX2" fmla="*/ 1889339 w 1889339"/>
              <a:gd name="connsiteY2" fmla="*/ 2801567 h 4101047"/>
              <a:gd name="connsiteX3" fmla="*/ 1840401 w 1889339"/>
              <a:gd name="connsiteY3" fmla="*/ 2998572 h 4101047"/>
              <a:gd name="connsiteX4" fmla="*/ 1775109 w 1889339"/>
              <a:gd name="connsiteY4" fmla="*/ 2636953 h 4101047"/>
              <a:gd name="connsiteX5" fmla="*/ 1692802 w 1889339"/>
              <a:gd name="connsiteY5" fmla="*/ 2801567 h 4101047"/>
              <a:gd name="connsiteX6" fmla="*/ 1641048 w 1889339"/>
              <a:gd name="connsiteY6" fmla="*/ 2801567 h 4101047"/>
              <a:gd name="connsiteX7" fmla="*/ 1558741 w 1889339"/>
              <a:gd name="connsiteY7" fmla="*/ 2636953 h 4101047"/>
              <a:gd name="connsiteX8" fmla="*/ 1476434 w 1889339"/>
              <a:gd name="connsiteY8" fmla="*/ 2801567 h 4101047"/>
              <a:gd name="connsiteX9" fmla="*/ 1424679 w 1889339"/>
              <a:gd name="connsiteY9" fmla="*/ 2801567 h 4101047"/>
              <a:gd name="connsiteX10" fmla="*/ 1342372 w 1889339"/>
              <a:gd name="connsiteY10" fmla="*/ 2636953 h 4101047"/>
              <a:gd name="connsiteX11" fmla="*/ 1260065 w 1889339"/>
              <a:gd name="connsiteY11" fmla="*/ 2801567 h 4101047"/>
              <a:gd name="connsiteX12" fmla="*/ 1208310 w 1889339"/>
              <a:gd name="connsiteY12" fmla="*/ 2801567 h 4101047"/>
              <a:gd name="connsiteX13" fmla="*/ 1126003 w 1889339"/>
              <a:gd name="connsiteY13" fmla="*/ 2636953 h 4101047"/>
              <a:gd name="connsiteX14" fmla="*/ 1043696 w 1889339"/>
              <a:gd name="connsiteY14" fmla="*/ 2801567 h 4101047"/>
              <a:gd name="connsiteX15" fmla="*/ 991941 w 1889339"/>
              <a:gd name="connsiteY15" fmla="*/ 2801567 h 4101047"/>
              <a:gd name="connsiteX16" fmla="*/ 909634 w 1889339"/>
              <a:gd name="connsiteY16" fmla="*/ 2636953 h 4101047"/>
              <a:gd name="connsiteX17" fmla="*/ 827327 w 1889339"/>
              <a:gd name="connsiteY17" fmla="*/ 2801567 h 4101047"/>
              <a:gd name="connsiteX18" fmla="*/ 775572 w 1889339"/>
              <a:gd name="connsiteY18" fmla="*/ 2801567 h 4101047"/>
              <a:gd name="connsiteX19" fmla="*/ 693265 w 1889339"/>
              <a:gd name="connsiteY19" fmla="*/ 2636953 h 4101047"/>
              <a:gd name="connsiteX20" fmla="*/ 610958 w 1889339"/>
              <a:gd name="connsiteY20" fmla="*/ 2801567 h 4101047"/>
              <a:gd name="connsiteX21" fmla="*/ 559203 w 1889339"/>
              <a:gd name="connsiteY21" fmla="*/ 2801567 h 4101047"/>
              <a:gd name="connsiteX22" fmla="*/ 476896 w 1889339"/>
              <a:gd name="connsiteY22" fmla="*/ 2636953 h 4101047"/>
              <a:gd name="connsiteX23" fmla="*/ 394589 w 1889339"/>
              <a:gd name="connsiteY23" fmla="*/ 2801567 h 4101047"/>
              <a:gd name="connsiteX24" fmla="*/ 176013 w 1889339"/>
              <a:gd name="connsiteY24" fmla="*/ 4101047 h 4101047"/>
              <a:gd name="connsiteX25" fmla="*/ 0 w 1889339"/>
              <a:gd name="connsiteY25" fmla="*/ 779740 h 4101047"/>
              <a:gd name="connsiteX0" fmla="*/ 0 w 1889339"/>
              <a:gd name="connsiteY0" fmla="*/ 779740 h 5816558"/>
              <a:gd name="connsiteX1" fmla="*/ 1889339 w 1889339"/>
              <a:gd name="connsiteY1" fmla="*/ 0 h 5816558"/>
              <a:gd name="connsiteX2" fmla="*/ 1889339 w 1889339"/>
              <a:gd name="connsiteY2" fmla="*/ 2801567 h 5816558"/>
              <a:gd name="connsiteX3" fmla="*/ 1840401 w 1889339"/>
              <a:gd name="connsiteY3" fmla="*/ 2998572 h 5816558"/>
              <a:gd name="connsiteX4" fmla="*/ 1775109 w 1889339"/>
              <a:gd name="connsiteY4" fmla="*/ 2636953 h 5816558"/>
              <a:gd name="connsiteX5" fmla="*/ 1692802 w 1889339"/>
              <a:gd name="connsiteY5" fmla="*/ 2801567 h 5816558"/>
              <a:gd name="connsiteX6" fmla="*/ 1641048 w 1889339"/>
              <a:gd name="connsiteY6" fmla="*/ 2801567 h 5816558"/>
              <a:gd name="connsiteX7" fmla="*/ 1558741 w 1889339"/>
              <a:gd name="connsiteY7" fmla="*/ 2636953 h 5816558"/>
              <a:gd name="connsiteX8" fmla="*/ 1476434 w 1889339"/>
              <a:gd name="connsiteY8" fmla="*/ 2801567 h 5816558"/>
              <a:gd name="connsiteX9" fmla="*/ 1424679 w 1889339"/>
              <a:gd name="connsiteY9" fmla="*/ 2801567 h 5816558"/>
              <a:gd name="connsiteX10" fmla="*/ 1342372 w 1889339"/>
              <a:gd name="connsiteY10" fmla="*/ 2636953 h 5816558"/>
              <a:gd name="connsiteX11" fmla="*/ 1260065 w 1889339"/>
              <a:gd name="connsiteY11" fmla="*/ 2801567 h 5816558"/>
              <a:gd name="connsiteX12" fmla="*/ 1208310 w 1889339"/>
              <a:gd name="connsiteY12" fmla="*/ 2801567 h 5816558"/>
              <a:gd name="connsiteX13" fmla="*/ 1126003 w 1889339"/>
              <a:gd name="connsiteY13" fmla="*/ 2636953 h 5816558"/>
              <a:gd name="connsiteX14" fmla="*/ 1043696 w 1889339"/>
              <a:gd name="connsiteY14" fmla="*/ 2801567 h 5816558"/>
              <a:gd name="connsiteX15" fmla="*/ 991941 w 1889339"/>
              <a:gd name="connsiteY15" fmla="*/ 2801567 h 5816558"/>
              <a:gd name="connsiteX16" fmla="*/ 909634 w 1889339"/>
              <a:gd name="connsiteY16" fmla="*/ 2636953 h 5816558"/>
              <a:gd name="connsiteX17" fmla="*/ 827327 w 1889339"/>
              <a:gd name="connsiteY17" fmla="*/ 2801567 h 5816558"/>
              <a:gd name="connsiteX18" fmla="*/ 775572 w 1889339"/>
              <a:gd name="connsiteY18" fmla="*/ 2801567 h 5816558"/>
              <a:gd name="connsiteX19" fmla="*/ 693265 w 1889339"/>
              <a:gd name="connsiteY19" fmla="*/ 2636953 h 5816558"/>
              <a:gd name="connsiteX20" fmla="*/ 610958 w 1889339"/>
              <a:gd name="connsiteY20" fmla="*/ 2801567 h 5816558"/>
              <a:gd name="connsiteX21" fmla="*/ 559203 w 1889339"/>
              <a:gd name="connsiteY21" fmla="*/ 2801567 h 5816558"/>
              <a:gd name="connsiteX22" fmla="*/ 476896 w 1889339"/>
              <a:gd name="connsiteY22" fmla="*/ 2636953 h 5816558"/>
              <a:gd name="connsiteX23" fmla="*/ 394589 w 1889339"/>
              <a:gd name="connsiteY23" fmla="*/ 2801567 h 5816558"/>
              <a:gd name="connsiteX24" fmla="*/ 176013 w 1889339"/>
              <a:gd name="connsiteY24" fmla="*/ 4101047 h 5816558"/>
              <a:gd name="connsiteX25" fmla="*/ 20808 w 1889339"/>
              <a:gd name="connsiteY25" fmla="*/ 5781390 h 5816558"/>
              <a:gd name="connsiteX26" fmla="*/ 0 w 1889339"/>
              <a:gd name="connsiteY26" fmla="*/ 779740 h 5816558"/>
              <a:gd name="connsiteX0" fmla="*/ 289313 w 1868531"/>
              <a:gd name="connsiteY0" fmla="*/ 1559434 h 5816558"/>
              <a:gd name="connsiteX1" fmla="*/ 1868531 w 1868531"/>
              <a:gd name="connsiteY1" fmla="*/ 0 h 5816558"/>
              <a:gd name="connsiteX2" fmla="*/ 1868531 w 1868531"/>
              <a:gd name="connsiteY2" fmla="*/ 2801567 h 5816558"/>
              <a:gd name="connsiteX3" fmla="*/ 1819593 w 1868531"/>
              <a:gd name="connsiteY3" fmla="*/ 2998572 h 5816558"/>
              <a:gd name="connsiteX4" fmla="*/ 1754301 w 1868531"/>
              <a:gd name="connsiteY4" fmla="*/ 2636953 h 5816558"/>
              <a:gd name="connsiteX5" fmla="*/ 1671994 w 1868531"/>
              <a:gd name="connsiteY5" fmla="*/ 2801567 h 5816558"/>
              <a:gd name="connsiteX6" fmla="*/ 1620240 w 1868531"/>
              <a:gd name="connsiteY6" fmla="*/ 2801567 h 5816558"/>
              <a:gd name="connsiteX7" fmla="*/ 1537933 w 1868531"/>
              <a:gd name="connsiteY7" fmla="*/ 2636953 h 5816558"/>
              <a:gd name="connsiteX8" fmla="*/ 1455626 w 1868531"/>
              <a:gd name="connsiteY8" fmla="*/ 2801567 h 5816558"/>
              <a:gd name="connsiteX9" fmla="*/ 1403871 w 1868531"/>
              <a:gd name="connsiteY9" fmla="*/ 2801567 h 5816558"/>
              <a:gd name="connsiteX10" fmla="*/ 1321564 w 1868531"/>
              <a:gd name="connsiteY10" fmla="*/ 2636953 h 5816558"/>
              <a:gd name="connsiteX11" fmla="*/ 1239257 w 1868531"/>
              <a:gd name="connsiteY11" fmla="*/ 2801567 h 5816558"/>
              <a:gd name="connsiteX12" fmla="*/ 1187502 w 1868531"/>
              <a:gd name="connsiteY12" fmla="*/ 2801567 h 5816558"/>
              <a:gd name="connsiteX13" fmla="*/ 1105195 w 1868531"/>
              <a:gd name="connsiteY13" fmla="*/ 2636953 h 5816558"/>
              <a:gd name="connsiteX14" fmla="*/ 1022888 w 1868531"/>
              <a:gd name="connsiteY14" fmla="*/ 2801567 h 5816558"/>
              <a:gd name="connsiteX15" fmla="*/ 971133 w 1868531"/>
              <a:gd name="connsiteY15" fmla="*/ 2801567 h 5816558"/>
              <a:gd name="connsiteX16" fmla="*/ 888826 w 1868531"/>
              <a:gd name="connsiteY16" fmla="*/ 2636953 h 5816558"/>
              <a:gd name="connsiteX17" fmla="*/ 806519 w 1868531"/>
              <a:gd name="connsiteY17" fmla="*/ 2801567 h 5816558"/>
              <a:gd name="connsiteX18" fmla="*/ 754764 w 1868531"/>
              <a:gd name="connsiteY18" fmla="*/ 2801567 h 5816558"/>
              <a:gd name="connsiteX19" fmla="*/ 672457 w 1868531"/>
              <a:gd name="connsiteY19" fmla="*/ 2636953 h 5816558"/>
              <a:gd name="connsiteX20" fmla="*/ 590150 w 1868531"/>
              <a:gd name="connsiteY20" fmla="*/ 2801567 h 5816558"/>
              <a:gd name="connsiteX21" fmla="*/ 538395 w 1868531"/>
              <a:gd name="connsiteY21" fmla="*/ 2801567 h 5816558"/>
              <a:gd name="connsiteX22" fmla="*/ 456088 w 1868531"/>
              <a:gd name="connsiteY22" fmla="*/ 2636953 h 5816558"/>
              <a:gd name="connsiteX23" fmla="*/ 373781 w 1868531"/>
              <a:gd name="connsiteY23" fmla="*/ 2801567 h 5816558"/>
              <a:gd name="connsiteX24" fmla="*/ 155205 w 1868531"/>
              <a:gd name="connsiteY24" fmla="*/ 4101047 h 5816558"/>
              <a:gd name="connsiteX25" fmla="*/ 0 w 1868531"/>
              <a:gd name="connsiteY25" fmla="*/ 5781390 h 5816558"/>
              <a:gd name="connsiteX26" fmla="*/ 289313 w 1868531"/>
              <a:gd name="connsiteY26" fmla="*/ 1559434 h 5816558"/>
              <a:gd name="connsiteX0" fmla="*/ 289313 w 1868531"/>
              <a:gd name="connsiteY0" fmla="*/ 1559434 h 5816558"/>
              <a:gd name="connsiteX1" fmla="*/ 1868531 w 1868531"/>
              <a:gd name="connsiteY1" fmla="*/ 0 h 5816558"/>
              <a:gd name="connsiteX2" fmla="*/ 1868531 w 1868531"/>
              <a:gd name="connsiteY2" fmla="*/ 2801567 h 5816558"/>
              <a:gd name="connsiteX3" fmla="*/ 1819593 w 1868531"/>
              <a:gd name="connsiteY3" fmla="*/ 2998572 h 5816558"/>
              <a:gd name="connsiteX4" fmla="*/ 1754301 w 1868531"/>
              <a:gd name="connsiteY4" fmla="*/ 2636953 h 5816558"/>
              <a:gd name="connsiteX5" fmla="*/ 1671994 w 1868531"/>
              <a:gd name="connsiteY5" fmla="*/ 2801567 h 5816558"/>
              <a:gd name="connsiteX6" fmla="*/ 1620240 w 1868531"/>
              <a:gd name="connsiteY6" fmla="*/ 2801567 h 5816558"/>
              <a:gd name="connsiteX7" fmla="*/ 1537933 w 1868531"/>
              <a:gd name="connsiteY7" fmla="*/ 2636953 h 5816558"/>
              <a:gd name="connsiteX8" fmla="*/ 1455626 w 1868531"/>
              <a:gd name="connsiteY8" fmla="*/ 2801567 h 5816558"/>
              <a:gd name="connsiteX9" fmla="*/ 1403871 w 1868531"/>
              <a:gd name="connsiteY9" fmla="*/ 2801567 h 5816558"/>
              <a:gd name="connsiteX10" fmla="*/ 1321564 w 1868531"/>
              <a:gd name="connsiteY10" fmla="*/ 2636953 h 5816558"/>
              <a:gd name="connsiteX11" fmla="*/ 1239257 w 1868531"/>
              <a:gd name="connsiteY11" fmla="*/ 2801567 h 5816558"/>
              <a:gd name="connsiteX12" fmla="*/ 1187502 w 1868531"/>
              <a:gd name="connsiteY12" fmla="*/ 2801567 h 5816558"/>
              <a:gd name="connsiteX13" fmla="*/ 1105195 w 1868531"/>
              <a:gd name="connsiteY13" fmla="*/ 2636953 h 5816558"/>
              <a:gd name="connsiteX14" fmla="*/ 1022888 w 1868531"/>
              <a:gd name="connsiteY14" fmla="*/ 2801567 h 5816558"/>
              <a:gd name="connsiteX15" fmla="*/ 971133 w 1868531"/>
              <a:gd name="connsiteY15" fmla="*/ 2801567 h 5816558"/>
              <a:gd name="connsiteX16" fmla="*/ 888826 w 1868531"/>
              <a:gd name="connsiteY16" fmla="*/ 2636953 h 5816558"/>
              <a:gd name="connsiteX17" fmla="*/ 806519 w 1868531"/>
              <a:gd name="connsiteY17" fmla="*/ 2801567 h 5816558"/>
              <a:gd name="connsiteX18" fmla="*/ 754764 w 1868531"/>
              <a:gd name="connsiteY18" fmla="*/ 2801567 h 5816558"/>
              <a:gd name="connsiteX19" fmla="*/ 672457 w 1868531"/>
              <a:gd name="connsiteY19" fmla="*/ 2636953 h 5816558"/>
              <a:gd name="connsiteX20" fmla="*/ 590150 w 1868531"/>
              <a:gd name="connsiteY20" fmla="*/ 2801567 h 5816558"/>
              <a:gd name="connsiteX21" fmla="*/ 538395 w 1868531"/>
              <a:gd name="connsiteY21" fmla="*/ 2801567 h 5816558"/>
              <a:gd name="connsiteX22" fmla="*/ 456088 w 1868531"/>
              <a:gd name="connsiteY22" fmla="*/ 2636953 h 5816558"/>
              <a:gd name="connsiteX23" fmla="*/ 373781 w 1868531"/>
              <a:gd name="connsiteY23" fmla="*/ 2801567 h 5816558"/>
              <a:gd name="connsiteX24" fmla="*/ 155205 w 1868531"/>
              <a:gd name="connsiteY24" fmla="*/ 4101047 h 5816558"/>
              <a:gd name="connsiteX25" fmla="*/ 0 w 1868531"/>
              <a:gd name="connsiteY25" fmla="*/ 5781390 h 5816558"/>
              <a:gd name="connsiteX26" fmla="*/ 217924 w 1868531"/>
              <a:gd name="connsiteY26" fmla="*/ 2012885 h 5816558"/>
              <a:gd name="connsiteX27" fmla="*/ 289313 w 1868531"/>
              <a:gd name="connsiteY27" fmla="*/ 1559434 h 5816558"/>
              <a:gd name="connsiteX0" fmla="*/ 289313 w 1868531"/>
              <a:gd name="connsiteY0" fmla="*/ 1559434 h 5816558"/>
              <a:gd name="connsiteX1" fmla="*/ 1868531 w 1868531"/>
              <a:gd name="connsiteY1" fmla="*/ 0 h 5816558"/>
              <a:gd name="connsiteX2" fmla="*/ 1868531 w 1868531"/>
              <a:gd name="connsiteY2" fmla="*/ 2801567 h 5816558"/>
              <a:gd name="connsiteX3" fmla="*/ 1819593 w 1868531"/>
              <a:gd name="connsiteY3" fmla="*/ 2998572 h 5816558"/>
              <a:gd name="connsiteX4" fmla="*/ 1754301 w 1868531"/>
              <a:gd name="connsiteY4" fmla="*/ 2636953 h 5816558"/>
              <a:gd name="connsiteX5" fmla="*/ 1671994 w 1868531"/>
              <a:gd name="connsiteY5" fmla="*/ 2801567 h 5816558"/>
              <a:gd name="connsiteX6" fmla="*/ 1620240 w 1868531"/>
              <a:gd name="connsiteY6" fmla="*/ 2801567 h 5816558"/>
              <a:gd name="connsiteX7" fmla="*/ 1537933 w 1868531"/>
              <a:gd name="connsiteY7" fmla="*/ 2636953 h 5816558"/>
              <a:gd name="connsiteX8" fmla="*/ 1455626 w 1868531"/>
              <a:gd name="connsiteY8" fmla="*/ 2801567 h 5816558"/>
              <a:gd name="connsiteX9" fmla="*/ 1403871 w 1868531"/>
              <a:gd name="connsiteY9" fmla="*/ 2801567 h 5816558"/>
              <a:gd name="connsiteX10" fmla="*/ 1321564 w 1868531"/>
              <a:gd name="connsiteY10" fmla="*/ 2636953 h 5816558"/>
              <a:gd name="connsiteX11" fmla="*/ 1239257 w 1868531"/>
              <a:gd name="connsiteY11" fmla="*/ 2801567 h 5816558"/>
              <a:gd name="connsiteX12" fmla="*/ 1187502 w 1868531"/>
              <a:gd name="connsiteY12" fmla="*/ 2801567 h 5816558"/>
              <a:gd name="connsiteX13" fmla="*/ 1105195 w 1868531"/>
              <a:gd name="connsiteY13" fmla="*/ 2636953 h 5816558"/>
              <a:gd name="connsiteX14" fmla="*/ 1022888 w 1868531"/>
              <a:gd name="connsiteY14" fmla="*/ 2801567 h 5816558"/>
              <a:gd name="connsiteX15" fmla="*/ 971133 w 1868531"/>
              <a:gd name="connsiteY15" fmla="*/ 2801567 h 5816558"/>
              <a:gd name="connsiteX16" fmla="*/ 888826 w 1868531"/>
              <a:gd name="connsiteY16" fmla="*/ 2636953 h 5816558"/>
              <a:gd name="connsiteX17" fmla="*/ 806519 w 1868531"/>
              <a:gd name="connsiteY17" fmla="*/ 2801567 h 5816558"/>
              <a:gd name="connsiteX18" fmla="*/ 754764 w 1868531"/>
              <a:gd name="connsiteY18" fmla="*/ 2801567 h 5816558"/>
              <a:gd name="connsiteX19" fmla="*/ 672457 w 1868531"/>
              <a:gd name="connsiteY19" fmla="*/ 2636953 h 5816558"/>
              <a:gd name="connsiteX20" fmla="*/ 590150 w 1868531"/>
              <a:gd name="connsiteY20" fmla="*/ 2801567 h 5816558"/>
              <a:gd name="connsiteX21" fmla="*/ 538395 w 1868531"/>
              <a:gd name="connsiteY21" fmla="*/ 2801567 h 5816558"/>
              <a:gd name="connsiteX22" fmla="*/ 456088 w 1868531"/>
              <a:gd name="connsiteY22" fmla="*/ 2636953 h 5816558"/>
              <a:gd name="connsiteX23" fmla="*/ 373781 w 1868531"/>
              <a:gd name="connsiteY23" fmla="*/ 2801567 h 5816558"/>
              <a:gd name="connsiteX24" fmla="*/ 155205 w 1868531"/>
              <a:gd name="connsiteY24" fmla="*/ 4101047 h 5816558"/>
              <a:gd name="connsiteX25" fmla="*/ 0 w 1868531"/>
              <a:gd name="connsiteY25" fmla="*/ 5781390 h 5816558"/>
              <a:gd name="connsiteX26" fmla="*/ 217924 w 1868531"/>
              <a:gd name="connsiteY26" fmla="*/ 2012885 h 5816558"/>
              <a:gd name="connsiteX27" fmla="*/ 289313 w 1868531"/>
              <a:gd name="connsiteY27" fmla="*/ 1559434 h 5816558"/>
              <a:gd name="connsiteX0" fmla="*/ 289313 w 1868531"/>
              <a:gd name="connsiteY0" fmla="*/ 2536841 h 6793965"/>
              <a:gd name="connsiteX1" fmla="*/ 1868531 w 1868531"/>
              <a:gd name="connsiteY1" fmla="*/ 977407 h 6793965"/>
              <a:gd name="connsiteX2" fmla="*/ 1868531 w 1868531"/>
              <a:gd name="connsiteY2" fmla="*/ 3778974 h 6793965"/>
              <a:gd name="connsiteX3" fmla="*/ 1819593 w 1868531"/>
              <a:gd name="connsiteY3" fmla="*/ 3975979 h 6793965"/>
              <a:gd name="connsiteX4" fmla="*/ 1754301 w 1868531"/>
              <a:gd name="connsiteY4" fmla="*/ 3614360 h 6793965"/>
              <a:gd name="connsiteX5" fmla="*/ 1671994 w 1868531"/>
              <a:gd name="connsiteY5" fmla="*/ 3778974 h 6793965"/>
              <a:gd name="connsiteX6" fmla="*/ 1620240 w 1868531"/>
              <a:gd name="connsiteY6" fmla="*/ 3778974 h 6793965"/>
              <a:gd name="connsiteX7" fmla="*/ 1537933 w 1868531"/>
              <a:gd name="connsiteY7" fmla="*/ 3614360 h 6793965"/>
              <a:gd name="connsiteX8" fmla="*/ 1455626 w 1868531"/>
              <a:gd name="connsiteY8" fmla="*/ 3778974 h 6793965"/>
              <a:gd name="connsiteX9" fmla="*/ 1403871 w 1868531"/>
              <a:gd name="connsiteY9" fmla="*/ 3778974 h 6793965"/>
              <a:gd name="connsiteX10" fmla="*/ 1321564 w 1868531"/>
              <a:gd name="connsiteY10" fmla="*/ 3614360 h 6793965"/>
              <a:gd name="connsiteX11" fmla="*/ 1239257 w 1868531"/>
              <a:gd name="connsiteY11" fmla="*/ 3778974 h 6793965"/>
              <a:gd name="connsiteX12" fmla="*/ 1187502 w 1868531"/>
              <a:gd name="connsiteY12" fmla="*/ 3778974 h 6793965"/>
              <a:gd name="connsiteX13" fmla="*/ 1105195 w 1868531"/>
              <a:gd name="connsiteY13" fmla="*/ 3614360 h 6793965"/>
              <a:gd name="connsiteX14" fmla="*/ 1022888 w 1868531"/>
              <a:gd name="connsiteY14" fmla="*/ 3778974 h 6793965"/>
              <a:gd name="connsiteX15" fmla="*/ 971133 w 1868531"/>
              <a:gd name="connsiteY15" fmla="*/ 3778974 h 6793965"/>
              <a:gd name="connsiteX16" fmla="*/ 888826 w 1868531"/>
              <a:gd name="connsiteY16" fmla="*/ 3614360 h 6793965"/>
              <a:gd name="connsiteX17" fmla="*/ 806519 w 1868531"/>
              <a:gd name="connsiteY17" fmla="*/ 3778974 h 6793965"/>
              <a:gd name="connsiteX18" fmla="*/ 754764 w 1868531"/>
              <a:gd name="connsiteY18" fmla="*/ 3778974 h 6793965"/>
              <a:gd name="connsiteX19" fmla="*/ 672457 w 1868531"/>
              <a:gd name="connsiteY19" fmla="*/ 3614360 h 6793965"/>
              <a:gd name="connsiteX20" fmla="*/ 590150 w 1868531"/>
              <a:gd name="connsiteY20" fmla="*/ 3778974 h 6793965"/>
              <a:gd name="connsiteX21" fmla="*/ 538395 w 1868531"/>
              <a:gd name="connsiteY21" fmla="*/ 3778974 h 6793965"/>
              <a:gd name="connsiteX22" fmla="*/ 456088 w 1868531"/>
              <a:gd name="connsiteY22" fmla="*/ 3614360 h 6793965"/>
              <a:gd name="connsiteX23" fmla="*/ 373781 w 1868531"/>
              <a:gd name="connsiteY23" fmla="*/ 3778974 h 6793965"/>
              <a:gd name="connsiteX24" fmla="*/ 155205 w 1868531"/>
              <a:gd name="connsiteY24" fmla="*/ 5078454 h 6793965"/>
              <a:gd name="connsiteX25" fmla="*/ 0 w 1868531"/>
              <a:gd name="connsiteY25" fmla="*/ 6758797 h 6793965"/>
              <a:gd name="connsiteX26" fmla="*/ 217924 w 1868531"/>
              <a:gd name="connsiteY26" fmla="*/ 2990292 h 6793965"/>
              <a:gd name="connsiteX27" fmla="*/ 167633 w 1868531"/>
              <a:gd name="connsiteY27" fmla="*/ 1488 h 6793965"/>
              <a:gd name="connsiteX28" fmla="*/ 289313 w 1868531"/>
              <a:gd name="connsiteY28" fmla="*/ 2536841 h 6793965"/>
              <a:gd name="connsiteX0" fmla="*/ 314458 w 1868531"/>
              <a:gd name="connsiteY0" fmla="*/ 2277083 h 6794111"/>
              <a:gd name="connsiteX1" fmla="*/ 1868531 w 1868531"/>
              <a:gd name="connsiteY1" fmla="*/ 977553 h 6794111"/>
              <a:gd name="connsiteX2" fmla="*/ 1868531 w 1868531"/>
              <a:gd name="connsiteY2" fmla="*/ 3779120 h 6794111"/>
              <a:gd name="connsiteX3" fmla="*/ 1819593 w 1868531"/>
              <a:gd name="connsiteY3" fmla="*/ 3976125 h 6794111"/>
              <a:gd name="connsiteX4" fmla="*/ 1754301 w 1868531"/>
              <a:gd name="connsiteY4" fmla="*/ 3614506 h 6794111"/>
              <a:gd name="connsiteX5" fmla="*/ 1671994 w 1868531"/>
              <a:gd name="connsiteY5" fmla="*/ 3779120 h 6794111"/>
              <a:gd name="connsiteX6" fmla="*/ 1620240 w 1868531"/>
              <a:gd name="connsiteY6" fmla="*/ 3779120 h 6794111"/>
              <a:gd name="connsiteX7" fmla="*/ 1537933 w 1868531"/>
              <a:gd name="connsiteY7" fmla="*/ 3614506 h 6794111"/>
              <a:gd name="connsiteX8" fmla="*/ 1455626 w 1868531"/>
              <a:gd name="connsiteY8" fmla="*/ 3779120 h 6794111"/>
              <a:gd name="connsiteX9" fmla="*/ 1403871 w 1868531"/>
              <a:gd name="connsiteY9" fmla="*/ 3779120 h 6794111"/>
              <a:gd name="connsiteX10" fmla="*/ 1321564 w 1868531"/>
              <a:gd name="connsiteY10" fmla="*/ 3614506 h 6794111"/>
              <a:gd name="connsiteX11" fmla="*/ 1239257 w 1868531"/>
              <a:gd name="connsiteY11" fmla="*/ 3779120 h 6794111"/>
              <a:gd name="connsiteX12" fmla="*/ 1187502 w 1868531"/>
              <a:gd name="connsiteY12" fmla="*/ 3779120 h 6794111"/>
              <a:gd name="connsiteX13" fmla="*/ 1105195 w 1868531"/>
              <a:gd name="connsiteY13" fmla="*/ 3614506 h 6794111"/>
              <a:gd name="connsiteX14" fmla="*/ 1022888 w 1868531"/>
              <a:gd name="connsiteY14" fmla="*/ 3779120 h 6794111"/>
              <a:gd name="connsiteX15" fmla="*/ 971133 w 1868531"/>
              <a:gd name="connsiteY15" fmla="*/ 3779120 h 6794111"/>
              <a:gd name="connsiteX16" fmla="*/ 888826 w 1868531"/>
              <a:gd name="connsiteY16" fmla="*/ 3614506 h 6794111"/>
              <a:gd name="connsiteX17" fmla="*/ 806519 w 1868531"/>
              <a:gd name="connsiteY17" fmla="*/ 3779120 h 6794111"/>
              <a:gd name="connsiteX18" fmla="*/ 754764 w 1868531"/>
              <a:gd name="connsiteY18" fmla="*/ 3779120 h 6794111"/>
              <a:gd name="connsiteX19" fmla="*/ 672457 w 1868531"/>
              <a:gd name="connsiteY19" fmla="*/ 3614506 h 6794111"/>
              <a:gd name="connsiteX20" fmla="*/ 590150 w 1868531"/>
              <a:gd name="connsiteY20" fmla="*/ 3779120 h 6794111"/>
              <a:gd name="connsiteX21" fmla="*/ 538395 w 1868531"/>
              <a:gd name="connsiteY21" fmla="*/ 3779120 h 6794111"/>
              <a:gd name="connsiteX22" fmla="*/ 456088 w 1868531"/>
              <a:gd name="connsiteY22" fmla="*/ 3614506 h 6794111"/>
              <a:gd name="connsiteX23" fmla="*/ 373781 w 1868531"/>
              <a:gd name="connsiteY23" fmla="*/ 3779120 h 6794111"/>
              <a:gd name="connsiteX24" fmla="*/ 155205 w 1868531"/>
              <a:gd name="connsiteY24" fmla="*/ 5078600 h 6794111"/>
              <a:gd name="connsiteX25" fmla="*/ 0 w 1868531"/>
              <a:gd name="connsiteY25" fmla="*/ 6758943 h 6794111"/>
              <a:gd name="connsiteX26" fmla="*/ 217924 w 1868531"/>
              <a:gd name="connsiteY26" fmla="*/ 2990438 h 6794111"/>
              <a:gd name="connsiteX27" fmla="*/ 167633 w 1868531"/>
              <a:gd name="connsiteY27" fmla="*/ 1634 h 6794111"/>
              <a:gd name="connsiteX28" fmla="*/ 314458 w 1868531"/>
              <a:gd name="connsiteY28" fmla="*/ 2277083 h 6794111"/>
              <a:gd name="connsiteX0" fmla="*/ 465328 w 1868531"/>
              <a:gd name="connsiteY0" fmla="*/ 1498074 h 6794796"/>
              <a:gd name="connsiteX1" fmla="*/ 1868531 w 1868531"/>
              <a:gd name="connsiteY1" fmla="*/ 978238 h 6794796"/>
              <a:gd name="connsiteX2" fmla="*/ 1868531 w 1868531"/>
              <a:gd name="connsiteY2" fmla="*/ 3779805 h 6794796"/>
              <a:gd name="connsiteX3" fmla="*/ 1819593 w 1868531"/>
              <a:gd name="connsiteY3" fmla="*/ 3976810 h 6794796"/>
              <a:gd name="connsiteX4" fmla="*/ 1754301 w 1868531"/>
              <a:gd name="connsiteY4" fmla="*/ 3615191 h 6794796"/>
              <a:gd name="connsiteX5" fmla="*/ 1671994 w 1868531"/>
              <a:gd name="connsiteY5" fmla="*/ 3779805 h 6794796"/>
              <a:gd name="connsiteX6" fmla="*/ 1620240 w 1868531"/>
              <a:gd name="connsiteY6" fmla="*/ 3779805 h 6794796"/>
              <a:gd name="connsiteX7" fmla="*/ 1537933 w 1868531"/>
              <a:gd name="connsiteY7" fmla="*/ 3615191 h 6794796"/>
              <a:gd name="connsiteX8" fmla="*/ 1455626 w 1868531"/>
              <a:gd name="connsiteY8" fmla="*/ 3779805 h 6794796"/>
              <a:gd name="connsiteX9" fmla="*/ 1403871 w 1868531"/>
              <a:gd name="connsiteY9" fmla="*/ 3779805 h 6794796"/>
              <a:gd name="connsiteX10" fmla="*/ 1321564 w 1868531"/>
              <a:gd name="connsiteY10" fmla="*/ 3615191 h 6794796"/>
              <a:gd name="connsiteX11" fmla="*/ 1239257 w 1868531"/>
              <a:gd name="connsiteY11" fmla="*/ 3779805 h 6794796"/>
              <a:gd name="connsiteX12" fmla="*/ 1187502 w 1868531"/>
              <a:gd name="connsiteY12" fmla="*/ 3779805 h 6794796"/>
              <a:gd name="connsiteX13" fmla="*/ 1105195 w 1868531"/>
              <a:gd name="connsiteY13" fmla="*/ 3615191 h 6794796"/>
              <a:gd name="connsiteX14" fmla="*/ 1022888 w 1868531"/>
              <a:gd name="connsiteY14" fmla="*/ 3779805 h 6794796"/>
              <a:gd name="connsiteX15" fmla="*/ 971133 w 1868531"/>
              <a:gd name="connsiteY15" fmla="*/ 3779805 h 6794796"/>
              <a:gd name="connsiteX16" fmla="*/ 888826 w 1868531"/>
              <a:gd name="connsiteY16" fmla="*/ 3615191 h 6794796"/>
              <a:gd name="connsiteX17" fmla="*/ 806519 w 1868531"/>
              <a:gd name="connsiteY17" fmla="*/ 3779805 h 6794796"/>
              <a:gd name="connsiteX18" fmla="*/ 754764 w 1868531"/>
              <a:gd name="connsiteY18" fmla="*/ 3779805 h 6794796"/>
              <a:gd name="connsiteX19" fmla="*/ 672457 w 1868531"/>
              <a:gd name="connsiteY19" fmla="*/ 3615191 h 6794796"/>
              <a:gd name="connsiteX20" fmla="*/ 590150 w 1868531"/>
              <a:gd name="connsiteY20" fmla="*/ 3779805 h 6794796"/>
              <a:gd name="connsiteX21" fmla="*/ 538395 w 1868531"/>
              <a:gd name="connsiteY21" fmla="*/ 3779805 h 6794796"/>
              <a:gd name="connsiteX22" fmla="*/ 456088 w 1868531"/>
              <a:gd name="connsiteY22" fmla="*/ 3615191 h 6794796"/>
              <a:gd name="connsiteX23" fmla="*/ 373781 w 1868531"/>
              <a:gd name="connsiteY23" fmla="*/ 3779805 h 6794796"/>
              <a:gd name="connsiteX24" fmla="*/ 155205 w 1868531"/>
              <a:gd name="connsiteY24" fmla="*/ 5079285 h 6794796"/>
              <a:gd name="connsiteX25" fmla="*/ 0 w 1868531"/>
              <a:gd name="connsiteY25" fmla="*/ 6759628 h 6794796"/>
              <a:gd name="connsiteX26" fmla="*/ 217924 w 1868531"/>
              <a:gd name="connsiteY26" fmla="*/ 2991123 h 6794796"/>
              <a:gd name="connsiteX27" fmla="*/ 167633 w 1868531"/>
              <a:gd name="connsiteY27" fmla="*/ 2319 h 6794796"/>
              <a:gd name="connsiteX28" fmla="*/ 465328 w 1868531"/>
              <a:gd name="connsiteY28" fmla="*/ 1498074 h 679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868531" h="6794796">
                <a:moveTo>
                  <a:pt x="465328" y="1498074"/>
                </a:moveTo>
                <a:lnTo>
                  <a:pt x="1868531" y="978238"/>
                </a:lnTo>
                <a:lnTo>
                  <a:pt x="1868531" y="3779805"/>
                </a:lnTo>
                <a:lnTo>
                  <a:pt x="1819593" y="3976810"/>
                </a:lnTo>
                <a:lnTo>
                  <a:pt x="1754301" y="3615191"/>
                </a:lnTo>
                <a:lnTo>
                  <a:pt x="1671994" y="3779805"/>
                </a:lnTo>
                <a:lnTo>
                  <a:pt x="1620240" y="3779805"/>
                </a:lnTo>
                <a:lnTo>
                  <a:pt x="1537933" y="3615191"/>
                </a:lnTo>
                <a:lnTo>
                  <a:pt x="1455626" y="3779805"/>
                </a:lnTo>
                <a:lnTo>
                  <a:pt x="1403871" y="3779805"/>
                </a:lnTo>
                <a:lnTo>
                  <a:pt x="1321564" y="3615191"/>
                </a:lnTo>
                <a:lnTo>
                  <a:pt x="1239257" y="3779805"/>
                </a:lnTo>
                <a:lnTo>
                  <a:pt x="1187502" y="3779805"/>
                </a:lnTo>
                <a:lnTo>
                  <a:pt x="1105195" y="3615191"/>
                </a:lnTo>
                <a:lnTo>
                  <a:pt x="1022888" y="3779805"/>
                </a:lnTo>
                <a:lnTo>
                  <a:pt x="971133" y="3779805"/>
                </a:lnTo>
                <a:lnTo>
                  <a:pt x="888826" y="3615191"/>
                </a:lnTo>
                <a:lnTo>
                  <a:pt x="806519" y="3779805"/>
                </a:lnTo>
                <a:lnTo>
                  <a:pt x="754764" y="3779805"/>
                </a:lnTo>
                <a:lnTo>
                  <a:pt x="672457" y="3615191"/>
                </a:lnTo>
                <a:lnTo>
                  <a:pt x="590150" y="3779805"/>
                </a:lnTo>
                <a:lnTo>
                  <a:pt x="538395" y="3779805"/>
                </a:lnTo>
                <a:lnTo>
                  <a:pt x="456088" y="3615191"/>
                </a:lnTo>
                <a:lnTo>
                  <a:pt x="373781" y="3779805"/>
                </a:lnTo>
                <a:lnTo>
                  <a:pt x="155205" y="5079285"/>
                </a:lnTo>
                <a:cubicBezTo>
                  <a:pt x="139790" y="4729764"/>
                  <a:pt x="15415" y="7109149"/>
                  <a:pt x="0" y="6759628"/>
                </a:cubicBezTo>
                <a:cubicBezTo>
                  <a:pt x="72641" y="5590096"/>
                  <a:pt x="145283" y="4160655"/>
                  <a:pt x="217924" y="2991123"/>
                </a:cubicBezTo>
                <a:cubicBezTo>
                  <a:pt x="255641" y="2254750"/>
                  <a:pt x="155735" y="77894"/>
                  <a:pt x="167633" y="2319"/>
                </a:cubicBezTo>
                <a:cubicBezTo>
                  <a:pt x="179531" y="-73256"/>
                  <a:pt x="191623" y="1725266"/>
                  <a:pt x="465328" y="1498074"/>
                </a:cubicBezTo>
                <a:close/>
              </a:path>
            </a:pathLst>
          </a:cu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24"/>
          <p:cNvSpPr>
            <a:spLocks/>
          </p:cNvSpPr>
          <p:nvPr/>
        </p:nvSpPr>
        <p:spPr bwMode="auto">
          <a:xfrm rot="3404599">
            <a:off x="1298819" y="3984969"/>
            <a:ext cx="203777" cy="203777"/>
          </a:xfrm>
          <a:custGeom>
            <a:avLst/>
            <a:gdLst>
              <a:gd name="T0" fmla="*/ 28 w 193"/>
              <a:gd name="T1" fmla="*/ 151 h 193"/>
              <a:gd name="T2" fmla="*/ 4 w 193"/>
              <a:gd name="T3" fmla="*/ 175 h 193"/>
              <a:gd name="T4" fmla="*/ 4 w 193"/>
              <a:gd name="T5" fmla="*/ 189 h 193"/>
              <a:gd name="T6" fmla="*/ 18 w 193"/>
              <a:gd name="T7" fmla="*/ 189 h 193"/>
              <a:gd name="T8" fmla="*/ 42 w 193"/>
              <a:gd name="T9" fmla="*/ 165 h 193"/>
              <a:gd name="T10" fmla="*/ 159 w 193"/>
              <a:gd name="T11" fmla="*/ 158 h 193"/>
              <a:gd name="T12" fmla="*/ 169 w 193"/>
              <a:gd name="T13" fmla="*/ 146 h 193"/>
              <a:gd name="T14" fmla="*/ 171 w 193"/>
              <a:gd name="T15" fmla="*/ 143 h 193"/>
              <a:gd name="T16" fmla="*/ 173 w 193"/>
              <a:gd name="T17" fmla="*/ 135 h 193"/>
              <a:gd name="T18" fmla="*/ 167 w 193"/>
              <a:gd name="T19" fmla="*/ 124 h 193"/>
              <a:gd name="T20" fmla="*/ 166 w 193"/>
              <a:gd name="T21" fmla="*/ 123 h 193"/>
              <a:gd name="T22" fmla="*/ 153 w 193"/>
              <a:gd name="T23" fmla="*/ 115 h 193"/>
              <a:gd name="T24" fmla="*/ 182 w 193"/>
              <a:gd name="T25" fmla="*/ 97 h 193"/>
              <a:gd name="T26" fmla="*/ 190 w 193"/>
              <a:gd name="T27" fmla="*/ 88 h 193"/>
              <a:gd name="T28" fmla="*/ 191 w 193"/>
              <a:gd name="T29" fmla="*/ 86 h 193"/>
              <a:gd name="T30" fmla="*/ 193 w 193"/>
              <a:gd name="T31" fmla="*/ 81 h 193"/>
              <a:gd name="T32" fmla="*/ 189 w 193"/>
              <a:gd name="T33" fmla="*/ 72 h 193"/>
              <a:gd name="T34" fmla="*/ 186 w 193"/>
              <a:gd name="T35" fmla="*/ 71 h 193"/>
              <a:gd name="T36" fmla="*/ 167 w 193"/>
              <a:gd name="T37" fmla="*/ 62 h 193"/>
              <a:gd name="T38" fmla="*/ 172 w 193"/>
              <a:gd name="T39" fmla="*/ 57 h 193"/>
              <a:gd name="T40" fmla="*/ 190 w 193"/>
              <a:gd name="T41" fmla="*/ 17 h 193"/>
              <a:gd name="T42" fmla="*/ 190 w 193"/>
              <a:gd name="T43" fmla="*/ 13 h 193"/>
              <a:gd name="T44" fmla="*/ 180 w 193"/>
              <a:gd name="T45" fmla="*/ 3 h 193"/>
              <a:gd name="T46" fmla="*/ 177 w 193"/>
              <a:gd name="T47" fmla="*/ 3 h 193"/>
              <a:gd name="T48" fmla="*/ 136 w 193"/>
              <a:gd name="T49" fmla="*/ 21 h 193"/>
              <a:gd name="T50" fmla="*/ 131 w 193"/>
              <a:gd name="T51" fmla="*/ 26 h 193"/>
              <a:gd name="T52" fmla="*/ 122 w 193"/>
              <a:gd name="T53" fmla="*/ 6 h 193"/>
              <a:gd name="T54" fmla="*/ 121 w 193"/>
              <a:gd name="T55" fmla="*/ 4 h 193"/>
              <a:gd name="T56" fmla="*/ 112 w 193"/>
              <a:gd name="T57" fmla="*/ 0 h 193"/>
              <a:gd name="T58" fmla="*/ 107 w 193"/>
              <a:gd name="T59" fmla="*/ 2 h 193"/>
              <a:gd name="T60" fmla="*/ 105 w 193"/>
              <a:gd name="T61" fmla="*/ 3 h 193"/>
              <a:gd name="T62" fmla="*/ 96 w 193"/>
              <a:gd name="T63" fmla="*/ 11 h 193"/>
              <a:gd name="T64" fmla="*/ 78 w 193"/>
              <a:gd name="T65" fmla="*/ 40 h 193"/>
              <a:gd name="T66" fmla="*/ 70 w 193"/>
              <a:gd name="T67" fmla="*/ 27 h 193"/>
              <a:gd name="T68" fmla="*/ 69 w 193"/>
              <a:gd name="T69" fmla="*/ 26 h 193"/>
              <a:gd name="T70" fmla="*/ 58 w 193"/>
              <a:gd name="T71" fmla="*/ 20 h 193"/>
              <a:gd name="T72" fmla="*/ 50 w 193"/>
              <a:gd name="T73" fmla="*/ 22 h 193"/>
              <a:gd name="T74" fmla="*/ 47 w 193"/>
              <a:gd name="T75" fmla="*/ 24 h 193"/>
              <a:gd name="T76" fmla="*/ 35 w 193"/>
              <a:gd name="T77" fmla="*/ 34 h 193"/>
              <a:gd name="T78" fmla="*/ 28 w 193"/>
              <a:gd name="T79" fmla="*/ 15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193">
                <a:moveTo>
                  <a:pt x="28" y="151"/>
                </a:moveTo>
                <a:cubicBezTo>
                  <a:pt x="4" y="175"/>
                  <a:pt x="4" y="175"/>
                  <a:pt x="4" y="175"/>
                </a:cubicBezTo>
                <a:cubicBezTo>
                  <a:pt x="0" y="179"/>
                  <a:pt x="0" y="185"/>
                  <a:pt x="4" y="189"/>
                </a:cubicBezTo>
                <a:cubicBezTo>
                  <a:pt x="8" y="193"/>
                  <a:pt x="14" y="193"/>
                  <a:pt x="18" y="189"/>
                </a:cubicBezTo>
                <a:cubicBezTo>
                  <a:pt x="42" y="165"/>
                  <a:pt x="42" y="165"/>
                  <a:pt x="42" y="165"/>
                </a:cubicBezTo>
                <a:cubicBezTo>
                  <a:pt x="76" y="193"/>
                  <a:pt x="127" y="190"/>
                  <a:pt x="159" y="158"/>
                </a:cubicBezTo>
                <a:cubicBezTo>
                  <a:pt x="163" y="154"/>
                  <a:pt x="166" y="150"/>
                  <a:pt x="169" y="146"/>
                </a:cubicBezTo>
                <a:cubicBezTo>
                  <a:pt x="171" y="143"/>
                  <a:pt x="171" y="143"/>
                  <a:pt x="171" y="143"/>
                </a:cubicBezTo>
                <a:cubicBezTo>
                  <a:pt x="172" y="141"/>
                  <a:pt x="173" y="138"/>
                  <a:pt x="173" y="135"/>
                </a:cubicBezTo>
                <a:cubicBezTo>
                  <a:pt x="173" y="131"/>
                  <a:pt x="171" y="127"/>
                  <a:pt x="167" y="124"/>
                </a:cubicBezTo>
                <a:cubicBezTo>
                  <a:pt x="166" y="123"/>
                  <a:pt x="166" y="123"/>
                  <a:pt x="166" y="123"/>
                </a:cubicBezTo>
                <a:cubicBezTo>
                  <a:pt x="161" y="120"/>
                  <a:pt x="157" y="117"/>
                  <a:pt x="153" y="115"/>
                </a:cubicBezTo>
                <a:cubicBezTo>
                  <a:pt x="164" y="112"/>
                  <a:pt x="173" y="106"/>
                  <a:pt x="182" y="97"/>
                </a:cubicBezTo>
                <a:cubicBezTo>
                  <a:pt x="185" y="94"/>
                  <a:pt x="188" y="91"/>
                  <a:pt x="190" y="88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3" y="83"/>
                  <a:pt x="193" y="81"/>
                </a:cubicBezTo>
                <a:cubicBezTo>
                  <a:pt x="193" y="77"/>
                  <a:pt x="191" y="74"/>
                  <a:pt x="189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0" y="67"/>
                  <a:pt x="174" y="64"/>
                  <a:pt x="167" y="62"/>
                </a:cubicBezTo>
                <a:cubicBezTo>
                  <a:pt x="169" y="61"/>
                  <a:pt x="170" y="59"/>
                  <a:pt x="172" y="57"/>
                </a:cubicBezTo>
                <a:cubicBezTo>
                  <a:pt x="184" y="46"/>
                  <a:pt x="189" y="31"/>
                  <a:pt x="190" y="17"/>
                </a:cubicBezTo>
                <a:cubicBezTo>
                  <a:pt x="190" y="16"/>
                  <a:pt x="190" y="14"/>
                  <a:pt x="190" y="13"/>
                </a:cubicBezTo>
                <a:cubicBezTo>
                  <a:pt x="190" y="8"/>
                  <a:pt x="185" y="3"/>
                  <a:pt x="180" y="3"/>
                </a:cubicBezTo>
                <a:cubicBezTo>
                  <a:pt x="177" y="3"/>
                  <a:pt x="177" y="3"/>
                  <a:pt x="177" y="3"/>
                </a:cubicBezTo>
                <a:cubicBezTo>
                  <a:pt x="162" y="4"/>
                  <a:pt x="147" y="9"/>
                  <a:pt x="136" y="21"/>
                </a:cubicBezTo>
                <a:cubicBezTo>
                  <a:pt x="134" y="23"/>
                  <a:pt x="132" y="24"/>
                  <a:pt x="131" y="26"/>
                </a:cubicBezTo>
                <a:cubicBezTo>
                  <a:pt x="129" y="19"/>
                  <a:pt x="126" y="13"/>
                  <a:pt x="122" y="6"/>
                </a:cubicBezTo>
                <a:cubicBezTo>
                  <a:pt x="121" y="4"/>
                  <a:pt x="121" y="4"/>
                  <a:pt x="121" y="4"/>
                </a:cubicBezTo>
                <a:cubicBezTo>
                  <a:pt x="119" y="2"/>
                  <a:pt x="116" y="0"/>
                  <a:pt x="112" y="0"/>
                </a:cubicBezTo>
                <a:cubicBezTo>
                  <a:pt x="110" y="0"/>
                  <a:pt x="109" y="1"/>
                  <a:pt x="107" y="2"/>
                </a:cubicBezTo>
                <a:cubicBezTo>
                  <a:pt x="106" y="2"/>
                  <a:pt x="105" y="3"/>
                  <a:pt x="105" y="3"/>
                </a:cubicBezTo>
                <a:cubicBezTo>
                  <a:pt x="101" y="6"/>
                  <a:pt x="99" y="8"/>
                  <a:pt x="96" y="11"/>
                </a:cubicBezTo>
                <a:cubicBezTo>
                  <a:pt x="87" y="20"/>
                  <a:pt x="81" y="29"/>
                  <a:pt x="78" y="40"/>
                </a:cubicBezTo>
                <a:cubicBezTo>
                  <a:pt x="76" y="36"/>
                  <a:pt x="73" y="32"/>
                  <a:pt x="70" y="27"/>
                </a:cubicBezTo>
                <a:cubicBezTo>
                  <a:pt x="69" y="26"/>
                  <a:pt x="69" y="26"/>
                  <a:pt x="69" y="26"/>
                </a:cubicBezTo>
                <a:cubicBezTo>
                  <a:pt x="66" y="22"/>
                  <a:pt x="62" y="20"/>
                  <a:pt x="58" y="20"/>
                </a:cubicBezTo>
                <a:cubicBezTo>
                  <a:pt x="55" y="20"/>
                  <a:pt x="52" y="21"/>
                  <a:pt x="50" y="22"/>
                </a:cubicBezTo>
                <a:cubicBezTo>
                  <a:pt x="49" y="23"/>
                  <a:pt x="48" y="24"/>
                  <a:pt x="47" y="24"/>
                </a:cubicBezTo>
                <a:cubicBezTo>
                  <a:pt x="43" y="27"/>
                  <a:pt x="39" y="30"/>
                  <a:pt x="35" y="34"/>
                </a:cubicBezTo>
                <a:cubicBezTo>
                  <a:pt x="3" y="66"/>
                  <a:pt x="0" y="117"/>
                  <a:pt x="28" y="151"/>
                </a:cubicBezTo>
                <a:close/>
              </a:path>
            </a:pathLst>
          </a:custGeom>
          <a:solidFill>
            <a:srgbClr val="A5002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24"/>
          <p:cNvSpPr>
            <a:spLocks/>
          </p:cNvSpPr>
          <p:nvPr/>
        </p:nvSpPr>
        <p:spPr bwMode="auto">
          <a:xfrm rot="21022970">
            <a:off x="1240038" y="3751913"/>
            <a:ext cx="241519" cy="241519"/>
          </a:xfrm>
          <a:custGeom>
            <a:avLst/>
            <a:gdLst>
              <a:gd name="T0" fmla="*/ 28 w 193"/>
              <a:gd name="T1" fmla="*/ 151 h 193"/>
              <a:gd name="T2" fmla="*/ 4 w 193"/>
              <a:gd name="T3" fmla="*/ 175 h 193"/>
              <a:gd name="T4" fmla="*/ 4 w 193"/>
              <a:gd name="T5" fmla="*/ 189 h 193"/>
              <a:gd name="T6" fmla="*/ 18 w 193"/>
              <a:gd name="T7" fmla="*/ 189 h 193"/>
              <a:gd name="T8" fmla="*/ 42 w 193"/>
              <a:gd name="T9" fmla="*/ 165 h 193"/>
              <a:gd name="T10" fmla="*/ 159 w 193"/>
              <a:gd name="T11" fmla="*/ 158 h 193"/>
              <a:gd name="T12" fmla="*/ 169 w 193"/>
              <a:gd name="T13" fmla="*/ 146 h 193"/>
              <a:gd name="T14" fmla="*/ 171 w 193"/>
              <a:gd name="T15" fmla="*/ 143 h 193"/>
              <a:gd name="T16" fmla="*/ 173 w 193"/>
              <a:gd name="T17" fmla="*/ 135 h 193"/>
              <a:gd name="T18" fmla="*/ 167 w 193"/>
              <a:gd name="T19" fmla="*/ 124 h 193"/>
              <a:gd name="T20" fmla="*/ 166 w 193"/>
              <a:gd name="T21" fmla="*/ 123 h 193"/>
              <a:gd name="T22" fmla="*/ 153 w 193"/>
              <a:gd name="T23" fmla="*/ 115 h 193"/>
              <a:gd name="T24" fmla="*/ 182 w 193"/>
              <a:gd name="T25" fmla="*/ 97 h 193"/>
              <a:gd name="T26" fmla="*/ 190 w 193"/>
              <a:gd name="T27" fmla="*/ 88 h 193"/>
              <a:gd name="T28" fmla="*/ 191 w 193"/>
              <a:gd name="T29" fmla="*/ 86 h 193"/>
              <a:gd name="T30" fmla="*/ 193 w 193"/>
              <a:gd name="T31" fmla="*/ 81 h 193"/>
              <a:gd name="T32" fmla="*/ 189 w 193"/>
              <a:gd name="T33" fmla="*/ 72 h 193"/>
              <a:gd name="T34" fmla="*/ 186 w 193"/>
              <a:gd name="T35" fmla="*/ 71 h 193"/>
              <a:gd name="T36" fmla="*/ 167 w 193"/>
              <a:gd name="T37" fmla="*/ 62 h 193"/>
              <a:gd name="T38" fmla="*/ 172 w 193"/>
              <a:gd name="T39" fmla="*/ 57 h 193"/>
              <a:gd name="T40" fmla="*/ 190 w 193"/>
              <a:gd name="T41" fmla="*/ 17 h 193"/>
              <a:gd name="T42" fmla="*/ 190 w 193"/>
              <a:gd name="T43" fmla="*/ 13 h 193"/>
              <a:gd name="T44" fmla="*/ 180 w 193"/>
              <a:gd name="T45" fmla="*/ 3 h 193"/>
              <a:gd name="T46" fmla="*/ 177 w 193"/>
              <a:gd name="T47" fmla="*/ 3 h 193"/>
              <a:gd name="T48" fmla="*/ 136 w 193"/>
              <a:gd name="T49" fmla="*/ 21 h 193"/>
              <a:gd name="T50" fmla="*/ 131 w 193"/>
              <a:gd name="T51" fmla="*/ 26 h 193"/>
              <a:gd name="T52" fmla="*/ 122 w 193"/>
              <a:gd name="T53" fmla="*/ 6 h 193"/>
              <a:gd name="T54" fmla="*/ 121 w 193"/>
              <a:gd name="T55" fmla="*/ 4 h 193"/>
              <a:gd name="T56" fmla="*/ 112 w 193"/>
              <a:gd name="T57" fmla="*/ 0 h 193"/>
              <a:gd name="T58" fmla="*/ 107 w 193"/>
              <a:gd name="T59" fmla="*/ 2 h 193"/>
              <a:gd name="T60" fmla="*/ 105 w 193"/>
              <a:gd name="T61" fmla="*/ 3 h 193"/>
              <a:gd name="T62" fmla="*/ 96 w 193"/>
              <a:gd name="T63" fmla="*/ 11 h 193"/>
              <a:gd name="T64" fmla="*/ 78 w 193"/>
              <a:gd name="T65" fmla="*/ 40 h 193"/>
              <a:gd name="T66" fmla="*/ 70 w 193"/>
              <a:gd name="T67" fmla="*/ 27 h 193"/>
              <a:gd name="T68" fmla="*/ 69 w 193"/>
              <a:gd name="T69" fmla="*/ 26 h 193"/>
              <a:gd name="T70" fmla="*/ 58 w 193"/>
              <a:gd name="T71" fmla="*/ 20 h 193"/>
              <a:gd name="T72" fmla="*/ 50 w 193"/>
              <a:gd name="T73" fmla="*/ 22 h 193"/>
              <a:gd name="T74" fmla="*/ 47 w 193"/>
              <a:gd name="T75" fmla="*/ 24 h 193"/>
              <a:gd name="T76" fmla="*/ 35 w 193"/>
              <a:gd name="T77" fmla="*/ 34 h 193"/>
              <a:gd name="T78" fmla="*/ 28 w 193"/>
              <a:gd name="T79" fmla="*/ 15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193">
                <a:moveTo>
                  <a:pt x="28" y="151"/>
                </a:moveTo>
                <a:cubicBezTo>
                  <a:pt x="4" y="175"/>
                  <a:pt x="4" y="175"/>
                  <a:pt x="4" y="175"/>
                </a:cubicBezTo>
                <a:cubicBezTo>
                  <a:pt x="0" y="179"/>
                  <a:pt x="0" y="185"/>
                  <a:pt x="4" y="189"/>
                </a:cubicBezTo>
                <a:cubicBezTo>
                  <a:pt x="8" y="193"/>
                  <a:pt x="14" y="193"/>
                  <a:pt x="18" y="189"/>
                </a:cubicBezTo>
                <a:cubicBezTo>
                  <a:pt x="42" y="165"/>
                  <a:pt x="42" y="165"/>
                  <a:pt x="42" y="165"/>
                </a:cubicBezTo>
                <a:cubicBezTo>
                  <a:pt x="76" y="193"/>
                  <a:pt x="127" y="190"/>
                  <a:pt x="159" y="158"/>
                </a:cubicBezTo>
                <a:cubicBezTo>
                  <a:pt x="163" y="154"/>
                  <a:pt x="166" y="150"/>
                  <a:pt x="169" y="146"/>
                </a:cubicBezTo>
                <a:cubicBezTo>
                  <a:pt x="171" y="143"/>
                  <a:pt x="171" y="143"/>
                  <a:pt x="171" y="143"/>
                </a:cubicBezTo>
                <a:cubicBezTo>
                  <a:pt x="172" y="141"/>
                  <a:pt x="173" y="138"/>
                  <a:pt x="173" y="135"/>
                </a:cubicBezTo>
                <a:cubicBezTo>
                  <a:pt x="173" y="131"/>
                  <a:pt x="171" y="127"/>
                  <a:pt x="167" y="124"/>
                </a:cubicBezTo>
                <a:cubicBezTo>
                  <a:pt x="166" y="123"/>
                  <a:pt x="166" y="123"/>
                  <a:pt x="166" y="123"/>
                </a:cubicBezTo>
                <a:cubicBezTo>
                  <a:pt x="161" y="120"/>
                  <a:pt x="157" y="117"/>
                  <a:pt x="153" y="115"/>
                </a:cubicBezTo>
                <a:cubicBezTo>
                  <a:pt x="164" y="112"/>
                  <a:pt x="173" y="106"/>
                  <a:pt x="182" y="97"/>
                </a:cubicBezTo>
                <a:cubicBezTo>
                  <a:pt x="185" y="94"/>
                  <a:pt x="188" y="91"/>
                  <a:pt x="190" y="88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3" y="83"/>
                  <a:pt x="193" y="81"/>
                </a:cubicBezTo>
                <a:cubicBezTo>
                  <a:pt x="193" y="77"/>
                  <a:pt x="191" y="74"/>
                  <a:pt x="189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0" y="67"/>
                  <a:pt x="174" y="64"/>
                  <a:pt x="167" y="62"/>
                </a:cubicBezTo>
                <a:cubicBezTo>
                  <a:pt x="169" y="61"/>
                  <a:pt x="170" y="59"/>
                  <a:pt x="172" y="57"/>
                </a:cubicBezTo>
                <a:cubicBezTo>
                  <a:pt x="184" y="46"/>
                  <a:pt x="189" y="31"/>
                  <a:pt x="190" y="17"/>
                </a:cubicBezTo>
                <a:cubicBezTo>
                  <a:pt x="190" y="16"/>
                  <a:pt x="190" y="14"/>
                  <a:pt x="190" y="13"/>
                </a:cubicBezTo>
                <a:cubicBezTo>
                  <a:pt x="190" y="8"/>
                  <a:pt x="185" y="3"/>
                  <a:pt x="180" y="3"/>
                </a:cubicBezTo>
                <a:cubicBezTo>
                  <a:pt x="177" y="3"/>
                  <a:pt x="177" y="3"/>
                  <a:pt x="177" y="3"/>
                </a:cubicBezTo>
                <a:cubicBezTo>
                  <a:pt x="162" y="4"/>
                  <a:pt x="147" y="9"/>
                  <a:pt x="136" y="21"/>
                </a:cubicBezTo>
                <a:cubicBezTo>
                  <a:pt x="134" y="23"/>
                  <a:pt x="132" y="24"/>
                  <a:pt x="131" y="26"/>
                </a:cubicBezTo>
                <a:cubicBezTo>
                  <a:pt x="129" y="19"/>
                  <a:pt x="126" y="13"/>
                  <a:pt x="122" y="6"/>
                </a:cubicBezTo>
                <a:cubicBezTo>
                  <a:pt x="121" y="4"/>
                  <a:pt x="121" y="4"/>
                  <a:pt x="121" y="4"/>
                </a:cubicBezTo>
                <a:cubicBezTo>
                  <a:pt x="119" y="2"/>
                  <a:pt x="116" y="0"/>
                  <a:pt x="112" y="0"/>
                </a:cubicBezTo>
                <a:cubicBezTo>
                  <a:pt x="110" y="0"/>
                  <a:pt x="109" y="1"/>
                  <a:pt x="107" y="2"/>
                </a:cubicBezTo>
                <a:cubicBezTo>
                  <a:pt x="106" y="2"/>
                  <a:pt x="105" y="3"/>
                  <a:pt x="105" y="3"/>
                </a:cubicBezTo>
                <a:cubicBezTo>
                  <a:pt x="101" y="6"/>
                  <a:pt x="99" y="8"/>
                  <a:pt x="96" y="11"/>
                </a:cubicBezTo>
                <a:cubicBezTo>
                  <a:pt x="87" y="20"/>
                  <a:pt x="81" y="29"/>
                  <a:pt x="78" y="40"/>
                </a:cubicBezTo>
                <a:cubicBezTo>
                  <a:pt x="76" y="36"/>
                  <a:pt x="73" y="32"/>
                  <a:pt x="70" y="27"/>
                </a:cubicBezTo>
                <a:cubicBezTo>
                  <a:pt x="69" y="26"/>
                  <a:pt x="69" y="26"/>
                  <a:pt x="69" y="26"/>
                </a:cubicBezTo>
                <a:cubicBezTo>
                  <a:pt x="66" y="22"/>
                  <a:pt x="62" y="20"/>
                  <a:pt x="58" y="20"/>
                </a:cubicBezTo>
                <a:cubicBezTo>
                  <a:pt x="55" y="20"/>
                  <a:pt x="52" y="21"/>
                  <a:pt x="50" y="22"/>
                </a:cubicBezTo>
                <a:cubicBezTo>
                  <a:pt x="49" y="23"/>
                  <a:pt x="48" y="24"/>
                  <a:pt x="47" y="24"/>
                </a:cubicBezTo>
                <a:cubicBezTo>
                  <a:pt x="43" y="27"/>
                  <a:pt x="39" y="30"/>
                  <a:pt x="35" y="34"/>
                </a:cubicBezTo>
                <a:cubicBezTo>
                  <a:pt x="3" y="66"/>
                  <a:pt x="0" y="117"/>
                  <a:pt x="28" y="151"/>
                </a:cubicBezTo>
                <a:close/>
              </a:path>
            </a:pathLst>
          </a:custGeom>
          <a:solidFill>
            <a:srgbClr val="A5002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24"/>
          <p:cNvSpPr>
            <a:spLocks/>
          </p:cNvSpPr>
          <p:nvPr/>
        </p:nvSpPr>
        <p:spPr bwMode="auto">
          <a:xfrm rot="3404599">
            <a:off x="1007669" y="3795364"/>
            <a:ext cx="187561" cy="187561"/>
          </a:xfrm>
          <a:custGeom>
            <a:avLst/>
            <a:gdLst>
              <a:gd name="T0" fmla="*/ 28 w 193"/>
              <a:gd name="T1" fmla="*/ 151 h 193"/>
              <a:gd name="T2" fmla="*/ 4 w 193"/>
              <a:gd name="T3" fmla="*/ 175 h 193"/>
              <a:gd name="T4" fmla="*/ 4 w 193"/>
              <a:gd name="T5" fmla="*/ 189 h 193"/>
              <a:gd name="T6" fmla="*/ 18 w 193"/>
              <a:gd name="T7" fmla="*/ 189 h 193"/>
              <a:gd name="T8" fmla="*/ 42 w 193"/>
              <a:gd name="T9" fmla="*/ 165 h 193"/>
              <a:gd name="T10" fmla="*/ 159 w 193"/>
              <a:gd name="T11" fmla="*/ 158 h 193"/>
              <a:gd name="T12" fmla="*/ 169 w 193"/>
              <a:gd name="T13" fmla="*/ 146 h 193"/>
              <a:gd name="T14" fmla="*/ 171 w 193"/>
              <a:gd name="T15" fmla="*/ 143 h 193"/>
              <a:gd name="T16" fmla="*/ 173 w 193"/>
              <a:gd name="T17" fmla="*/ 135 h 193"/>
              <a:gd name="T18" fmla="*/ 167 w 193"/>
              <a:gd name="T19" fmla="*/ 124 h 193"/>
              <a:gd name="T20" fmla="*/ 166 w 193"/>
              <a:gd name="T21" fmla="*/ 123 h 193"/>
              <a:gd name="T22" fmla="*/ 153 w 193"/>
              <a:gd name="T23" fmla="*/ 115 h 193"/>
              <a:gd name="T24" fmla="*/ 182 w 193"/>
              <a:gd name="T25" fmla="*/ 97 h 193"/>
              <a:gd name="T26" fmla="*/ 190 w 193"/>
              <a:gd name="T27" fmla="*/ 88 h 193"/>
              <a:gd name="T28" fmla="*/ 191 w 193"/>
              <a:gd name="T29" fmla="*/ 86 h 193"/>
              <a:gd name="T30" fmla="*/ 193 w 193"/>
              <a:gd name="T31" fmla="*/ 81 h 193"/>
              <a:gd name="T32" fmla="*/ 189 w 193"/>
              <a:gd name="T33" fmla="*/ 72 h 193"/>
              <a:gd name="T34" fmla="*/ 186 w 193"/>
              <a:gd name="T35" fmla="*/ 71 h 193"/>
              <a:gd name="T36" fmla="*/ 167 w 193"/>
              <a:gd name="T37" fmla="*/ 62 h 193"/>
              <a:gd name="T38" fmla="*/ 172 w 193"/>
              <a:gd name="T39" fmla="*/ 57 h 193"/>
              <a:gd name="T40" fmla="*/ 190 w 193"/>
              <a:gd name="T41" fmla="*/ 17 h 193"/>
              <a:gd name="T42" fmla="*/ 190 w 193"/>
              <a:gd name="T43" fmla="*/ 13 h 193"/>
              <a:gd name="T44" fmla="*/ 180 w 193"/>
              <a:gd name="T45" fmla="*/ 3 h 193"/>
              <a:gd name="T46" fmla="*/ 177 w 193"/>
              <a:gd name="T47" fmla="*/ 3 h 193"/>
              <a:gd name="T48" fmla="*/ 136 w 193"/>
              <a:gd name="T49" fmla="*/ 21 h 193"/>
              <a:gd name="T50" fmla="*/ 131 w 193"/>
              <a:gd name="T51" fmla="*/ 26 h 193"/>
              <a:gd name="T52" fmla="*/ 122 w 193"/>
              <a:gd name="T53" fmla="*/ 6 h 193"/>
              <a:gd name="T54" fmla="*/ 121 w 193"/>
              <a:gd name="T55" fmla="*/ 4 h 193"/>
              <a:gd name="T56" fmla="*/ 112 w 193"/>
              <a:gd name="T57" fmla="*/ 0 h 193"/>
              <a:gd name="T58" fmla="*/ 107 w 193"/>
              <a:gd name="T59" fmla="*/ 2 h 193"/>
              <a:gd name="T60" fmla="*/ 105 w 193"/>
              <a:gd name="T61" fmla="*/ 3 h 193"/>
              <a:gd name="T62" fmla="*/ 96 w 193"/>
              <a:gd name="T63" fmla="*/ 11 h 193"/>
              <a:gd name="T64" fmla="*/ 78 w 193"/>
              <a:gd name="T65" fmla="*/ 40 h 193"/>
              <a:gd name="T66" fmla="*/ 70 w 193"/>
              <a:gd name="T67" fmla="*/ 27 h 193"/>
              <a:gd name="T68" fmla="*/ 69 w 193"/>
              <a:gd name="T69" fmla="*/ 26 h 193"/>
              <a:gd name="T70" fmla="*/ 58 w 193"/>
              <a:gd name="T71" fmla="*/ 20 h 193"/>
              <a:gd name="T72" fmla="*/ 50 w 193"/>
              <a:gd name="T73" fmla="*/ 22 h 193"/>
              <a:gd name="T74" fmla="*/ 47 w 193"/>
              <a:gd name="T75" fmla="*/ 24 h 193"/>
              <a:gd name="T76" fmla="*/ 35 w 193"/>
              <a:gd name="T77" fmla="*/ 34 h 193"/>
              <a:gd name="T78" fmla="*/ 28 w 193"/>
              <a:gd name="T79" fmla="*/ 15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193">
                <a:moveTo>
                  <a:pt x="28" y="151"/>
                </a:moveTo>
                <a:cubicBezTo>
                  <a:pt x="4" y="175"/>
                  <a:pt x="4" y="175"/>
                  <a:pt x="4" y="175"/>
                </a:cubicBezTo>
                <a:cubicBezTo>
                  <a:pt x="0" y="179"/>
                  <a:pt x="0" y="185"/>
                  <a:pt x="4" y="189"/>
                </a:cubicBezTo>
                <a:cubicBezTo>
                  <a:pt x="8" y="193"/>
                  <a:pt x="14" y="193"/>
                  <a:pt x="18" y="189"/>
                </a:cubicBezTo>
                <a:cubicBezTo>
                  <a:pt x="42" y="165"/>
                  <a:pt x="42" y="165"/>
                  <a:pt x="42" y="165"/>
                </a:cubicBezTo>
                <a:cubicBezTo>
                  <a:pt x="76" y="193"/>
                  <a:pt x="127" y="190"/>
                  <a:pt x="159" y="158"/>
                </a:cubicBezTo>
                <a:cubicBezTo>
                  <a:pt x="163" y="154"/>
                  <a:pt x="166" y="150"/>
                  <a:pt x="169" y="146"/>
                </a:cubicBezTo>
                <a:cubicBezTo>
                  <a:pt x="171" y="143"/>
                  <a:pt x="171" y="143"/>
                  <a:pt x="171" y="143"/>
                </a:cubicBezTo>
                <a:cubicBezTo>
                  <a:pt x="172" y="141"/>
                  <a:pt x="173" y="138"/>
                  <a:pt x="173" y="135"/>
                </a:cubicBezTo>
                <a:cubicBezTo>
                  <a:pt x="173" y="131"/>
                  <a:pt x="171" y="127"/>
                  <a:pt x="167" y="124"/>
                </a:cubicBezTo>
                <a:cubicBezTo>
                  <a:pt x="166" y="123"/>
                  <a:pt x="166" y="123"/>
                  <a:pt x="166" y="123"/>
                </a:cubicBezTo>
                <a:cubicBezTo>
                  <a:pt x="161" y="120"/>
                  <a:pt x="157" y="117"/>
                  <a:pt x="153" y="115"/>
                </a:cubicBezTo>
                <a:cubicBezTo>
                  <a:pt x="164" y="112"/>
                  <a:pt x="173" y="106"/>
                  <a:pt x="182" y="97"/>
                </a:cubicBezTo>
                <a:cubicBezTo>
                  <a:pt x="185" y="94"/>
                  <a:pt x="188" y="91"/>
                  <a:pt x="190" y="88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3" y="83"/>
                  <a:pt x="193" y="81"/>
                </a:cubicBezTo>
                <a:cubicBezTo>
                  <a:pt x="193" y="77"/>
                  <a:pt x="191" y="74"/>
                  <a:pt x="189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0" y="67"/>
                  <a:pt x="174" y="64"/>
                  <a:pt x="167" y="62"/>
                </a:cubicBezTo>
                <a:cubicBezTo>
                  <a:pt x="169" y="61"/>
                  <a:pt x="170" y="59"/>
                  <a:pt x="172" y="57"/>
                </a:cubicBezTo>
                <a:cubicBezTo>
                  <a:pt x="184" y="46"/>
                  <a:pt x="189" y="31"/>
                  <a:pt x="190" y="17"/>
                </a:cubicBezTo>
                <a:cubicBezTo>
                  <a:pt x="190" y="16"/>
                  <a:pt x="190" y="14"/>
                  <a:pt x="190" y="13"/>
                </a:cubicBezTo>
                <a:cubicBezTo>
                  <a:pt x="190" y="8"/>
                  <a:pt x="185" y="3"/>
                  <a:pt x="180" y="3"/>
                </a:cubicBezTo>
                <a:cubicBezTo>
                  <a:pt x="177" y="3"/>
                  <a:pt x="177" y="3"/>
                  <a:pt x="177" y="3"/>
                </a:cubicBezTo>
                <a:cubicBezTo>
                  <a:pt x="162" y="4"/>
                  <a:pt x="147" y="9"/>
                  <a:pt x="136" y="21"/>
                </a:cubicBezTo>
                <a:cubicBezTo>
                  <a:pt x="134" y="23"/>
                  <a:pt x="132" y="24"/>
                  <a:pt x="131" y="26"/>
                </a:cubicBezTo>
                <a:cubicBezTo>
                  <a:pt x="129" y="19"/>
                  <a:pt x="126" y="13"/>
                  <a:pt x="122" y="6"/>
                </a:cubicBezTo>
                <a:cubicBezTo>
                  <a:pt x="121" y="4"/>
                  <a:pt x="121" y="4"/>
                  <a:pt x="121" y="4"/>
                </a:cubicBezTo>
                <a:cubicBezTo>
                  <a:pt x="119" y="2"/>
                  <a:pt x="116" y="0"/>
                  <a:pt x="112" y="0"/>
                </a:cubicBezTo>
                <a:cubicBezTo>
                  <a:pt x="110" y="0"/>
                  <a:pt x="109" y="1"/>
                  <a:pt x="107" y="2"/>
                </a:cubicBezTo>
                <a:cubicBezTo>
                  <a:pt x="106" y="2"/>
                  <a:pt x="105" y="3"/>
                  <a:pt x="105" y="3"/>
                </a:cubicBezTo>
                <a:cubicBezTo>
                  <a:pt x="101" y="6"/>
                  <a:pt x="99" y="8"/>
                  <a:pt x="96" y="11"/>
                </a:cubicBezTo>
                <a:cubicBezTo>
                  <a:pt x="87" y="20"/>
                  <a:pt x="81" y="29"/>
                  <a:pt x="78" y="40"/>
                </a:cubicBezTo>
                <a:cubicBezTo>
                  <a:pt x="76" y="36"/>
                  <a:pt x="73" y="32"/>
                  <a:pt x="70" y="27"/>
                </a:cubicBezTo>
                <a:cubicBezTo>
                  <a:pt x="69" y="26"/>
                  <a:pt x="69" y="26"/>
                  <a:pt x="69" y="26"/>
                </a:cubicBezTo>
                <a:cubicBezTo>
                  <a:pt x="66" y="22"/>
                  <a:pt x="62" y="20"/>
                  <a:pt x="58" y="20"/>
                </a:cubicBezTo>
                <a:cubicBezTo>
                  <a:pt x="55" y="20"/>
                  <a:pt x="52" y="21"/>
                  <a:pt x="50" y="22"/>
                </a:cubicBezTo>
                <a:cubicBezTo>
                  <a:pt x="49" y="23"/>
                  <a:pt x="48" y="24"/>
                  <a:pt x="47" y="24"/>
                </a:cubicBezTo>
                <a:cubicBezTo>
                  <a:pt x="43" y="27"/>
                  <a:pt x="39" y="30"/>
                  <a:pt x="35" y="34"/>
                </a:cubicBezTo>
                <a:cubicBezTo>
                  <a:pt x="3" y="66"/>
                  <a:pt x="0" y="117"/>
                  <a:pt x="28" y="151"/>
                </a:cubicBezTo>
                <a:close/>
              </a:path>
            </a:pathLst>
          </a:custGeom>
          <a:solidFill>
            <a:srgbClr val="A5002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Freeform 24"/>
          <p:cNvSpPr>
            <a:spLocks/>
          </p:cNvSpPr>
          <p:nvPr/>
        </p:nvSpPr>
        <p:spPr bwMode="auto">
          <a:xfrm rot="20066618">
            <a:off x="819505" y="3560278"/>
            <a:ext cx="314325" cy="314325"/>
          </a:xfrm>
          <a:custGeom>
            <a:avLst/>
            <a:gdLst>
              <a:gd name="T0" fmla="*/ 28 w 193"/>
              <a:gd name="T1" fmla="*/ 151 h 193"/>
              <a:gd name="T2" fmla="*/ 4 w 193"/>
              <a:gd name="T3" fmla="*/ 175 h 193"/>
              <a:gd name="T4" fmla="*/ 4 w 193"/>
              <a:gd name="T5" fmla="*/ 189 h 193"/>
              <a:gd name="T6" fmla="*/ 18 w 193"/>
              <a:gd name="T7" fmla="*/ 189 h 193"/>
              <a:gd name="T8" fmla="*/ 42 w 193"/>
              <a:gd name="T9" fmla="*/ 165 h 193"/>
              <a:gd name="T10" fmla="*/ 159 w 193"/>
              <a:gd name="T11" fmla="*/ 158 h 193"/>
              <a:gd name="T12" fmla="*/ 169 w 193"/>
              <a:gd name="T13" fmla="*/ 146 h 193"/>
              <a:gd name="T14" fmla="*/ 171 w 193"/>
              <a:gd name="T15" fmla="*/ 143 h 193"/>
              <a:gd name="T16" fmla="*/ 173 w 193"/>
              <a:gd name="T17" fmla="*/ 135 h 193"/>
              <a:gd name="T18" fmla="*/ 167 w 193"/>
              <a:gd name="T19" fmla="*/ 124 h 193"/>
              <a:gd name="T20" fmla="*/ 166 w 193"/>
              <a:gd name="T21" fmla="*/ 123 h 193"/>
              <a:gd name="T22" fmla="*/ 153 w 193"/>
              <a:gd name="T23" fmla="*/ 115 h 193"/>
              <a:gd name="T24" fmla="*/ 182 w 193"/>
              <a:gd name="T25" fmla="*/ 97 h 193"/>
              <a:gd name="T26" fmla="*/ 190 w 193"/>
              <a:gd name="T27" fmla="*/ 88 h 193"/>
              <a:gd name="T28" fmla="*/ 191 w 193"/>
              <a:gd name="T29" fmla="*/ 86 h 193"/>
              <a:gd name="T30" fmla="*/ 193 w 193"/>
              <a:gd name="T31" fmla="*/ 81 h 193"/>
              <a:gd name="T32" fmla="*/ 189 w 193"/>
              <a:gd name="T33" fmla="*/ 72 h 193"/>
              <a:gd name="T34" fmla="*/ 186 w 193"/>
              <a:gd name="T35" fmla="*/ 71 h 193"/>
              <a:gd name="T36" fmla="*/ 167 w 193"/>
              <a:gd name="T37" fmla="*/ 62 h 193"/>
              <a:gd name="T38" fmla="*/ 172 w 193"/>
              <a:gd name="T39" fmla="*/ 57 h 193"/>
              <a:gd name="T40" fmla="*/ 190 w 193"/>
              <a:gd name="T41" fmla="*/ 17 h 193"/>
              <a:gd name="T42" fmla="*/ 190 w 193"/>
              <a:gd name="T43" fmla="*/ 13 h 193"/>
              <a:gd name="T44" fmla="*/ 180 w 193"/>
              <a:gd name="T45" fmla="*/ 3 h 193"/>
              <a:gd name="T46" fmla="*/ 177 w 193"/>
              <a:gd name="T47" fmla="*/ 3 h 193"/>
              <a:gd name="T48" fmla="*/ 136 w 193"/>
              <a:gd name="T49" fmla="*/ 21 h 193"/>
              <a:gd name="T50" fmla="*/ 131 w 193"/>
              <a:gd name="T51" fmla="*/ 26 h 193"/>
              <a:gd name="T52" fmla="*/ 122 w 193"/>
              <a:gd name="T53" fmla="*/ 6 h 193"/>
              <a:gd name="T54" fmla="*/ 121 w 193"/>
              <a:gd name="T55" fmla="*/ 4 h 193"/>
              <a:gd name="T56" fmla="*/ 112 w 193"/>
              <a:gd name="T57" fmla="*/ 0 h 193"/>
              <a:gd name="T58" fmla="*/ 107 w 193"/>
              <a:gd name="T59" fmla="*/ 2 h 193"/>
              <a:gd name="T60" fmla="*/ 105 w 193"/>
              <a:gd name="T61" fmla="*/ 3 h 193"/>
              <a:gd name="T62" fmla="*/ 96 w 193"/>
              <a:gd name="T63" fmla="*/ 11 h 193"/>
              <a:gd name="T64" fmla="*/ 78 w 193"/>
              <a:gd name="T65" fmla="*/ 40 h 193"/>
              <a:gd name="T66" fmla="*/ 70 w 193"/>
              <a:gd name="T67" fmla="*/ 27 h 193"/>
              <a:gd name="T68" fmla="*/ 69 w 193"/>
              <a:gd name="T69" fmla="*/ 26 h 193"/>
              <a:gd name="T70" fmla="*/ 58 w 193"/>
              <a:gd name="T71" fmla="*/ 20 h 193"/>
              <a:gd name="T72" fmla="*/ 50 w 193"/>
              <a:gd name="T73" fmla="*/ 22 h 193"/>
              <a:gd name="T74" fmla="*/ 47 w 193"/>
              <a:gd name="T75" fmla="*/ 24 h 193"/>
              <a:gd name="T76" fmla="*/ 35 w 193"/>
              <a:gd name="T77" fmla="*/ 34 h 193"/>
              <a:gd name="T78" fmla="*/ 28 w 193"/>
              <a:gd name="T79" fmla="*/ 15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193">
                <a:moveTo>
                  <a:pt x="28" y="151"/>
                </a:moveTo>
                <a:cubicBezTo>
                  <a:pt x="4" y="175"/>
                  <a:pt x="4" y="175"/>
                  <a:pt x="4" y="175"/>
                </a:cubicBezTo>
                <a:cubicBezTo>
                  <a:pt x="0" y="179"/>
                  <a:pt x="0" y="185"/>
                  <a:pt x="4" y="189"/>
                </a:cubicBezTo>
                <a:cubicBezTo>
                  <a:pt x="8" y="193"/>
                  <a:pt x="14" y="193"/>
                  <a:pt x="18" y="189"/>
                </a:cubicBezTo>
                <a:cubicBezTo>
                  <a:pt x="42" y="165"/>
                  <a:pt x="42" y="165"/>
                  <a:pt x="42" y="165"/>
                </a:cubicBezTo>
                <a:cubicBezTo>
                  <a:pt x="76" y="193"/>
                  <a:pt x="127" y="190"/>
                  <a:pt x="159" y="158"/>
                </a:cubicBezTo>
                <a:cubicBezTo>
                  <a:pt x="163" y="154"/>
                  <a:pt x="166" y="150"/>
                  <a:pt x="169" y="146"/>
                </a:cubicBezTo>
                <a:cubicBezTo>
                  <a:pt x="171" y="143"/>
                  <a:pt x="171" y="143"/>
                  <a:pt x="171" y="143"/>
                </a:cubicBezTo>
                <a:cubicBezTo>
                  <a:pt x="172" y="141"/>
                  <a:pt x="173" y="138"/>
                  <a:pt x="173" y="135"/>
                </a:cubicBezTo>
                <a:cubicBezTo>
                  <a:pt x="173" y="131"/>
                  <a:pt x="171" y="127"/>
                  <a:pt x="167" y="124"/>
                </a:cubicBezTo>
                <a:cubicBezTo>
                  <a:pt x="166" y="123"/>
                  <a:pt x="166" y="123"/>
                  <a:pt x="166" y="123"/>
                </a:cubicBezTo>
                <a:cubicBezTo>
                  <a:pt x="161" y="120"/>
                  <a:pt x="157" y="117"/>
                  <a:pt x="153" y="115"/>
                </a:cubicBezTo>
                <a:cubicBezTo>
                  <a:pt x="164" y="112"/>
                  <a:pt x="173" y="106"/>
                  <a:pt x="182" y="97"/>
                </a:cubicBezTo>
                <a:cubicBezTo>
                  <a:pt x="185" y="94"/>
                  <a:pt x="188" y="91"/>
                  <a:pt x="190" y="88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3" y="83"/>
                  <a:pt x="193" y="81"/>
                </a:cubicBezTo>
                <a:cubicBezTo>
                  <a:pt x="193" y="77"/>
                  <a:pt x="191" y="74"/>
                  <a:pt x="189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0" y="67"/>
                  <a:pt x="174" y="64"/>
                  <a:pt x="167" y="62"/>
                </a:cubicBezTo>
                <a:cubicBezTo>
                  <a:pt x="169" y="61"/>
                  <a:pt x="170" y="59"/>
                  <a:pt x="172" y="57"/>
                </a:cubicBezTo>
                <a:cubicBezTo>
                  <a:pt x="184" y="46"/>
                  <a:pt x="189" y="31"/>
                  <a:pt x="190" y="17"/>
                </a:cubicBezTo>
                <a:cubicBezTo>
                  <a:pt x="190" y="16"/>
                  <a:pt x="190" y="14"/>
                  <a:pt x="190" y="13"/>
                </a:cubicBezTo>
                <a:cubicBezTo>
                  <a:pt x="190" y="8"/>
                  <a:pt x="185" y="3"/>
                  <a:pt x="180" y="3"/>
                </a:cubicBezTo>
                <a:cubicBezTo>
                  <a:pt x="177" y="3"/>
                  <a:pt x="177" y="3"/>
                  <a:pt x="177" y="3"/>
                </a:cubicBezTo>
                <a:cubicBezTo>
                  <a:pt x="162" y="4"/>
                  <a:pt x="147" y="9"/>
                  <a:pt x="136" y="21"/>
                </a:cubicBezTo>
                <a:cubicBezTo>
                  <a:pt x="134" y="23"/>
                  <a:pt x="132" y="24"/>
                  <a:pt x="131" y="26"/>
                </a:cubicBezTo>
                <a:cubicBezTo>
                  <a:pt x="129" y="19"/>
                  <a:pt x="126" y="13"/>
                  <a:pt x="122" y="6"/>
                </a:cubicBezTo>
                <a:cubicBezTo>
                  <a:pt x="121" y="4"/>
                  <a:pt x="121" y="4"/>
                  <a:pt x="121" y="4"/>
                </a:cubicBezTo>
                <a:cubicBezTo>
                  <a:pt x="119" y="2"/>
                  <a:pt x="116" y="0"/>
                  <a:pt x="112" y="0"/>
                </a:cubicBezTo>
                <a:cubicBezTo>
                  <a:pt x="110" y="0"/>
                  <a:pt x="109" y="1"/>
                  <a:pt x="107" y="2"/>
                </a:cubicBezTo>
                <a:cubicBezTo>
                  <a:pt x="106" y="2"/>
                  <a:pt x="105" y="3"/>
                  <a:pt x="105" y="3"/>
                </a:cubicBezTo>
                <a:cubicBezTo>
                  <a:pt x="101" y="6"/>
                  <a:pt x="99" y="8"/>
                  <a:pt x="96" y="11"/>
                </a:cubicBezTo>
                <a:cubicBezTo>
                  <a:pt x="87" y="20"/>
                  <a:pt x="81" y="29"/>
                  <a:pt x="78" y="40"/>
                </a:cubicBezTo>
                <a:cubicBezTo>
                  <a:pt x="76" y="36"/>
                  <a:pt x="73" y="32"/>
                  <a:pt x="70" y="27"/>
                </a:cubicBezTo>
                <a:cubicBezTo>
                  <a:pt x="69" y="26"/>
                  <a:pt x="69" y="26"/>
                  <a:pt x="69" y="26"/>
                </a:cubicBezTo>
                <a:cubicBezTo>
                  <a:pt x="66" y="22"/>
                  <a:pt x="62" y="20"/>
                  <a:pt x="58" y="20"/>
                </a:cubicBezTo>
                <a:cubicBezTo>
                  <a:pt x="55" y="20"/>
                  <a:pt x="52" y="21"/>
                  <a:pt x="50" y="22"/>
                </a:cubicBezTo>
                <a:cubicBezTo>
                  <a:pt x="49" y="23"/>
                  <a:pt x="48" y="24"/>
                  <a:pt x="47" y="24"/>
                </a:cubicBezTo>
                <a:cubicBezTo>
                  <a:pt x="43" y="27"/>
                  <a:pt x="39" y="30"/>
                  <a:pt x="35" y="34"/>
                </a:cubicBezTo>
                <a:cubicBezTo>
                  <a:pt x="3" y="66"/>
                  <a:pt x="0" y="117"/>
                  <a:pt x="28" y="151"/>
                </a:cubicBezTo>
                <a:close/>
              </a:path>
            </a:pathLst>
          </a:custGeom>
          <a:solidFill>
            <a:srgbClr val="A5002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24"/>
          <p:cNvSpPr>
            <a:spLocks/>
          </p:cNvSpPr>
          <p:nvPr/>
        </p:nvSpPr>
        <p:spPr bwMode="auto">
          <a:xfrm rot="12522128">
            <a:off x="627908" y="3919999"/>
            <a:ext cx="291587" cy="291587"/>
          </a:xfrm>
          <a:custGeom>
            <a:avLst/>
            <a:gdLst>
              <a:gd name="T0" fmla="*/ 28 w 193"/>
              <a:gd name="T1" fmla="*/ 151 h 193"/>
              <a:gd name="T2" fmla="*/ 4 w 193"/>
              <a:gd name="T3" fmla="*/ 175 h 193"/>
              <a:gd name="T4" fmla="*/ 4 w 193"/>
              <a:gd name="T5" fmla="*/ 189 h 193"/>
              <a:gd name="T6" fmla="*/ 18 w 193"/>
              <a:gd name="T7" fmla="*/ 189 h 193"/>
              <a:gd name="T8" fmla="*/ 42 w 193"/>
              <a:gd name="T9" fmla="*/ 165 h 193"/>
              <a:gd name="T10" fmla="*/ 159 w 193"/>
              <a:gd name="T11" fmla="*/ 158 h 193"/>
              <a:gd name="T12" fmla="*/ 169 w 193"/>
              <a:gd name="T13" fmla="*/ 146 h 193"/>
              <a:gd name="T14" fmla="*/ 171 w 193"/>
              <a:gd name="T15" fmla="*/ 143 h 193"/>
              <a:gd name="T16" fmla="*/ 173 w 193"/>
              <a:gd name="T17" fmla="*/ 135 h 193"/>
              <a:gd name="T18" fmla="*/ 167 w 193"/>
              <a:gd name="T19" fmla="*/ 124 h 193"/>
              <a:gd name="T20" fmla="*/ 166 w 193"/>
              <a:gd name="T21" fmla="*/ 123 h 193"/>
              <a:gd name="T22" fmla="*/ 153 w 193"/>
              <a:gd name="T23" fmla="*/ 115 h 193"/>
              <a:gd name="T24" fmla="*/ 182 w 193"/>
              <a:gd name="T25" fmla="*/ 97 h 193"/>
              <a:gd name="T26" fmla="*/ 190 w 193"/>
              <a:gd name="T27" fmla="*/ 88 h 193"/>
              <a:gd name="T28" fmla="*/ 191 w 193"/>
              <a:gd name="T29" fmla="*/ 86 h 193"/>
              <a:gd name="T30" fmla="*/ 193 w 193"/>
              <a:gd name="T31" fmla="*/ 81 h 193"/>
              <a:gd name="T32" fmla="*/ 189 w 193"/>
              <a:gd name="T33" fmla="*/ 72 h 193"/>
              <a:gd name="T34" fmla="*/ 186 w 193"/>
              <a:gd name="T35" fmla="*/ 71 h 193"/>
              <a:gd name="T36" fmla="*/ 167 w 193"/>
              <a:gd name="T37" fmla="*/ 62 h 193"/>
              <a:gd name="T38" fmla="*/ 172 w 193"/>
              <a:gd name="T39" fmla="*/ 57 h 193"/>
              <a:gd name="T40" fmla="*/ 190 w 193"/>
              <a:gd name="T41" fmla="*/ 17 h 193"/>
              <a:gd name="T42" fmla="*/ 190 w 193"/>
              <a:gd name="T43" fmla="*/ 13 h 193"/>
              <a:gd name="T44" fmla="*/ 180 w 193"/>
              <a:gd name="T45" fmla="*/ 3 h 193"/>
              <a:gd name="T46" fmla="*/ 177 w 193"/>
              <a:gd name="T47" fmla="*/ 3 h 193"/>
              <a:gd name="T48" fmla="*/ 136 w 193"/>
              <a:gd name="T49" fmla="*/ 21 h 193"/>
              <a:gd name="T50" fmla="*/ 131 w 193"/>
              <a:gd name="T51" fmla="*/ 26 h 193"/>
              <a:gd name="T52" fmla="*/ 122 w 193"/>
              <a:gd name="T53" fmla="*/ 6 h 193"/>
              <a:gd name="T54" fmla="*/ 121 w 193"/>
              <a:gd name="T55" fmla="*/ 4 h 193"/>
              <a:gd name="T56" fmla="*/ 112 w 193"/>
              <a:gd name="T57" fmla="*/ 0 h 193"/>
              <a:gd name="T58" fmla="*/ 107 w 193"/>
              <a:gd name="T59" fmla="*/ 2 h 193"/>
              <a:gd name="T60" fmla="*/ 105 w 193"/>
              <a:gd name="T61" fmla="*/ 3 h 193"/>
              <a:gd name="T62" fmla="*/ 96 w 193"/>
              <a:gd name="T63" fmla="*/ 11 h 193"/>
              <a:gd name="T64" fmla="*/ 78 w 193"/>
              <a:gd name="T65" fmla="*/ 40 h 193"/>
              <a:gd name="T66" fmla="*/ 70 w 193"/>
              <a:gd name="T67" fmla="*/ 27 h 193"/>
              <a:gd name="T68" fmla="*/ 69 w 193"/>
              <a:gd name="T69" fmla="*/ 26 h 193"/>
              <a:gd name="T70" fmla="*/ 58 w 193"/>
              <a:gd name="T71" fmla="*/ 20 h 193"/>
              <a:gd name="T72" fmla="*/ 50 w 193"/>
              <a:gd name="T73" fmla="*/ 22 h 193"/>
              <a:gd name="T74" fmla="*/ 47 w 193"/>
              <a:gd name="T75" fmla="*/ 24 h 193"/>
              <a:gd name="T76" fmla="*/ 35 w 193"/>
              <a:gd name="T77" fmla="*/ 34 h 193"/>
              <a:gd name="T78" fmla="*/ 28 w 193"/>
              <a:gd name="T79" fmla="*/ 15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193">
                <a:moveTo>
                  <a:pt x="28" y="151"/>
                </a:moveTo>
                <a:cubicBezTo>
                  <a:pt x="4" y="175"/>
                  <a:pt x="4" y="175"/>
                  <a:pt x="4" y="175"/>
                </a:cubicBezTo>
                <a:cubicBezTo>
                  <a:pt x="0" y="179"/>
                  <a:pt x="0" y="185"/>
                  <a:pt x="4" y="189"/>
                </a:cubicBezTo>
                <a:cubicBezTo>
                  <a:pt x="8" y="193"/>
                  <a:pt x="14" y="193"/>
                  <a:pt x="18" y="189"/>
                </a:cubicBezTo>
                <a:cubicBezTo>
                  <a:pt x="42" y="165"/>
                  <a:pt x="42" y="165"/>
                  <a:pt x="42" y="165"/>
                </a:cubicBezTo>
                <a:cubicBezTo>
                  <a:pt x="76" y="193"/>
                  <a:pt x="127" y="190"/>
                  <a:pt x="159" y="158"/>
                </a:cubicBezTo>
                <a:cubicBezTo>
                  <a:pt x="163" y="154"/>
                  <a:pt x="166" y="150"/>
                  <a:pt x="169" y="146"/>
                </a:cubicBezTo>
                <a:cubicBezTo>
                  <a:pt x="171" y="143"/>
                  <a:pt x="171" y="143"/>
                  <a:pt x="171" y="143"/>
                </a:cubicBezTo>
                <a:cubicBezTo>
                  <a:pt x="172" y="141"/>
                  <a:pt x="173" y="138"/>
                  <a:pt x="173" y="135"/>
                </a:cubicBezTo>
                <a:cubicBezTo>
                  <a:pt x="173" y="131"/>
                  <a:pt x="171" y="127"/>
                  <a:pt x="167" y="124"/>
                </a:cubicBezTo>
                <a:cubicBezTo>
                  <a:pt x="166" y="123"/>
                  <a:pt x="166" y="123"/>
                  <a:pt x="166" y="123"/>
                </a:cubicBezTo>
                <a:cubicBezTo>
                  <a:pt x="161" y="120"/>
                  <a:pt x="157" y="117"/>
                  <a:pt x="153" y="115"/>
                </a:cubicBezTo>
                <a:cubicBezTo>
                  <a:pt x="164" y="112"/>
                  <a:pt x="173" y="106"/>
                  <a:pt x="182" y="97"/>
                </a:cubicBezTo>
                <a:cubicBezTo>
                  <a:pt x="185" y="94"/>
                  <a:pt x="188" y="91"/>
                  <a:pt x="190" y="88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3" y="83"/>
                  <a:pt x="193" y="81"/>
                </a:cubicBezTo>
                <a:cubicBezTo>
                  <a:pt x="193" y="77"/>
                  <a:pt x="191" y="74"/>
                  <a:pt x="189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0" y="67"/>
                  <a:pt x="174" y="64"/>
                  <a:pt x="167" y="62"/>
                </a:cubicBezTo>
                <a:cubicBezTo>
                  <a:pt x="169" y="61"/>
                  <a:pt x="170" y="59"/>
                  <a:pt x="172" y="57"/>
                </a:cubicBezTo>
                <a:cubicBezTo>
                  <a:pt x="184" y="46"/>
                  <a:pt x="189" y="31"/>
                  <a:pt x="190" y="17"/>
                </a:cubicBezTo>
                <a:cubicBezTo>
                  <a:pt x="190" y="16"/>
                  <a:pt x="190" y="14"/>
                  <a:pt x="190" y="13"/>
                </a:cubicBezTo>
                <a:cubicBezTo>
                  <a:pt x="190" y="8"/>
                  <a:pt x="185" y="3"/>
                  <a:pt x="180" y="3"/>
                </a:cubicBezTo>
                <a:cubicBezTo>
                  <a:pt x="177" y="3"/>
                  <a:pt x="177" y="3"/>
                  <a:pt x="177" y="3"/>
                </a:cubicBezTo>
                <a:cubicBezTo>
                  <a:pt x="162" y="4"/>
                  <a:pt x="147" y="9"/>
                  <a:pt x="136" y="21"/>
                </a:cubicBezTo>
                <a:cubicBezTo>
                  <a:pt x="134" y="23"/>
                  <a:pt x="132" y="24"/>
                  <a:pt x="131" y="26"/>
                </a:cubicBezTo>
                <a:cubicBezTo>
                  <a:pt x="129" y="19"/>
                  <a:pt x="126" y="13"/>
                  <a:pt x="122" y="6"/>
                </a:cubicBezTo>
                <a:cubicBezTo>
                  <a:pt x="121" y="4"/>
                  <a:pt x="121" y="4"/>
                  <a:pt x="121" y="4"/>
                </a:cubicBezTo>
                <a:cubicBezTo>
                  <a:pt x="119" y="2"/>
                  <a:pt x="116" y="0"/>
                  <a:pt x="112" y="0"/>
                </a:cubicBezTo>
                <a:cubicBezTo>
                  <a:pt x="110" y="0"/>
                  <a:pt x="109" y="1"/>
                  <a:pt x="107" y="2"/>
                </a:cubicBezTo>
                <a:cubicBezTo>
                  <a:pt x="106" y="2"/>
                  <a:pt x="105" y="3"/>
                  <a:pt x="105" y="3"/>
                </a:cubicBezTo>
                <a:cubicBezTo>
                  <a:pt x="101" y="6"/>
                  <a:pt x="99" y="8"/>
                  <a:pt x="96" y="11"/>
                </a:cubicBezTo>
                <a:cubicBezTo>
                  <a:pt x="87" y="20"/>
                  <a:pt x="81" y="29"/>
                  <a:pt x="78" y="40"/>
                </a:cubicBezTo>
                <a:cubicBezTo>
                  <a:pt x="76" y="36"/>
                  <a:pt x="73" y="32"/>
                  <a:pt x="70" y="27"/>
                </a:cubicBezTo>
                <a:cubicBezTo>
                  <a:pt x="69" y="26"/>
                  <a:pt x="69" y="26"/>
                  <a:pt x="69" y="26"/>
                </a:cubicBezTo>
                <a:cubicBezTo>
                  <a:pt x="66" y="22"/>
                  <a:pt x="62" y="20"/>
                  <a:pt x="58" y="20"/>
                </a:cubicBezTo>
                <a:cubicBezTo>
                  <a:pt x="55" y="20"/>
                  <a:pt x="52" y="21"/>
                  <a:pt x="50" y="22"/>
                </a:cubicBezTo>
                <a:cubicBezTo>
                  <a:pt x="49" y="23"/>
                  <a:pt x="48" y="24"/>
                  <a:pt x="47" y="24"/>
                </a:cubicBezTo>
                <a:cubicBezTo>
                  <a:pt x="43" y="27"/>
                  <a:pt x="39" y="30"/>
                  <a:pt x="35" y="34"/>
                </a:cubicBezTo>
                <a:cubicBezTo>
                  <a:pt x="3" y="66"/>
                  <a:pt x="0" y="117"/>
                  <a:pt x="28" y="151"/>
                </a:cubicBezTo>
                <a:close/>
              </a:path>
            </a:pathLst>
          </a:custGeom>
          <a:solidFill>
            <a:srgbClr val="A5002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44" name="组合 1043"/>
          <p:cNvGrpSpPr/>
          <p:nvPr/>
        </p:nvGrpSpPr>
        <p:grpSpPr>
          <a:xfrm rot="19837317">
            <a:off x="1197168" y="2629713"/>
            <a:ext cx="1000659" cy="983083"/>
            <a:chOff x="737334" y="383076"/>
            <a:chExt cx="1201712" cy="1180603"/>
          </a:xfrm>
        </p:grpSpPr>
        <p:sp>
          <p:nvSpPr>
            <p:cNvPr id="66" name="Freeform 24"/>
            <p:cNvSpPr>
              <a:spLocks/>
            </p:cNvSpPr>
            <p:nvPr/>
          </p:nvSpPr>
          <p:spPr bwMode="auto">
            <a:xfrm rot="1608888">
              <a:off x="737334" y="383076"/>
              <a:ext cx="1180603" cy="1180603"/>
            </a:xfrm>
            <a:custGeom>
              <a:avLst/>
              <a:gdLst>
                <a:gd name="T0" fmla="*/ 28 w 193"/>
                <a:gd name="T1" fmla="*/ 151 h 193"/>
                <a:gd name="T2" fmla="*/ 4 w 193"/>
                <a:gd name="T3" fmla="*/ 175 h 193"/>
                <a:gd name="T4" fmla="*/ 4 w 193"/>
                <a:gd name="T5" fmla="*/ 189 h 193"/>
                <a:gd name="T6" fmla="*/ 18 w 193"/>
                <a:gd name="T7" fmla="*/ 189 h 193"/>
                <a:gd name="T8" fmla="*/ 42 w 193"/>
                <a:gd name="T9" fmla="*/ 165 h 193"/>
                <a:gd name="T10" fmla="*/ 159 w 193"/>
                <a:gd name="T11" fmla="*/ 158 h 193"/>
                <a:gd name="T12" fmla="*/ 169 w 193"/>
                <a:gd name="T13" fmla="*/ 146 h 193"/>
                <a:gd name="T14" fmla="*/ 171 w 193"/>
                <a:gd name="T15" fmla="*/ 143 h 193"/>
                <a:gd name="T16" fmla="*/ 173 w 193"/>
                <a:gd name="T17" fmla="*/ 135 h 193"/>
                <a:gd name="T18" fmla="*/ 167 w 193"/>
                <a:gd name="T19" fmla="*/ 124 h 193"/>
                <a:gd name="T20" fmla="*/ 166 w 193"/>
                <a:gd name="T21" fmla="*/ 123 h 193"/>
                <a:gd name="T22" fmla="*/ 153 w 193"/>
                <a:gd name="T23" fmla="*/ 115 h 193"/>
                <a:gd name="T24" fmla="*/ 182 w 193"/>
                <a:gd name="T25" fmla="*/ 97 h 193"/>
                <a:gd name="T26" fmla="*/ 190 w 193"/>
                <a:gd name="T27" fmla="*/ 88 h 193"/>
                <a:gd name="T28" fmla="*/ 191 w 193"/>
                <a:gd name="T29" fmla="*/ 86 h 193"/>
                <a:gd name="T30" fmla="*/ 193 w 193"/>
                <a:gd name="T31" fmla="*/ 81 h 193"/>
                <a:gd name="T32" fmla="*/ 189 w 193"/>
                <a:gd name="T33" fmla="*/ 72 h 193"/>
                <a:gd name="T34" fmla="*/ 186 w 193"/>
                <a:gd name="T35" fmla="*/ 71 h 193"/>
                <a:gd name="T36" fmla="*/ 167 w 193"/>
                <a:gd name="T37" fmla="*/ 62 h 193"/>
                <a:gd name="T38" fmla="*/ 172 w 193"/>
                <a:gd name="T39" fmla="*/ 57 h 193"/>
                <a:gd name="T40" fmla="*/ 190 w 193"/>
                <a:gd name="T41" fmla="*/ 17 h 193"/>
                <a:gd name="T42" fmla="*/ 190 w 193"/>
                <a:gd name="T43" fmla="*/ 13 h 193"/>
                <a:gd name="T44" fmla="*/ 180 w 193"/>
                <a:gd name="T45" fmla="*/ 3 h 193"/>
                <a:gd name="T46" fmla="*/ 177 w 193"/>
                <a:gd name="T47" fmla="*/ 3 h 193"/>
                <a:gd name="T48" fmla="*/ 136 w 193"/>
                <a:gd name="T49" fmla="*/ 21 h 193"/>
                <a:gd name="T50" fmla="*/ 131 w 193"/>
                <a:gd name="T51" fmla="*/ 26 h 193"/>
                <a:gd name="T52" fmla="*/ 122 w 193"/>
                <a:gd name="T53" fmla="*/ 6 h 193"/>
                <a:gd name="T54" fmla="*/ 121 w 193"/>
                <a:gd name="T55" fmla="*/ 4 h 193"/>
                <a:gd name="T56" fmla="*/ 112 w 193"/>
                <a:gd name="T57" fmla="*/ 0 h 193"/>
                <a:gd name="T58" fmla="*/ 107 w 193"/>
                <a:gd name="T59" fmla="*/ 2 h 193"/>
                <a:gd name="T60" fmla="*/ 105 w 193"/>
                <a:gd name="T61" fmla="*/ 3 h 193"/>
                <a:gd name="T62" fmla="*/ 96 w 193"/>
                <a:gd name="T63" fmla="*/ 11 h 193"/>
                <a:gd name="T64" fmla="*/ 78 w 193"/>
                <a:gd name="T65" fmla="*/ 40 h 193"/>
                <a:gd name="T66" fmla="*/ 70 w 193"/>
                <a:gd name="T67" fmla="*/ 27 h 193"/>
                <a:gd name="T68" fmla="*/ 69 w 193"/>
                <a:gd name="T69" fmla="*/ 26 h 193"/>
                <a:gd name="T70" fmla="*/ 58 w 193"/>
                <a:gd name="T71" fmla="*/ 20 h 193"/>
                <a:gd name="T72" fmla="*/ 50 w 193"/>
                <a:gd name="T73" fmla="*/ 22 h 193"/>
                <a:gd name="T74" fmla="*/ 47 w 193"/>
                <a:gd name="T75" fmla="*/ 24 h 193"/>
                <a:gd name="T76" fmla="*/ 35 w 193"/>
                <a:gd name="T77" fmla="*/ 34 h 193"/>
                <a:gd name="T78" fmla="*/ 28 w 193"/>
                <a:gd name="T79" fmla="*/ 15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3" h="193">
                  <a:moveTo>
                    <a:pt x="28" y="151"/>
                  </a:moveTo>
                  <a:cubicBezTo>
                    <a:pt x="4" y="175"/>
                    <a:pt x="4" y="175"/>
                    <a:pt x="4" y="175"/>
                  </a:cubicBezTo>
                  <a:cubicBezTo>
                    <a:pt x="0" y="179"/>
                    <a:pt x="0" y="185"/>
                    <a:pt x="4" y="189"/>
                  </a:cubicBezTo>
                  <a:cubicBezTo>
                    <a:pt x="8" y="193"/>
                    <a:pt x="14" y="193"/>
                    <a:pt x="18" y="189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76" y="193"/>
                    <a:pt x="127" y="190"/>
                    <a:pt x="159" y="158"/>
                  </a:cubicBezTo>
                  <a:cubicBezTo>
                    <a:pt x="163" y="154"/>
                    <a:pt x="166" y="150"/>
                    <a:pt x="169" y="146"/>
                  </a:cubicBezTo>
                  <a:cubicBezTo>
                    <a:pt x="171" y="143"/>
                    <a:pt x="171" y="143"/>
                    <a:pt x="171" y="143"/>
                  </a:cubicBezTo>
                  <a:cubicBezTo>
                    <a:pt x="172" y="141"/>
                    <a:pt x="173" y="138"/>
                    <a:pt x="173" y="135"/>
                  </a:cubicBezTo>
                  <a:cubicBezTo>
                    <a:pt x="173" y="131"/>
                    <a:pt x="171" y="127"/>
                    <a:pt x="167" y="124"/>
                  </a:cubicBezTo>
                  <a:cubicBezTo>
                    <a:pt x="166" y="123"/>
                    <a:pt x="166" y="123"/>
                    <a:pt x="166" y="123"/>
                  </a:cubicBezTo>
                  <a:cubicBezTo>
                    <a:pt x="161" y="120"/>
                    <a:pt x="157" y="117"/>
                    <a:pt x="153" y="115"/>
                  </a:cubicBezTo>
                  <a:cubicBezTo>
                    <a:pt x="164" y="112"/>
                    <a:pt x="173" y="106"/>
                    <a:pt x="182" y="97"/>
                  </a:cubicBezTo>
                  <a:cubicBezTo>
                    <a:pt x="185" y="94"/>
                    <a:pt x="188" y="91"/>
                    <a:pt x="190" y="88"/>
                  </a:cubicBezTo>
                  <a:cubicBezTo>
                    <a:pt x="191" y="86"/>
                    <a:pt x="191" y="86"/>
                    <a:pt x="191" y="86"/>
                  </a:cubicBezTo>
                  <a:cubicBezTo>
                    <a:pt x="192" y="85"/>
                    <a:pt x="193" y="83"/>
                    <a:pt x="193" y="81"/>
                  </a:cubicBezTo>
                  <a:cubicBezTo>
                    <a:pt x="193" y="77"/>
                    <a:pt x="191" y="74"/>
                    <a:pt x="189" y="72"/>
                  </a:cubicBezTo>
                  <a:cubicBezTo>
                    <a:pt x="186" y="71"/>
                    <a:pt x="186" y="71"/>
                    <a:pt x="186" y="71"/>
                  </a:cubicBezTo>
                  <a:cubicBezTo>
                    <a:pt x="180" y="67"/>
                    <a:pt x="174" y="64"/>
                    <a:pt x="167" y="62"/>
                  </a:cubicBezTo>
                  <a:cubicBezTo>
                    <a:pt x="169" y="61"/>
                    <a:pt x="170" y="59"/>
                    <a:pt x="172" y="57"/>
                  </a:cubicBezTo>
                  <a:cubicBezTo>
                    <a:pt x="184" y="46"/>
                    <a:pt x="189" y="31"/>
                    <a:pt x="190" y="17"/>
                  </a:cubicBezTo>
                  <a:cubicBezTo>
                    <a:pt x="190" y="16"/>
                    <a:pt x="190" y="14"/>
                    <a:pt x="190" y="13"/>
                  </a:cubicBezTo>
                  <a:cubicBezTo>
                    <a:pt x="190" y="8"/>
                    <a:pt x="185" y="3"/>
                    <a:pt x="180" y="3"/>
                  </a:cubicBezTo>
                  <a:cubicBezTo>
                    <a:pt x="177" y="3"/>
                    <a:pt x="177" y="3"/>
                    <a:pt x="177" y="3"/>
                  </a:cubicBezTo>
                  <a:cubicBezTo>
                    <a:pt x="162" y="4"/>
                    <a:pt x="147" y="9"/>
                    <a:pt x="136" y="21"/>
                  </a:cubicBezTo>
                  <a:cubicBezTo>
                    <a:pt x="134" y="23"/>
                    <a:pt x="132" y="24"/>
                    <a:pt x="131" y="26"/>
                  </a:cubicBezTo>
                  <a:cubicBezTo>
                    <a:pt x="129" y="19"/>
                    <a:pt x="126" y="13"/>
                    <a:pt x="122" y="6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19" y="2"/>
                    <a:pt x="116" y="0"/>
                    <a:pt x="112" y="0"/>
                  </a:cubicBezTo>
                  <a:cubicBezTo>
                    <a:pt x="110" y="0"/>
                    <a:pt x="109" y="1"/>
                    <a:pt x="107" y="2"/>
                  </a:cubicBezTo>
                  <a:cubicBezTo>
                    <a:pt x="106" y="2"/>
                    <a:pt x="105" y="3"/>
                    <a:pt x="105" y="3"/>
                  </a:cubicBezTo>
                  <a:cubicBezTo>
                    <a:pt x="101" y="6"/>
                    <a:pt x="99" y="8"/>
                    <a:pt x="96" y="11"/>
                  </a:cubicBezTo>
                  <a:cubicBezTo>
                    <a:pt x="87" y="20"/>
                    <a:pt x="81" y="29"/>
                    <a:pt x="78" y="40"/>
                  </a:cubicBezTo>
                  <a:cubicBezTo>
                    <a:pt x="76" y="36"/>
                    <a:pt x="73" y="32"/>
                    <a:pt x="70" y="27"/>
                  </a:cubicBezTo>
                  <a:cubicBezTo>
                    <a:pt x="69" y="26"/>
                    <a:pt x="69" y="26"/>
                    <a:pt x="69" y="26"/>
                  </a:cubicBezTo>
                  <a:cubicBezTo>
                    <a:pt x="66" y="22"/>
                    <a:pt x="62" y="20"/>
                    <a:pt x="58" y="20"/>
                  </a:cubicBezTo>
                  <a:cubicBezTo>
                    <a:pt x="55" y="20"/>
                    <a:pt x="52" y="21"/>
                    <a:pt x="50" y="22"/>
                  </a:cubicBezTo>
                  <a:cubicBezTo>
                    <a:pt x="49" y="23"/>
                    <a:pt x="48" y="24"/>
                    <a:pt x="47" y="24"/>
                  </a:cubicBezTo>
                  <a:cubicBezTo>
                    <a:pt x="43" y="27"/>
                    <a:pt x="39" y="30"/>
                    <a:pt x="35" y="34"/>
                  </a:cubicBezTo>
                  <a:cubicBezTo>
                    <a:pt x="3" y="66"/>
                    <a:pt x="0" y="117"/>
                    <a:pt x="28" y="151"/>
                  </a:cubicBezTo>
                  <a:close/>
                </a:path>
              </a:pathLst>
            </a:custGeom>
            <a:solidFill>
              <a:srgbClr val="A5002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72174" y="554343"/>
              <a:ext cx="1166872" cy="850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模块化开发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071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62471" y="483518"/>
            <a:ext cx="2353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模块化的优点</a:t>
            </a:r>
            <a:endParaRPr lang="zh-CN" altLang="en-US" sz="2400" b="1" dirty="0">
              <a:solidFill>
                <a:srgbClr val="A5002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Freeform 24"/>
          <p:cNvSpPr>
            <a:spLocks/>
          </p:cNvSpPr>
          <p:nvPr/>
        </p:nvSpPr>
        <p:spPr bwMode="auto">
          <a:xfrm rot="20066618">
            <a:off x="1724245" y="310531"/>
            <a:ext cx="314325" cy="314325"/>
          </a:xfrm>
          <a:custGeom>
            <a:avLst/>
            <a:gdLst>
              <a:gd name="T0" fmla="*/ 28 w 193"/>
              <a:gd name="T1" fmla="*/ 151 h 193"/>
              <a:gd name="T2" fmla="*/ 4 w 193"/>
              <a:gd name="T3" fmla="*/ 175 h 193"/>
              <a:gd name="T4" fmla="*/ 4 w 193"/>
              <a:gd name="T5" fmla="*/ 189 h 193"/>
              <a:gd name="T6" fmla="*/ 18 w 193"/>
              <a:gd name="T7" fmla="*/ 189 h 193"/>
              <a:gd name="T8" fmla="*/ 42 w 193"/>
              <a:gd name="T9" fmla="*/ 165 h 193"/>
              <a:gd name="T10" fmla="*/ 159 w 193"/>
              <a:gd name="T11" fmla="*/ 158 h 193"/>
              <a:gd name="T12" fmla="*/ 169 w 193"/>
              <a:gd name="T13" fmla="*/ 146 h 193"/>
              <a:gd name="T14" fmla="*/ 171 w 193"/>
              <a:gd name="T15" fmla="*/ 143 h 193"/>
              <a:gd name="T16" fmla="*/ 173 w 193"/>
              <a:gd name="T17" fmla="*/ 135 h 193"/>
              <a:gd name="T18" fmla="*/ 167 w 193"/>
              <a:gd name="T19" fmla="*/ 124 h 193"/>
              <a:gd name="T20" fmla="*/ 166 w 193"/>
              <a:gd name="T21" fmla="*/ 123 h 193"/>
              <a:gd name="T22" fmla="*/ 153 w 193"/>
              <a:gd name="T23" fmla="*/ 115 h 193"/>
              <a:gd name="T24" fmla="*/ 182 w 193"/>
              <a:gd name="T25" fmla="*/ 97 h 193"/>
              <a:gd name="T26" fmla="*/ 190 w 193"/>
              <a:gd name="T27" fmla="*/ 88 h 193"/>
              <a:gd name="T28" fmla="*/ 191 w 193"/>
              <a:gd name="T29" fmla="*/ 86 h 193"/>
              <a:gd name="T30" fmla="*/ 193 w 193"/>
              <a:gd name="T31" fmla="*/ 81 h 193"/>
              <a:gd name="T32" fmla="*/ 189 w 193"/>
              <a:gd name="T33" fmla="*/ 72 h 193"/>
              <a:gd name="T34" fmla="*/ 186 w 193"/>
              <a:gd name="T35" fmla="*/ 71 h 193"/>
              <a:gd name="T36" fmla="*/ 167 w 193"/>
              <a:gd name="T37" fmla="*/ 62 h 193"/>
              <a:gd name="T38" fmla="*/ 172 w 193"/>
              <a:gd name="T39" fmla="*/ 57 h 193"/>
              <a:gd name="T40" fmla="*/ 190 w 193"/>
              <a:gd name="T41" fmla="*/ 17 h 193"/>
              <a:gd name="T42" fmla="*/ 190 w 193"/>
              <a:gd name="T43" fmla="*/ 13 h 193"/>
              <a:gd name="T44" fmla="*/ 180 w 193"/>
              <a:gd name="T45" fmla="*/ 3 h 193"/>
              <a:gd name="T46" fmla="*/ 177 w 193"/>
              <a:gd name="T47" fmla="*/ 3 h 193"/>
              <a:gd name="T48" fmla="*/ 136 w 193"/>
              <a:gd name="T49" fmla="*/ 21 h 193"/>
              <a:gd name="T50" fmla="*/ 131 w 193"/>
              <a:gd name="T51" fmla="*/ 26 h 193"/>
              <a:gd name="T52" fmla="*/ 122 w 193"/>
              <a:gd name="T53" fmla="*/ 6 h 193"/>
              <a:gd name="T54" fmla="*/ 121 w 193"/>
              <a:gd name="T55" fmla="*/ 4 h 193"/>
              <a:gd name="T56" fmla="*/ 112 w 193"/>
              <a:gd name="T57" fmla="*/ 0 h 193"/>
              <a:gd name="T58" fmla="*/ 107 w 193"/>
              <a:gd name="T59" fmla="*/ 2 h 193"/>
              <a:gd name="T60" fmla="*/ 105 w 193"/>
              <a:gd name="T61" fmla="*/ 3 h 193"/>
              <a:gd name="T62" fmla="*/ 96 w 193"/>
              <a:gd name="T63" fmla="*/ 11 h 193"/>
              <a:gd name="T64" fmla="*/ 78 w 193"/>
              <a:gd name="T65" fmla="*/ 40 h 193"/>
              <a:gd name="T66" fmla="*/ 70 w 193"/>
              <a:gd name="T67" fmla="*/ 27 h 193"/>
              <a:gd name="T68" fmla="*/ 69 w 193"/>
              <a:gd name="T69" fmla="*/ 26 h 193"/>
              <a:gd name="T70" fmla="*/ 58 w 193"/>
              <a:gd name="T71" fmla="*/ 20 h 193"/>
              <a:gd name="T72" fmla="*/ 50 w 193"/>
              <a:gd name="T73" fmla="*/ 22 h 193"/>
              <a:gd name="T74" fmla="*/ 47 w 193"/>
              <a:gd name="T75" fmla="*/ 24 h 193"/>
              <a:gd name="T76" fmla="*/ 35 w 193"/>
              <a:gd name="T77" fmla="*/ 34 h 193"/>
              <a:gd name="T78" fmla="*/ 28 w 193"/>
              <a:gd name="T79" fmla="*/ 15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193">
                <a:moveTo>
                  <a:pt x="28" y="151"/>
                </a:moveTo>
                <a:cubicBezTo>
                  <a:pt x="4" y="175"/>
                  <a:pt x="4" y="175"/>
                  <a:pt x="4" y="175"/>
                </a:cubicBezTo>
                <a:cubicBezTo>
                  <a:pt x="0" y="179"/>
                  <a:pt x="0" y="185"/>
                  <a:pt x="4" y="189"/>
                </a:cubicBezTo>
                <a:cubicBezTo>
                  <a:pt x="8" y="193"/>
                  <a:pt x="14" y="193"/>
                  <a:pt x="18" y="189"/>
                </a:cubicBezTo>
                <a:cubicBezTo>
                  <a:pt x="42" y="165"/>
                  <a:pt x="42" y="165"/>
                  <a:pt x="42" y="165"/>
                </a:cubicBezTo>
                <a:cubicBezTo>
                  <a:pt x="76" y="193"/>
                  <a:pt x="127" y="190"/>
                  <a:pt x="159" y="158"/>
                </a:cubicBezTo>
                <a:cubicBezTo>
                  <a:pt x="163" y="154"/>
                  <a:pt x="166" y="150"/>
                  <a:pt x="169" y="146"/>
                </a:cubicBezTo>
                <a:cubicBezTo>
                  <a:pt x="171" y="143"/>
                  <a:pt x="171" y="143"/>
                  <a:pt x="171" y="143"/>
                </a:cubicBezTo>
                <a:cubicBezTo>
                  <a:pt x="172" y="141"/>
                  <a:pt x="173" y="138"/>
                  <a:pt x="173" y="135"/>
                </a:cubicBezTo>
                <a:cubicBezTo>
                  <a:pt x="173" y="131"/>
                  <a:pt x="171" y="127"/>
                  <a:pt x="167" y="124"/>
                </a:cubicBezTo>
                <a:cubicBezTo>
                  <a:pt x="166" y="123"/>
                  <a:pt x="166" y="123"/>
                  <a:pt x="166" y="123"/>
                </a:cubicBezTo>
                <a:cubicBezTo>
                  <a:pt x="161" y="120"/>
                  <a:pt x="157" y="117"/>
                  <a:pt x="153" y="115"/>
                </a:cubicBezTo>
                <a:cubicBezTo>
                  <a:pt x="164" y="112"/>
                  <a:pt x="173" y="106"/>
                  <a:pt x="182" y="97"/>
                </a:cubicBezTo>
                <a:cubicBezTo>
                  <a:pt x="185" y="94"/>
                  <a:pt x="188" y="91"/>
                  <a:pt x="190" y="88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3" y="83"/>
                  <a:pt x="193" y="81"/>
                </a:cubicBezTo>
                <a:cubicBezTo>
                  <a:pt x="193" y="77"/>
                  <a:pt x="191" y="74"/>
                  <a:pt x="189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0" y="67"/>
                  <a:pt x="174" y="64"/>
                  <a:pt x="167" y="62"/>
                </a:cubicBezTo>
                <a:cubicBezTo>
                  <a:pt x="169" y="61"/>
                  <a:pt x="170" y="59"/>
                  <a:pt x="172" y="57"/>
                </a:cubicBezTo>
                <a:cubicBezTo>
                  <a:pt x="184" y="46"/>
                  <a:pt x="189" y="31"/>
                  <a:pt x="190" y="17"/>
                </a:cubicBezTo>
                <a:cubicBezTo>
                  <a:pt x="190" y="16"/>
                  <a:pt x="190" y="14"/>
                  <a:pt x="190" y="13"/>
                </a:cubicBezTo>
                <a:cubicBezTo>
                  <a:pt x="190" y="8"/>
                  <a:pt x="185" y="3"/>
                  <a:pt x="180" y="3"/>
                </a:cubicBezTo>
                <a:cubicBezTo>
                  <a:pt x="177" y="3"/>
                  <a:pt x="177" y="3"/>
                  <a:pt x="177" y="3"/>
                </a:cubicBezTo>
                <a:cubicBezTo>
                  <a:pt x="162" y="4"/>
                  <a:pt x="147" y="9"/>
                  <a:pt x="136" y="21"/>
                </a:cubicBezTo>
                <a:cubicBezTo>
                  <a:pt x="134" y="23"/>
                  <a:pt x="132" y="24"/>
                  <a:pt x="131" y="26"/>
                </a:cubicBezTo>
                <a:cubicBezTo>
                  <a:pt x="129" y="19"/>
                  <a:pt x="126" y="13"/>
                  <a:pt x="122" y="6"/>
                </a:cubicBezTo>
                <a:cubicBezTo>
                  <a:pt x="121" y="4"/>
                  <a:pt x="121" y="4"/>
                  <a:pt x="121" y="4"/>
                </a:cubicBezTo>
                <a:cubicBezTo>
                  <a:pt x="119" y="2"/>
                  <a:pt x="116" y="0"/>
                  <a:pt x="112" y="0"/>
                </a:cubicBezTo>
                <a:cubicBezTo>
                  <a:pt x="110" y="0"/>
                  <a:pt x="109" y="1"/>
                  <a:pt x="107" y="2"/>
                </a:cubicBezTo>
                <a:cubicBezTo>
                  <a:pt x="106" y="2"/>
                  <a:pt x="105" y="3"/>
                  <a:pt x="105" y="3"/>
                </a:cubicBezTo>
                <a:cubicBezTo>
                  <a:pt x="101" y="6"/>
                  <a:pt x="99" y="8"/>
                  <a:pt x="96" y="11"/>
                </a:cubicBezTo>
                <a:cubicBezTo>
                  <a:pt x="87" y="20"/>
                  <a:pt x="81" y="29"/>
                  <a:pt x="78" y="40"/>
                </a:cubicBezTo>
                <a:cubicBezTo>
                  <a:pt x="76" y="36"/>
                  <a:pt x="73" y="32"/>
                  <a:pt x="70" y="27"/>
                </a:cubicBezTo>
                <a:cubicBezTo>
                  <a:pt x="69" y="26"/>
                  <a:pt x="69" y="26"/>
                  <a:pt x="69" y="26"/>
                </a:cubicBezTo>
                <a:cubicBezTo>
                  <a:pt x="66" y="22"/>
                  <a:pt x="62" y="20"/>
                  <a:pt x="58" y="20"/>
                </a:cubicBezTo>
                <a:cubicBezTo>
                  <a:pt x="55" y="20"/>
                  <a:pt x="52" y="21"/>
                  <a:pt x="50" y="22"/>
                </a:cubicBezTo>
                <a:cubicBezTo>
                  <a:pt x="49" y="23"/>
                  <a:pt x="48" y="24"/>
                  <a:pt x="47" y="24"/>
                </a:cubicBezTo>
                <a:cubicBezTo>
                  <a:pt x="43" y="27"/>
                  <a:pt x="39" y="30"/>
                  <a:pt x="35" y="34"/>
                </a:cubicBezTo>
                <a:cubicBezTo>
                  <a:pt x="3" y="66"/>
                  <a:pt x="0" y="117"/>
                  <a:pt x="28" y="151"/>
                </a:cubicBezTo>
                <a:close/>
              </a:path>
            </a:pathLst>
          </a:custGeom>
          <a:solidFill>
            <a:srgbClr val="A5002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24"/>
          <p:cNvSpPr>
            <a:spLocks/>
          </p:cNvSpPr>
          <p:nvPr/>
        </p:nvSpPr>
        <p:spPr bwMode="auto">
          <a:xfrm rot="1796663">
            <a:off x="2079931" y="731412"/>
            <a:ext cx="190119" cy="190119"/>
          </a:xfrm>
          <a:custGeom>
            <a:avLst/>
            <a:gdLst>
              <a:gd name="T0" fmla="*/ 28 w 193"/>
              <a:gd name="T1" fmla="*/ 151 h 193"/>
              <a:gd name="T2" fmla="*/ 4 w 193"/>
              <a:gd name="T3" fmla="*/ 175 h 193"/>
              <a:gd name="T4" fmla="*/ 4 w 193"/>
              <a:gd name="T5" fmla="*/ 189 h 193"/>
              <a:gd name="T6" fmla="*/ 18 w 193"/>
              <a:gd name="T7" fmla="*/ 189 h 193"/>
              <a:gd name="T8" fmla="*/ 42 w 193"/>
              <a:gd name="T9" fmla="*/ 165 h 193"/>
              <a:gd name="T10" fmla="*/ 159 w 193"/>
              <a:gd name="T11" fmla="*/ 158 h 193"/>
              <a:gd name="T12" fmla="*/ 169 w 193"/>
              <a:gd name="T13" fmla="*/ 146 h 193"/>
              <a:gd name="T14" fmla="*/ 171 w 193"/>
              <a:gd name="T15" fmla="*/ 143 h 193"/>
              <a:gd name="T16" fmla="*/ 173 w 193"/>
              <a:gd name="T17" fmla="*/ 135 h 193"/>
              <a:gd name="T18" fmla="*/ 167 w 193"/>
              <a:gd name="T19" fmla="*/ 124 h 193"/>
              <a:gd name="T20" fmla="*/ 166 w 193"/>
              <a:gd name="T21" fmla="*/ 123 h 193"/>
              <a:gd name="T22" fmla="*/ 153 w 193"/>
              <a:gd name="T23" fmla="*/ 115 h 193"/>
              <a:gd name="T24" fmla="*/ 182 w 193"/>
              <a:gd name="T25" fmla="*/ 97 h 193"/>
              <a:gd name="T26" fmla="*/ 190 w 193"/>
              <a:gd name="T27" fmla="*/ 88 h 193"/>
              <a:gd name="T28" fmla="*/ 191 w 193"/>
              <a:gd name="T29" fmla="*/ 86 h 193"/>
              <a:gd name="T30" fmla="*/ 193 w 193"/>
              <a:gd name="T31" fmla="*/ 81 h 193"/>
              <a:gd name="T32" fmla="*/ 189 w 193"/>
              <a:gd name="T33" fmla="*/ 72 h 193"/>
              <a:gd name="T34" fmla="*/ 186 w 193"/>
              <a:gd name="T35" fmla="*/ 71 h 193"/>
              <a:gd name="T36" fmla="*/ 167 w 193"/>
              <a:gd name="T37" fmla="*/ 62 h 193"/>
              <a:gd name="T38" fmla="*/ 172 w 193"/>
              <a:gd name="T39" fmla="*/ 57 h 193"/>
              <a:gd name="T40" fmla="*/ 190 w 193"/>
              <a:gd name="T41" fmla="*/ 17 h 193"/>
              <a:gd name="T42" fmla="*/ 190 w 193"/>
              <a:gd name="T43" fmla="*/ 13 h 193"/>
              <a:gd name="T44" fmla="*/ 180 w 193"/>
              <a:gd name="T45" fmla="*/ 3 h 193"/>
              <a:gd name="T46" fmla="*/ 177 w 193"/>
              <a:gd name="T47" fmla="*/ 3 h 193"/>
              <a:gd name="T48" fmla="*/ 136 w 193"/>
              <a:gd name="T49" fmla="*/ 21 h 193"/>
              <a:gd name="T50" fmla="*/ 131 w 193"/>
              <a:gd name="T51" fmla="*/ 26 h 193"/>
              <a:gd name="T52" fmla="*/ 122 w 193"/>
              <a:gd name="T53" fmla="*/ 6 h 193"/>
              <a:gd name="T54" fmla="*/ 121 w 193"/>
              <a:gd name="T55" fmla="*/ 4 h 193"/>
              <a:gd name="T56" fmla="*/ 112 w 193"/>
              <a:gd name="T57" fmla="*/ 0 h 193"/>
              <a:gd name="T58" fmla="*/ 107 w 193"/>
              <a:gd name="T59" fmla="*/ 2 h 193"/>
              <a:gd name="T60" fmla="*/ 105 w 193"/>
              <a:gd name="T61" fmla="*/ 3 h 193"/>
              <a:gd name="T62" fmla="*/ 96 w 193"/>
              <a:gd name="T63" fmla="*/ 11 h 193"/>
              <a:gd name="T64" fmla="*/ 78 w 193"/>
              <a:gd name="T65" fmla="*/ 40 h 193"/>
              <a:gd name="T66" fmla="*/ 70 w 193"/>
              <a:gd name="T67" fmla="*/ 27 h 193"/>
              <a:gd name="T68" fmla="*/ 69 w 193"/>
              <a:gd name="T69" fmla="*/ 26 h 193"/>
              <a:gd name="T70" fmla="*/ 58 w 193"/>
              <a:gd name="T71" fmla="*/ 20 h 193"/>
              <a:gd name="T72" fmla="*/ 50 w 193"/>
              <a:gd name="T73" fmla="*/ 22 h 193"/>
              <a:gd name="T74" fmla="*/ 47 w 193"/>
              <a:gd name="T75" fmla="*/ 24 h 193"/>
              <a:gd name="T76" fmla="*/ 35 w 193"/>
              <a:gd name="T77" fmla="*/ 34 h 193"/>
              <a:gd name="T78" fmla="*/ 28 w 193"/>
              <a:gd name="T79" fmla="*/ 15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193">
                <a:moveTo>
                  <a:pt x="28" y="151"/>
                </a:moveTo>
                <a:cubicBezTo>
                  <a:pt x="4" y="175"/>
                  <a:pt x="4" y="175"/>
                  <a:pt x="4" y="175"/>
                </a:cubicBezTo>
                <a:cubicBezTo>
                  <a:pt x="0" y="179"/>
                  <a:pt x="0" y="185"/>
                  <a:pt x="4" y="189"/>
                </a:cubicBezTo>
                <a:cubicBezTo>
                  <a:pt x="8" y="193"/>
                  <a:pt x="14" y="193"/>
                  <a:pt x="18" y="189"/>
                </a:cubicBezTo>
                <a:cubicBezTo>
                  <a:pt x="42" y="165"/>
                  <a:pt x="42" y="165"/>
                  <a:pt x="42" y="165"/>
                </a:cubicBezTo>
                <a:cubicBezTo>
                  <a:pt x="76" y="193"/>
                  <a:pt x="127" y="190"/>
                  <a:pt x="159" y="158"/>
                </a:cubicBezTo>
                <a:cubicBezTo>
                  <a:pt x="163" y="154"/>
                  <a:pt x="166" y="150"/>
                  <a:pt x="169" y="146"/>
                </a:cubicBezTo>
                <a:cubicBezTo>
                  <a:pt x="171" y="143"/>
                  <a:pt x="171" y="143"/>
                  <a:pt x="171" y="143"/>
                </a:cubicBezTo>
                <a:cubicBezTo>
                  <a:pt x="172" y="141"/>
                  <a:pt x="173" y="138"/>
                  <a:pt x="173" y="135"/>
                </a:cubicBezTo>
                <a:cubicBezTo>
                  <a:pt x="173" y="131"/>
                  <a:pt x="171" y="127"/>
                  <a:pt x="167" y="124"/>
                </a:cubicBezTo>
                <a:cubicBezTo>
                  <a:pt x="166" y="123"/>
                  <a:pt x="166" y="123"/>
                  <a:pt x="166" y="123"/>
                </a:cubicBezTo>
                <a:cubicBezTo>
                  <a:pt x="161" y="120"/>
                  <a:pt x="157" y="117"/>
                  <a:pt x="153" y="115"/>
                </a:cubicBezTo>
                <a:cubicBezTo>
                  <a:pt x="164" y="112"/>
                  <a:pt x="173" y="106"/>
                  <a:pt x="182" y="97"/>
                </a:cubicBezTo>
                <a:cubicBezTo>
                  <a:pt x="185" y="94"/>
                  <a:pt x="188" y="91"/>
                  <a:pt x="190" y="88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3" y="83"/>
                  <a:pt x="193" y="81"/>
                </a:cubicBezTo>
                <a:cubicBezTo>
                  <a:pt x="193" y="77"/>
                  <a:pt x="191" y="74"/>
                  <a:pt x="189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0" y="67"/>
                  <a:pt x="174" y="64"/>
                  <a:pt x="167" y="62"/>
                </a:cubicBezTo>
                <a:cubicBezTo>
                  <a:pt x="169" y="61"/>
                  <a:pt x="170" y="59"/>
                  <a:pt x="172" y="57"/>
                </a:cubicBezTo>
                <a:cubicBezTo>
                  <a:pt x="184" y="46"/>
                  <a:pt x="189" y="31"/>
                  <a:pt x="190" y="17"/>
                </a:cubicBezTo>
                <a:cubicBezTo>
                  <a:pt x="190" y="16"/>
                  <a:pt x="190" y="14"/>
                  <a:pt x="190" y="13"/>
                </a:cubicBezTo>
                <a:cubicBezTo>
                  <a:pt x="190" y="8"/>
                  <a:pt x="185" y="3"/>
                  <a:pt x="180" y="3"/>
                </a:cubicBezTo>
                <a:cubicBezTo>
                  <a:pt x="177" y="3"/>
                  <a:pt x="177" y="3"/>
                  <a:pt x="177" y="3"/>
                </a:cubicBezTo>
                <a:cubicBezTo>
                  <a:pt x="162" y="4"/>
                  <a:pt x="147" y="9"/>
                  <a:pt x="136" y="21"/>
                </a:cubicBezTo>
                <a:cubicBezTo>
                  <a:pt x="134" y="23"/>
                  <a:pt x="132" y="24"/>
                  <a:pt x="131" y="26"/>
                </a:cubicBezTo>
                <a:cubicBezTo>
                  <a:pt x="129" y="19"/>
                  <a:pt x="126" y="13"/>
                  <a:pt x="122" y="6"/>
                </a:cubicBezTo>
                <a:cubicBezTo>
                  <a:pt x="121" y="4"/>
                  <a:pt x="121" y="4"/>
                  <a:pt x="121" y="4"/>
                </a:cubicBezTo>
                <a:cubicBezTo>
                  <a:pt x="119" y="2"/>
                  <a:pt x="116" y="0"/>
                  <a:pt x="112" y="0"/>
                </a:cubicBezTo>
                <a:cubicBezTo>
                  <a:pt x="110" y="0"/>
                  <a:pt x="109" y="1"/>
                  <a:pt x="107" y="2"/>
                </a:cubicBezTo>
                <a:cubicBezTo>
                  <a:pt x="106" y="2"/>
                  <a:pt x="105" y="3"/>
                  <a:pt x="105" y="3"/>
                </a:cubicBezTo>
                <a:cubicBezTo>
                  <a:pt x="101" y="6"/>
                  <a:pt x="99" y="8"/>
                  <a:pt x="96" y="11"/>
                </a:cubicBezTo>
                <a:cubicBezTo>
                  <a:pt x="87" y="20"/>
                  <a:pt x="81" y="29"/>
                  <a:pt x="78" y="40"/>
                </a:cubicBezTo>
                <a:cubicBezTo>
                  <a:pt x="76" y="36"/>
                  <a:pt x="73" y="32"/>
                  <a:pt x="70" y="27"/>
                </a:cubicBezTo>
                <a:cubicBezTo>
                  <a:pt x="69" y="26"/>
                  <a:pt x="69" y="26"/>
                  <a:pt x="69" y="26"/>
                </a:cubicBezTo>
                <a:cubicBezTo>
                  <a:pt x="66" y="22"/>
                  <a:pt x="62" y="20"/>
                  <a:pt x="58" y="20"/>
                </a:cubicBezTo>
                <a:cubicBezTo>
                  <a:pt x="55" y="20"/>
                  <a:pt x="52" y="21"/>
                  <a:pt x="50" y="22"/>
                </a:cubicBezTo>
                <a:cubicBezTo>
                  <a:pt x="49" y="23"/>
                  <a:pt x="48" y="24"/>
                  <a:pt x="47" y="24"/>
                </a:cubicBezTo>
                <a:cubicBezTo>
                  <a:pt x="43" y="27"/>
                  <a:pt x="39" y="30"/>
                  <a:pt x="35" y="34"/>
                </a:cubicBezTo>
                <a:cubicBezTo>
                  <a:pt x="3" y="66"/>
                  <a:pt x="0" y="117"/>
                  <a:pt x="28" y="151"/>
                </a:cubicBezTo>
                <a:close/>
              </a:path>
            </a:pathLst>
          </a:custGeom>
          <a:solidFill>
            <a:srgbClr val="A5002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24"/>
          <p:cNvSpPr>
            <a:spLocks/>
          </p:cNvSpPr>
          <p:nvPr/>
        </p:nvSpPr>
        <p:spPr bwMode="auto">
          <a:xfrm rot="12170891">
            <a:off x="1544487" y="777062"/>
            <a:ext cx="254666" cy="254666"/>
          </a:xfrm>
          <a:custGeom>
            <a:avLst/>
            <a:gdLst>
              <a:gd name="T0" fmla="*/ 28 w 193"/>
              <a:gd name="T1" fmla="*/ 151 h 193"/>
              <a:gd name="T2" fmla="*/ 4 w 193"/>
              <a:gd name="T3" fmla="*/ 175 h 193"/>
              <a:gd name="T4" fmla="*/ 4 w 193"/>
              <a:gd name="T5" fmla="*/ 189 h 193"/>
              <a:gd name="T6" fmla="*/ 18 w 193"/>
              <a:gd name="T7" fmla="*/ 189 h 193"/>
              <a:gd name="T8" fmla="*/ 42 w 193"/>
              <a:gd name="T9" fmla="*/ 165 h 193"/>
              <a:gd name="T10" fmla="*/ 159 w 193"/>
              <a:gd name="T11" fmla="*/ 158 h 193"/>
              <a:gd name="T12" fmla="*/ 169 w 193"/>
              <a:gd name="T13" fmla="*/ 146 h 193"/>
              <a:gd name="T14" fmla="*/ 171 w 193"/>
              <a:gd name="T15" fmla="*/ 143 h 193"/>
              <a:gd name="T16" fmla="*/ 173 w 193"/>
              <a:gd name="T17" fmla="*/ 135 h 193"/>
              <a:gd name="T18" fmla="*/ 167 w 193"/>
              <a:gd name="T19" fmla="*/ 124 h 193"/>
              <a:gd name="T20" fmla="*/ 166 w 193"/>
              <a:gd name="T21" fmla="*/ 123 h 193"/>
              <a:gd name="T22" fmla="*/ 153 w 193"/>
              <a:gd name="T23" fmla="*/ 115 h 193"/>
              <a:gd name="T24" fmla="*/ 182 w 193"/>
              <a:gd name="T25" fmla="*/ 97 h 193"/>
              <a:gd name="T26" fmla="*/ 190 w 193"/>
              <a:gd name="T27" fmla="*/ 88 h 193"/>
              <a:gd name="T28" fmla="*/ 191 w 193"/>
              <a:gd name="T29" fmla="*/ 86 h 193"/>
              <a:gd name="T30" fmla="*/ 193 w 193"/>
              <a:gd name="T31" fmla="*/ 81 h 193"/>
              <a:gd name="T32" fmla="*/ 189 w 193"/>
              <a:gd name="T33" fmla="*/ 72 h 193"/>
              <a:gd name="T34" fmla="*/ 186 w 193"/>
              <a:gd name="T35" fmla="*/ 71 h 193"/>
              <a:gd name="T36" fmla="*/ 167 w 193"/>
              <a:gd name="T37" fmla="*/ 62 h 193"/>
              <a:gd name="T38" fmla="*/ 172 w 193"/>
              <a:gd name="T39" fmla="*/ 57 h 193"/>
              <a:gd name="T40" fmla="*/ 190 w 193"/>
              <a:gd name="T41" fmla="*/ 17 h 193"/>
              <a:gd name="T42" fmla="*/ 190 w 193"/>
              <a:gd name="T43" fmla="*/ 13 h 193"/>
              <a:gd name="T44" fmla="*/ 180 w 193"/>
              <a:gd name="T45" fmla="*/ 3 h 193"/>
              <a:gd name="T46" fmla="*/ 177 w 193"/>
              <a:gd name="T47" fmla="*/ 3 h 193"/>
              <a:gd name="T48" fmla="*/ 136 w 193"/>
              <a:gd name="T49" fmla="*/ 21 h 193"/>
              <a:gd name="T50" fmla="*/ 131 w 193"/>
              <a:gd name="T51" fmla="*/ 26 h 193"/>
              <a:gd name="T52" fmla="*/ 122 w 193"/>
              <a:gd name="T53" fmla="*/ 6 h 193"/>
              <a:gd name="T54" fmla="*/ 121 w 193"/>
              <a:gd name="T55" fmla="*/ 4 h 193"/>
              <a:gd name="T56" fmla="*/ 112 w 193"/>
              <a:gd name="T57" fmla="*/ 0 h 193"/>
              <a:gd name="T58" fmla="*/ 107 w 193"/>
              <a:gd name="T59" fmla="*/ 2 h 193"/>
              <a:gd name="T60" fmla="*/ 105 w 193"/>
              <a:gd name="T61" fmla="*/ 3 h 193"/>
              <a:gd name="T62" fmla="*/ 96 w 193"/>
              <a:gd name="T63" fmla="*/ 11 h 193"/>
              <a:gd name="T64" fmla="*/ 78 w 193"/>
              <a:gd name="T65" fmla="*/ 40 h 193"/>
              <a:gd name="T66" fmla="*/ 70 w 193"/>
              <a:gd name="T67" fmla="*/ 27 h 193"/>
              <a:gd name="T68" fmla="*/ 69 w 193"/>
              <a:gd name="T69" fmla="*/ 26 h 193"/>
              <a:gd name="T70" fmla="*/ 58 w 193"/>
              <a:gd name="T71" fmla="*/ 20 h 193"/>
              <a:gd name="T72" fmla="*/ 50 w 193"/>
              <a:gd name="T73" fmla="*/ 22 h 193"/>
              <a:gd name="T74" fmla="*/ 47 w 193"/>
              <a:gd name="T75" fmla="*/ 24 h 193"/>
              <a:gd name="T76" fmla="*/ 35 w 193"/>
              <a:gd name="T77" fmla="*/ 34 h 193"/>
              <a:gd name="T78" fmla="*/ 28 w 193"/>
              <a:gd name="T79" fmla="*/ 15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193">
                <a:moveTo>
                  <a:pt x="28" y="151"/>
                </a:moveTo>
                <a:cubicBezTo>
                  <a:pt x="4" y="175"/>
                  <a:pt x="4" y="175"/>
                  <a:pt x="4" y="175"/>
                </a:cubicBezTo>
                <a:cubicBezTo>
                  <a:pt x="0" y="179"/>
                  <a:pt x="0" y="185"/>
                  <a:pt x="4" y="189"/>
                </a:cubicBezTo>
                <a:cubicBezTo>
                  <a:pt x="8" y="193"/>
                  <a:pt x="14" y="193"/>
                  <a:pt x="18" y="189"/>
                </a:cubicBezTo>
                <a:cubicBezTo>
                  <a:pt x="42" y="165"/>
                  <a:pt x="42" y="165"/>
                  <a:pt x="42" y="165"/>
                </a:cubicBezTo>
                <a:cubicBezTo>
                  <a:pt x="76" y="193"/>
                  <a:pt x="127" y="190"/>
                  <a:pt x="159" y="158"/>
                </a:cubicBezTo>
                <a:cubicBezTo>
                  <a:pt x="163" y="154"/>
                  <a:pt x="166" y="150"/>
                  <a:pt x="169" y="146"/>
                </a:cubicBezTo>
                <a:cubicBezTo>
                  <a:pt x="171" y="143"/>
                  <a:pt x="171" y="143"/>
                  <a:pt x="171" y="143"/>
                </a:cubicBezTo>
                <a:cubicBezTo>
                  <a:pt x="172" y="141"/>
                  <a:pt x="173" y="138"/>
                  <a:pt x="173" y="135"/>
                </a:cubicBezTo>
                <a:cubicBezTo>
                  <a:pt x="173" y="131"/>
                  <a:pt x="171" y="127"/>
                  <a:pt x="167" y="124"/>
                </a:cubicBezTo>
                <a:cubicBezTo>
                  <a:pt x="166" y="123"/>
                  <a:pt x="166" y="123"/>
                  <a:pt x="166" y="123"/>
                </a:cubicBezTo>
                <a:cubicBezTo>
                  <a:pt x="161" y="120"/>
                  <a:pt x="157" y="117"/>
                  <a:pt x="153" y="115"/>
                </a:cubicBezTo>
                <a:cubicBezTo>
                  <a:pt x="164" y="112"/>
                  <a:pt x="173" y="106"/>
                  <a:pt x="182" y="97"/>
                </a:cubicBezTo>
                <a:cubicBezTo>
                  <a:pt x="185" y="94"/>
                  <a:pt x="188" y="91"/>
                  <a:pt x="190" y="88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3" y="83"/>
                  <a:pt x="193" y="81"/>
                </a:cubicBezTo>
                <a:cubicBezTo>
                  <a:pt x="193" y="77"/>
                  <a:pt x="191" y="74"/>
                  <a:pt x="189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0" y="67"/>
                  <a:pt x="174" y="64"/>
                  <a:pt x="167" y="62"/>
                </a:cubicBezTo>
                <a:cubicBezTo>
                  <a:pt x="169" y="61"/>
                  <a:pt x="170" y="59"/>
                  <a:pt x="172" y="57"/>
                </a:cubicBezTo>
                <a:cubicBezTo>
                  <a:pt x="184" y="46"/>
                  <a:pt x="189" y="31"/>
                  <a:pt x="190" y="17"/>
                </a:cubicBezTo>
                <a:cubicBezTo>
                  <a:pt x="190" y="16"/>
                  <a:pt x="190" y="14"/>
                  <a:pt x="190" y="13"/>
                </a:cubicBezTo>
                <a:cubicBezTo>
                  <a:pt x="190" y="8"/>
                  <a:pt x="185" y="3"/>
                  <a:pt x="180" y="3"/>
                </a:cubicBezTo>
                <a:cubicBezTo>
                  <a:pt x="177" y="3"/>
                  <a:pt x="177" y="3"/>
                  <a:pt x="177" y="3"/>
                </a:cubicBezTo>
                <a:cubicBezTo>
                  <a:pt x="162" y="4"/>
                  <a:pt x="147" y="9"/>
                  <a:pt x="136" y="21"/>
                </a:cubicBezTo>
                <a:cubicBezTo>
                  <a:pt x="134" y="23"/>
                  <a:pt x="132" y="24"/>
                  <a:pt x="131" y="26"/>
                </a:cubicBezTo>
                <a:cubicBezTo>
                  <a:pt x="129" y="19"/>
                  <a:pt x="126" y="13"/>
                  <a:pt x="122" y="6"/>
                </a:cubicBezTo>
                <a:cubicBezTo>
                  <a:pt x="121" y="4"/>
                  <a:pt x="121" y="4"/>
                  <a:pt x="121" y="4"/>
                </a:cubicBezTo>
                <a:cubicBezTo>
                  <a:pt x="119" y="2"/>
                  <a:pt x="116" y="0"/>
                  <a:pt x="112" y="0"/>
                </a:cubicBezTo>
                <a:cubicBezTo>
                  <a:pt x="110" y="0"/>
                  <a:pt x="109" y="1"/>
                  <a:pt x="107" y="2"/>
                </a:cubicBezTo>
                <a:cubicBezTo>
                  <a:pt x="106" y="2"/>
                  <a:pt x="105" y="3"/>
                  <a:pt x="105" y="3"/>
                </a:cubicBezTo>
                <a:cubicBezTo>
                  <a:pt x="101" y="6"/>
                  <a:pt x="99" y="8"/>
                  <a:pt x="96" y="11"/>
                </a:cubicBezTo>
                <a:cubicBezTo>
                  <a:pt x="87" y="20"/>
                  <a:pt x="81" y="29"/>
                  <a:pt x="78" y="40"/>
                </a:cubicBezTo>
                <a:cubicBezTo>
                  <a:pt x="76" y="36"/>
                  <a:pt x="73" y="32"/>
                  <a:pt x="70" y="27"/>
                </a:cubicBezTo>
                <a:cubicBezTo>
                  <a:pt x="69" y="26"/>
                  <a:pt x="69" y="26"/>
                  <a:pt x="69" y="26"/>
                </a:cubicBezTo>
                <a:cubicBezTo>
                  <a:pt x="66" y="22"/>
                  <a:pt x="62" y="20"/>
                  <a:pt x="58" y="20"/>
                </a:cubicBezTo>
                <a:cubicBezTo>
                  <a:pt x="55" y="20"/>
                  <a:pt x="52" y="21"/>
                  <a:pt x="50" y="22"/>
                </a:cubicBezTo>
                <a:cubicBezTo>
                  <a:pt x="49" y="23"/>
                  <a:pt x="48" y="24"/>
                  <a:pt x="47" y="24"/>
                </a:cubicBezTo>
                <a:cubicBezTo>
                  <a:pt x="43" y="27"/>
                  <a:pt x="39" y="30"/>
                  <a:pt x="35" y="34"/>
                </a:cubicBezTo>
                <a:cubicBezTo>
                  <a:pt x="3" y="66"/>
                  <a:pt x="0" y="117"/>
                  <a:pt x="28" y="151"/>
                </a:cubicBezTo>
                <a:close/>
              </a:path>
            </a:pathLst>
          </a:custGeom>
          <a:solidFill>
            <a:srgbClr val="A5002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24"/>
          <p:cNvSpPr>
            <a:spLocks/>
          </p:cNvSpPr>
          <p:nvPr/>
        </p:nvSpPr>
        <p:spPr bwMode="auto">
          <a:xfrm rot="1841040">
            <a:off x="620532" y="152309"/>
            <a:ext cx="826293" cy="826293"/>
          </a:xfrm>
          <a:custGeom>
            <a:avLst/>
            <a:gdLst>
              <a:gd name="T0" fmla="*/ 28 w 193"/>
              <a:gd name="T1" fmla="*/ 151 h 193"/>
              <a:gd name="T2" fmla="*/ 4 w 193"/>
              <a:gd name="T3" fmla="*/ 175 h 193"/>
              <a:gd name="T4" fmla="*/ 4 w 193"/>
              <a:gd name="T5" fmla="*/ 189 h 193"/>
              <a:gd name="T6" fmla="*/ 18 w 193"/>
              <a:gd name="T7" fmla="*/ 189 h 193"/>
              <a:gd name="T8" fmla="*/ 42 w 193"/>
              <a:gd name="T9" fmla="*/ 165 h 193"/>
              <a:gd name="T10" fmla="*/ 159 w 193"/>
              <a:gd name="T11" fmla="*/ 158 h 193"/>
              <a:gd name="T12" fmla="*/ 169 w 193"/>
              <a:gd name="T13" fmla="*/ 146 h 193"/>
              <a:gd name="T14" fmla="*/ 171 w 193"/>
              <a:gd name="T15" fmla="*/ 143 h 193"/>
              <a:gd name="T16" fmla="*/ 173 w 193"/>
              <a:gd name="T17" fmla="*/ 135 h 193"/>
              <a:gd name="T18" fmla="*/ 167 w 193"/>
              <a:gd name="T19" fmla="*/ 124 h 193"/>
              <a:gd name="T20" fmla="*/ 166 w 193"/>
              <a:gd name="T21" fmla="*/ 123 h 193"/>
              <a:gd name="T22" fmla="*/ 153 w 193"/>
              <a:gd name="T23" fmla="*/ 115 h 193"/>
              <a:gd name="T24" fmla="*/ 182 w 193"/>
              <a:gd name="T25" fmla="*/ 97 h 193"/>
              <a:gd name="T26" fmla="*/ 190 w 193"/>
              <a:gd name="T27" fmla="*/ 88 h 193"/>
              <a:gd name="T28" fmla="*/ 191 w 193"/>
              <a:gd name="T29" fmla="*/ 86 h 193"/>
              <a:gd name="T30" fmla="*/ 193 w 193"/>
              <a:gd name="T31" fmla="*/ 81 h 193"/>
              <a:gd name="T32" fmla="*/ 189 w 193"/>
              <a:gd name="T33" fmla="*/ 72 h 193"/>
              <a:gd name="T34" fmla="*/ 186 w 193"/>
              <a:gd name="T35" fmla="*/ 71 h 193"/>
              <a:gd name="T36" fmla="*/ 167 w 193"/>
              <a:gd name="T37" fmla="*/ 62 h 193"/>
              <a:gd name="T38" fmla="*/ 172 w 193"/>
              <a:gd name="T39" fmla="*/ 57 h 193"/>
              <a:gd name="T40" fmla="*/ 190 w 193"/>
              <a:gd name="T41" fmla="*/ 17 h 193"/>
              <a:gd name="T42" fmla="*/ 190 w 193"/>
              <a:gd name="T43" fmla="*/ 13 h 193"/>
              <a:gd name="T44" fmla="*/ 180 w 193"/>
              <a:gd name="T45" fmla="*/ 3 h 193"/>
              <a:gd name="T46" fmla="*/ 177 w 193"/>
              <a:gd name="T47" fmla="*/ 3 h 193"/>
              <a:gd name="T48" fmla="*/ 136 w 193"/>
              <a:gd name="T49" fmla="*/ 21 h 193"/>
              <a:gd name="T50" fmla="*/ 131 w 193"/>
              <a:gd name="T51" fmla="*/ 26 h 193"/>
              <a:gd name="T52" fmla="*/ 122 w 193"/>
              <a:gd name="T53" fmla="*/ 6 h 193"/>
              <a:gd name="T54" fmla="*/ 121 w 193"/>
              <a:gd name="T55" fmla="*/ 4 h 193"/>
              <a:gd name="T56" fmla="*/ 112 w 193"/>
              <a:gd name="T57" fmla="*/ 0 h 193"/>
              <a:gd name="T58" fmla="*/ 107 w 193"/>
              <a:gd name="T59" fmla="*/ 2 h 193"/>
              <a:gd name="T60" fmla="*/ 105 w 193"/>
              <a:gd name="T61" fmla="*/ 3 h 193"/>
              <a:gd name="T62" fmla="*/ 96 w 193"/>
              <a:gd name="T63" fmla="*/ 11 h 193"/>
              <a:gd name="T64" fmla="*/ 78 w 193"/>
              <a:gd name="T65" fmla="*/ 40 h 193"/>
              <a:gd name="T66" fmla="*/ 70 w 193"/>
              <a:gd name="T67" fmla="*/ 27 h 193"/>
              <a:gd name="T68" fmla="*/ 69 w 193"/>
              <a:gd name="T69" fmla="*/ 26 h 193"/>
              <a:gd name="T70" fmla="*/ 58 w 193"/>
              <a:gd name="T71" fmla="*/ 20 h 193"/>
              <a:gd name="T72" fmla="*/ 50 w 193"/>
              <a:gd name="T73" fmla="*/ 22 h 193"/>
              <a:gd name="T74" fmla="*/ 47 w 193"/>
              <a:gd name="T75" fmla="*/ 24 h 193"/>
              <a:gd name="T76" fmla="*/ 35 w 193"/>
              <a:gd name="T77" fmla="*/ 34 h 193"/>
              <a:gd name="T78" fmla="*/ 28 w 193"/>
              <a:gd name="T79" fmla="*/ 15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193">
                <a:moveTo>
                  <a:pt x="28" y="151"/>
                </a:moveTo>
                <a:cubicBezTo>
                  <a:pt x="4" y="175"/>
                  <a:pt x="4" y="175"/>
                  <a:pt x="4" y="175"/>
                </a:cubicBezTo>
                <a:cubicBezTo>
                  <a:pt x="0" y="179"/>
                  <a:pt x="0" y="185"/>
                  <a:pt x="4" y="189"/>
                </a:cubicBezTo>
                <a:cubicBezTo>
                  <a:pt x="8" y="193"/>
                  <a:pt x="14" y="193"/>
                  <a:pt x="18" y="189"/>
                </a:cubicBezTo>
                <a:cubicBezTo>
                  <a:pt x="42" y="165"/>
                  <a:pt x="42" y="165"/>
                  <a:pt x="42" y="165"/>
                </a:cubicBezTo>
                <a:cubicBezTo>
                  <a:pt x="76" y="193"/>
                  <a:pt x="127" y="190"/>
                  <a:pt x="159" y="158"/>
                </a:cubicBezTo>
                <a:cubicBezTo>
                  <a:pt x="163" y="154"/>
                  <a:pt x="166" y="150"/>
                  <a:pt x="169" y="146"/>
                </a:cubicBezTo>
                <a:cubicBezTo>
                  <a:pt x="171" y="143"/>
                  <a:pt x="171" y="143"/>
                  <a:pt x="171" y="143"/>
                </a:cubicBezTo>
                <a:cubicBezTo>
                  <a:pt x="172" y="141"/>
                  <a:pt x="173" y="138"/>
                  <a:pt x="173" y="135"/>
                </a:cubicBezTo>
                <a:cubicBezTo>
                  <a:pt x="173" y="131"/>
                  <a:pt x="171" y="127"/>
                  <a:pt x="167" y="124"/>
                </a:cubicBezTo>
                <a:cubicBezTo>
                  <a:pt x="166" y="123"/>
                  <a:pt x="166" y="123"/>
                  <a:pt x="166" y="123"/>
                </a:cubicBezTo>
                <a:cubicBezTo>
                  <a:pt x="161" y="120"/>
                  <a:pt x="157" y="117"/>
                  <a:pt x="153" y="115"/>
                </a:cubicBezTo>
                <a:cubicBezTo>
                  <a:pt x="164" y="112"/>
                  <a:pt x="173" y="106"/>
                  <a:pt x="182" y="97"/>
                </a:cubicBezTo>
                <a:cubicBezTo>
                  <a:pt x="185" y="94"/>
                  <a:pt x="188" y="91"/>
                  <a:pt x="190" y="88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3" y="83"/>
                  <a:pt x="193" y="81"/>
                </a:cubicBezTo>
                <a:cubicBezTo>
                  <a:pt x="193" y="77"/>
                  <a:pt x="191" y="74"/>
                  <a:pt x="189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0" y="67"/>
                  <a:pt x="174" y="64"/>
                  <a:pt x="167" y="62"/>
                </a:cubicBezTo>
                <a:cubicBezTo>
                  <a:pt x="169" y="61"/>
                  <a:pt x="170" y="59"/>
                  <a:pt x="172" y="57"/>
                </a:cubicBezTo>
                <a:cubicBezTo>
                  <a:pt x="184" y="46"/>
                  <a:pt x="189" y="31"/>
                  <a:pt x="190" y="17"/>
                </a:cubicBezTo>
                <a:cubicBezTo>
                  <a:pt x="190" y="16"/>
                  <a:pt x="190" y="14"/>
                  <a:pt x="190" y="13"/>
                </a:cubicBezTo>
                <a:cubicBezTo>
                  <a:pt x="190" y="8"/>
                  <a:pt x="185" y="3"/>
                  <a:pt x="180" y="3"/>
                </a:cubicBezTo>
                <a:cubicBezTo>
                  <a:pt x="177" y="3"/>
                  <a:pt x="177" y="3"/>
                  <a:pt x="177" y="3"/>
                </a:cubicBezTo>
                <a:cubicBezTo>
                  <a:pt x="162" y="4"/>
                  <a:pt x="147" y="9"/>
                  <a:pt x="136" y="21"/>
                </a:cubicBezTo>
                <a:cubicBezTo>
                  <a:pt x="134" y="23"/>
                  <a:pt x="132" y="24"/>
                  <a:pt x="131" y="26"/>
                </a:cubicBezTo>
                <a:cubicBezTo>
                  <a:pt x="129" y="19"/>
                  <a:pt x="126" y="13"/>
                  <a:pt x="122" y="6"/>
                </a:cubicBezTo>
                <a:cubicBezTo>
                  <a:pt x="121" y="4"/>
                  <a:pt x="121" y="4"/>
                  <a:pt x="121" y="4"/>
                </a:cubicBezTo>
                <a:cubicBezTo>
                  <a:pt x="119" y="2"/>
                  <a:pt x="116" y="0"/>
                  <a:pt x="112" y="0"/>
                </a:cubicBezTo>
                <a:cubicBezTo>
                  <a:pt x="110" y="0"/>
                  <a:pt x="109" y="1"/>
                  <a:pt x="107" y="2"/>
                </a:cubicBezTo>
                <a:cubicBezTo>
                  <a:pt x="106" y="2"/>
                  <a:pt x="105" y="3"/>
                  <a:pt x="105" y="3"/>
                </a:cubicBezTo>
                <a:cubicBezTo>
                  <a:pt x="101" y="6"/>
                  <a:pt x="99" y="8"/>
                  <a:pt x="96" y="11"/>
                </a:cubicBezTo>
                <a:cubicBezTo>
                  <a:pt x="87" y="20"/>
                  <a:pt x="81" y="29"/>
                  <a:pt x="78" y="40"/>
                </a:cubicBezTo>
                <a:cubicBezTo>
                  <a:pt x="76" y="36"/>
                  <a:pt x="73" y="32"/>
                  <a:pt x="70" y="27"/>
                </a:cubicBezTo>
                <a:cubicBezTo>
                  <a:pt x="69" y="26"/>
                  <a:pt x="69" y="26"/>
                  <a:pt x="69" y="26"/>
                </a:cubicBezTo>
                <a:cubicBezTo>
                  <a:pt x="66" y="22"/>
                  <a:pt x="62" y="20"/>
                  <a:pt x="58" y="20"/>
                </a:cubicBezTo>
                <a:cubicBezTo>
                  <a:pt x="55" y="20"/>
                  <a:pt x="52" y="21"/>
                  <a:pt x="50" y="22"/>
                </a:cubicBezTo>
                <a:cubicBezTo>
                  <a:pt x="49" y="23"/>
                  <a:pt x="48" y="24"/>
                  <a:pt x="47" y="24"/>
                </a:cubicBezTo>
                <a:cubicBezTo>
                  <a:pt x="43" y="27"/>
                  <a:pt x="39" y="30"/>
                  <a:pt x="35" y="34"/>
                </a:cubicBezTo>
                <a:cubicBezTo>
                  <a:pt x="3" y="66"/>
                  <a:pt x="0" y="117"/>
                  <a:pt x="28" y="151"/>
                </a:cubicBezTo>
                <a:close/>
              </a:path>
            </a:pathLst>
          </a:custGeom>
          <a:solidFill>
            <a:srgbClr val="A5002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6660232" y="793812"/>
            <a:ext cx="2483768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588224" y="695032"/>
            <a:ext cx="0" cy="13950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444208" y="555526"/>
            <a:ext cx="0" cy="279012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37088" y="1472249"/>
            <a:ext cx="127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可维护性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3121910" y="1950390"/>
            <a:ext cx="0" cy="2313548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868144" y="1923678"/>
            <a:ext cx="0" cy="234026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89662" y="1841581"/>
            <a:ext cx="1980219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     代码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的可维护性的一种理解是，新功能的添加无需修改已有代码，旧有功能的变更无需修改多处代码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fontAlgn="base"/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ts val="18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     对于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初期需求不明确，需要采用不断迭代方式开发的项目，代码可维护性就显的尤为重要。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77061" y="1472249"/>
            <a:ext cx="148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代码的复用</a:t>
            </a:r>
            <a:endParaRPr lang="zh-CN" altLang="en-US" dirty="0">
              <a:solidFill>
                <a:srgbClr val="A5002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91880" y="1841581"/>
            <a:ext cx="2088232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     代码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复用不仅仅是为了节省开发时间，同时也是保证代码质量的有效手段，代码的复用程度越高，其质量就越容易得到保证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000"/>
              </a:lnSpc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      异步加载，如果一个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出了问题，其他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还可以继续加载。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0192" y="1472249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多人协作的需求</a:t>
            </a:r>
            <a:endParaRPr lang="zh-CN" altLang="en-US" dirty="0">
              <a:solidFill>
                <a:srgbClr val="A5002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28184" y="1841581"/>
            <a:ext cx="2088232" cy="2635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      大型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应用无法通过一人之力完成，多人协作是不可避免的。在多人协作的环境下，经常要面临修改或使用别人写的代码的问题。只有那些功能单一，接口明确，模块化代码我们才敢放心大胆的修改或使用。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227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62471" y="483518"/>
            <a:ext cx="2353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模块化的缺点</a:t>
            </a:r>
            <a:endParaRPr lang="zh-CN" altLang="en-US" sz="2400" b="1" dirty="0">
              <a:solidFill>
                <a:srgbClr val="A5002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Freeform 24"/>
          <p:cNvSpPr>
            <a:spLocks/>
          </p:cNvSpPr>
          <p:nvPr/>
        </p:nvSpPr>
        <p:spPr bwMode="auto">
          <a:xfrm rot="20066618">
            <a:off x="1724245" y="310531"/>
            <a:ext cx="314325" cy="314325"/>
          </a:xfrm>
          <a:custGeom>
            <a:avLst/>
            <a:gdLst>
              <a:gd name="T0" fmla="*/ 28 w 193"/>
              <a:gd name="T1" fmla="*/ 151 h 193"/>
              <a:gd name="T2" fmla="*/ 4 w 193"/>
              <a:gd name="T3" fmla="*/ 175 h 193"/>
              <a:gd name="T4" fmla="*/ 4 w 193"/>
              <a:gd name="T5" fmla="*/ 189 h 193"/>
              <a:gd name="T6" fmla="*/ 18 w 193"/>
              <a:gd name="T7" fmla="*/ 189 h 193"/>
              <a:gd name="T8" fmla="*/ 42 w 193"/>
              <a:gd name="T9" fmla="*/ 165 h 193"/>
              <a:gd name="T10" fmla="*/ 159 w 193"/>
              <a:gd name="T11" fmla="*/ 158 h 193"/>
              <a:gd name="T12" fmla="*/ 169 w 193"/>
              <a:gd name="T13" fmla="*/ 146 h 193"/>
              <a:gd name="T14" fmla="*/ 171 w 193"/>
              <a:gd name="T15" fmla="*/ 143 h 193"/>
              <a:gd name="T16" fmla="*/ 173 w 193"/>
              <a:gd name="T17" fmla="*/ 135 h 193"/>
              <a:gd name="T18" fmla="*/ 167 w 193"/>
              <a:gd name="T19" fmla="*/ 124 h 193"/>
              <a:gd name="T20" fmla="*/ 166 w 193"/>
              <a:gd name="T21" fmla="*/ 123 h 193"/>
              <a:gd name="T22" fmla="*/ 153 w 193"/>
              <a:gd name="T23" fmla="*/ 115 h 193"/>
              <a:gd name="T24" fmla="*/ 182 w 193"/>
              <a:gd name="T25" fmla="*/ 97 h 193"/>
              <a:gd name="T26" fmla="*/ 190 w 193"/>
              <a:gd name="T27" fmla="*/ 88 h 193"/>
              <a:gd name="T28" fmla="*/ 191 w 193"/>
              <a:gd name="T29" fmla="*/ 86 h 193"/>
              <a:gd name="T30" fmla="*/ 193 w 193"/>
              <a:gd name="T31" fmla="*/ 81 h 193"/>
              <a:gd name="T32" fmla="*/ 189 w 193"/>
              <a:gd name="T33" fmla="*/ 72 h 193"/>
              <a:gd name="T34" fmla="*/ 186 w 193"/>
              <a:gd name="T35" fmla="*/ 71 h 193"/>
              <a:gd name="T36" fmla="*/ 167 w 193"/>
              <a:gd name="T37" fmla="*/ 62 h 193"/>
              <a:gd name="T38" fmla="*/ 172 w 193"/>
              <a:gd name="T39" fmla="*/ 57 h 193"/>
              <a:gd name="T40" fmla="*/ 190 w 193"/>
              <a:gd name="T41" fmla="*/ 17 h 193"/>
              <a:gd name="T42" fmla="*/ 190 w 193"/>
              <a:gd name="T43" fmla="*/ 13 h 193"/>
              <a:gd name="T44" fmla="*/ 180 w 193"/>
              <a:gd name="T45" fmla="*/ 3 h 193"/>
              <a:gd name="T46" fmla="*/ 177 w 193"/>
              <a:gd name="T47" fmla="*/ 3 h 193"/>
              <a:gd name="T48" fmla="*/ 136 w 193"/>
              <a:gd name="T49" fmla="*/ 21 h 193"/>
              <a:gd name="T50" fmla="*/ 131 w 193"/>
              <a:gd name="T51" fmla="*/ 26 h 193"/>
              <a:gd name="T52" fmla="*/ 122 w 193"/>
              <a:gd name="T53" fmla="*/ 6 h 193"/>
              <a:gd name="T54" fmla="*/ 121 w 193"/>
              <a:gd name="T55" fmla="*/ 4 h 193"/>
              <a:gd name="T56" fmla="*/ 112 w 193"/>
              <a:gd name="T57" fmla="*/ 0 h 193"/>
              <a:gd name="T58" fmla="*/ 107 w 193"/>
              <a:gd name="T59" fmla="*/ 2 h 193"/>
              <a:gd name="T60" fmla="*/ 105 w 193"/>
              <a:gd name="T61" fmla="*/ 3 h 193"/>
              <a:gd name="T62" fmla="*/ 96 w 193"/>
              <a:gd name="T63" fmla="*/ 11 h 193"/>
              <a:gd name="T64" fmla="*/ 78 w 193"/>
              <a:gd name="T65" fmla="*/ 40 h 193"/>
              <a:gd name="T66" fmla="*/ 70 w 193"/>
              <a:gd name="T67" fmla="*/ 27 h 193"/>
              <a:gd name="T68" fmla="*/ 69 w 193"/>
              <a:gd name="T69" fmla="*/ 26 h 193"/>
              <a:gd name="T70" fmla="*/ 58 w 193"/>
              <a:gd name="T71" fmla="*/ 20 h 193"/>
              <a:gd name="T72" fmla="*/ 50 w 193"/>
              <a:gd name="T73" fmla="*/ 22 h 193"/>
              <a:gd name="T74" fmla="*/ 47 w 193"/>
              <a:gd name="T75" fmla="*/ 24 h 193"/>
              <a:gd name="T76" fmla="*/ 35 w 193"/>
              <a:gd name="T77" fmla="*/ 34 h 193"/>
              <a:gd name="T78" fmla="*/ 28 w 193"/>
              <a:gd name="T79" fmla="*/ 15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193">
                <a:moveTo>
                  <a:pt x="28" y="151"/>
                </a:moveTo>
                <a:cubicBezTo>
                  <a:pt x="4" y="175"/>
                  <a:pt x="4" y="175"/>
                  <a:pt x="4" y="175"/>
                </a:cubicBezTo>
                <a:cubicBezTo>
                  <a:pt x="0" y="179"/>
                  <a:pt x="0" y="185"/>
                  <a:pt x="4" y="189"/>
                </a:cubicBezTo>
                <a:cubicBezTo>
                  <a:pt x="8" y="193"/>
                  <a:pt x="14" y="193"/>
                  <a:pt x="18" y="189"/>
                </a:cubicBezTo>
                <a:cubicBezTo>
                  <a:pt x="42" y="165"/>
                  <a:pt x="42" y="165"/>
                  <a:pt x="42" y="165"/>
                </a:cubicBezTo>
                <a:cubicBezTo>
                  <a:pt x="76" y="193"/>
                  <a:pt x="127" y="190"/>
                  <a:pt x="159" y="158"/>
                </a:cubicBezTo>
                <a:cubicBezTo>
                  <a:pt x="163" y="154"/>
                  <a:pt x="166" y="150"/>
                  <a:pt x="169" y="146"/>
                </a:cubicBezTo>
                <a:cubicBezTo>
                  <a:pt x="171" y="143"/>
                  <a:pt x="171" y="143"/>
                  <a:pt x="171" y="143"/>
                </a:cubicBezTo>
                <a:cubicBezTo>
                  <a:pt x="172" y="141"/>
                  <a:pt x="173" y="138"/>
                  <a:pt x="173" y="135"/>
                </a:cubicBezTo>
                <a:cubicBezTo>
                  <a:pt x="173" y="131"/>
                  <a:pt x="171" y="127"/>
                  <a:pt x="167" y="124"/>
                </a:cubicBezTo>
                <a:cubicBezTo>
                  <a:pt x="166" y="123"/>
                  <a:pt x="166" y="123"/>
                  <a:pt x="166" y="123"/>
                </a:cubicBezTo>
                <a:cubicBezTo>
                  <a:pt x="161" y="120"/>
                  <a:pt x="157" y="117"/>
                  <a:pt x="153" y="115"/>
                </a:cubicBezTo>
                <a:cubicBezTo>
                  <a:pt x="164" y="112"/>
                  <a:pt x="173" y="106"/>
                  <a:pt x="182" y="97"/>
                </a:cubicBezTo>
                <a:cubicBezTo>
                  <a:pt x="185" y="94"/>
                  <a:pt x="188" y="91"/>
                  <a:pt x="190" y="88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3" y="83"/>
                  <a:pt x="193" y="81"/>
                </a:cubicBezTo>
                <a:cubicBezTo>
                  <a:pt x="193" y="77"/>
                  <a:pt x="191" y="74"/>
                  <a:pt x="189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0" y="67"/>
                  <a:pt x="174" y="64"/>
                  <a:pt x="167" y="62"/>
                </a:cubicBezTo>
                <a:cubicBezTo>
                  <a:pt x="169" y="61"/>
                  <a:pt x="170" y="59"/>
                  <a:pt x="172" y="57"/>
                </a:cubicBezTo>
                <a:cubicBezTo>
                  <a:pt x="184" y="46"/>
                  <a:pt x="189" y="31"/>
                  <a:pt x="190" y="17"/>
                </a:cubicBezTo>
                <a:cubicBezTo>
                  <a:pt x="190" y="16"/>
                  <a:pt x="190" y="14"/>
                  <a:pt x="190" y="13"/>
                </a:cubicBezTo>
                <a:cubicBezTo>
                  <a:pt x="190" y="8"/>
                  <a:pt x="185" y="3"/>
                  <a:pt x="180" y="3"/>
                </a:cubicBezTo>
                <a:cubicBezTo>
                  <a:pt x="177" y="3"/>
                  <a:pt x="177" y="3"/>
                  <a:pt x="177" y="3"/>
                </a:cubicBezTo>
                <a:cubicBezTo>
                  <a:pt x="162" y="4"/>
                  <a:pt x="147" y="9"/>
                  <a:pt x="136" y="21"/>
                </a:cubicBezTo>
                <a:cubicBezTo>
                  <a:pt x="134" y="23"/>
                  <a:pt x="132" y="24"/>
                  <a:pt x="131" y="26"/>
                </a:cubicBezTo>
                <a:cubicBezTo>
                  <a:pt x="129" y="19"/>
                  <a:pt x="126" y="13"/>
                  <a:pt x="122" y="6"/>
                </a:cubicBezTo>
                <a:cubicBezTo>
                  <a:pt x="121" y="4"/>
                  <a:pt x="121" y="4"/>
                  <a:pt x="121" y="4"/>
                </a:cubicBezTo>
                <a:cubicBezTo>
                  <a:pt x="119" y="2"/>
                  <a:pt x="116" y="0"/>
                  <a:pt x="112" y="0"/>
                </a:cubicBezTo>
                <a:cubicBezTo>
                  <a:pt x="110" y="0"/>
                  <a:pt x="109" y="1"/>
                  <a:pt x="107" y="2"/>
                </a:cubicBezTo>
                <a:cubicBezTo>
                  <a:pt x="106" y="2"/>
                  <a:pt x="105" y="3"/>
                  <a:pt x="105" y="3"/>
                </a:cubicBezTo>
                <a:cubicBezTo>
                  <a:pt x="101" y="6"/>
                  <a:pt x="99" y="8"/>
                  <a:pt x="96" y="11"/>
                </a:cubicBezTo>
                <a:cubicBezTo>
                  <a:pt x="87" y="20"/>
                  <a:pt x="81" y="29"/>
                  <a:pt x="78" y="40"/>
                </a:cubicBezTo>
                <a:cubicBezTo>
                  <a:pt x="76" y="36"/>
                  <a:pt x="73" y="32"/>
                  <a:pt x="70" y="27"/>
                </a:cubicBezTo>
                <a:cubicBezTo>
                  <a:pt x="69" y="26"/>
                  <a:pt x="69" y="26"/>
                  <a:pt x="69" y="26"/>
                </a:cubicBezTo>
                <a:cubicBezTo>
                  <a:pt x="66" y="22"/>
                  <a:pt x="62" y="20"/>
                  <a:pt x="58" y="20"/>
                </a:cubicBezTo>
                <a:cubicBezTo>
                  <a:pt x="55" y="20"/>
                  <a:pt x="52" y="21"/>
                  <a:pt x="50" y="22"/>
                </a:cubicBezTo>
                <a:cubicBezTo>
                  <a:pt x="49" y="23"/>
                  <a:pt x="48" y="24"/>
                  <a:pt x="47" y="24"/>
                </a:cubicBezTo>
                <a:cubicBezTo>
                  <a:pt x="43" y="27"/>
                  <a:pt x="39" y="30"/>
                  <a:pt x="35" y="34"/>
                </a:cubicBezTo>
                <a:cubicBezTo>
                  <a:pt x="3" y="66"/>
                  <a:pt x="0" y="117"/>
                  <a:pt x="28" y="151"/>
                </a:cubicBezTo>
                <a:close/>
              </a:path>
            </a:pathLst>
          </a:custGeom>
          <a:solidFill>
            <a:srgbClr val="A5002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24"/>
          <p:cNvSpPr>
            <a:spLocks/>
          </p:cNvSpPr>
          <p:nvPr/>
        </p:nvSpPr>
        <p:spPr bwMode="auto">
          <a:xfrm rot="1796663">
            <a:off x="2079931" y="731412"/>
            <a:ext cx="190119" cy="190119"/>
          </a:xfrm>
          <a:custGeom>
            <a:avLst/>
            <a:gdLst>
              <a:gd name="T0" fmla="*/ 28 w 193"/>
              <a:gd name="T1" fmla="*/ 151 h 193"/>
              <a:gd name="T2" fmla="*/ 4 w 193"/>
              <a:gd name="T3" fmla="*/ 175 h 193"/>
              <a:gd name="T4" fmla="*/ 4 w 193"/>
              <a:gd name="T5" fmla="*/ 189 h 193"/>
              <a:gd name="T6" fmla="*/ 18 w 193"/>
              <a:gd name="T7" fmla="*/ 189 h 193"/>
              <a:gd name="T8" fmla="*/ 42 w 193"/>
              <a:gd name="T9" fmla="*/ 165 h 193"/>
              <a:gd name="T10" fmla="*/ 159 w 193"/>
              <a:gd name="T11" fmla="*/ 158 h 193"/>
              <a:gd name="T12" fmla="*/ 169 w 193"/>
              <a:gd name="T13" fmla="*/ 146 h 193"/>
              <a:gd name="T14" fmla="*/ 171 w 193"/>
              <a:gd name="T15" fmla="*/ 143 h 193"/>
              <a:gd name="T16" fmla="*/ 173 w 193"/>
              <a:gd name="T17" fmla="*/ 135 h 193"/>
              <a:gd name="T18" fmla="*/ 167 w 193"/>
              <a:gd name="T19" fmla="*/ 124 h 193"/>
              <a:gd name="T20" fmla="*/ 166 w 193"/>
              <a:gd name="T21" fmla="*/ 123 h 193"/>
              <a:gd name="T22" fmla="*/ 153 w 193"/>
              <a:gd name="T23" fmla="*/ 115 h 193"/>
              <a:gd name="T24" fmla="*/ 182 w 193"/>
              <a:gd name="T25" fmla="*/ 97 h 193"/>
              <a:gd name="T26" fmla="*/ 190 w 193"/>
              <a:gd name="T27" fmla="*/ 88 h 193"/>
              <a:gd name="T28" fmla="*/ 191 w 193"/>
              <a:gd name="T29" fmla="*/ 86 h 193"/>
              <a:gd name="T30" fmla="*/ 193 w 193"/>
              <a:gd name="T31" fmla="*/ 81 h 193"/>
              <a:gd name="T32" fmla="*/ 189 w 193"/>
              <a:gd name="T33" fmla="*/ 72 h 193"/>
              <a:gd name="T34" fmla="*/ 186 w 193"/>
              <a:gd name="T35" fmla="*/ 71 h 193"/>
              <a:gd name="T36" fmla="*/ 167 w 193"/>
              <a:gd name="T37" fmla="*/ 62 h 193"/>
              <a:gd name="T38" fmla="*/ 172 w 193"/>
              <a:gd name="T39" fmla="*/ 57 h 193"/>
              <a:gd name="T40" fmla="*/ 190 w 193"/>
              <a:gd name="T41" fmla="*/ 17 h 193"/>
              <a:gd name="T42" fmla="*/ 190 w 193"/>
              <a:gd name="T43" fmla="*/ 13 h 193"/>
              <a:gd name="T44" fmla="*/ 180 w 193"/>
              <a:gd name="T45" fmla="*/ 3 h 193"/>
              <a:gd name="T46" fmla="*/ 177 w 193"/>
              <a:gd name="T47" fmla="*/ 3 h 193"/>
              <a:gd name="T48" fmla="*/ 136 w 193"/>
              <a:gd name="T49" fmla="*/ 21 h 193"/>
              <a:gd name="T50" fmla="*/ 131 w 193"/>
              <a:gd name="T51" fmla="*/ 26 h 193"/>
              <a:gd name="T52" fmla="*/ 122 w 193"/>
              <a:gd name="T53" fmla="*/ 6 h 193"/>
              <a:gd name="T54" fmla="*/ 121 w 193"/>
              <a:gd name="T55" fmla="*/ 4 h 193"/>
              <a:gd name="T56" fmla="*/ 112 w 193"/>
              <a:gd name="T57" fmla="*/ 0 h 193"/>
              <a:gd name="T58" fmla="*/ 107 w 193"/>
              <a:gd name="T59" fmla="*/ 2 h 193"/>
              <a:gd name="T60" fmla="*/ 105 w 193"/>
              <a:gd name="T61" fmla="*/ 3 h 193"/>
              <a:gd name="T62" fmla="*/ 96 w 193"/>
              <a:gd name="T63" fmla="*/ 11 h 193"/>
              <a:gd name="T64" fmla="*/ 78 w 193"/>
              <a:gd name="T65" fmla="*/ 40 h 193"/>
              <a:gd name="T66" fmla="*/ 70 w 193"/>
              <a:gd name="T67" fmla="*/ 27 h 193"/>
              <a:gd name="T68" fmla="*/ 69 w 193"/>
              <a:gd name="T69" fmla="*/ 26 h 193"/>
              <a:gd name="T70" fmla="*/ 58 w 193"/>
              <a:gd name="T71" fmla="*/ 20 h 193"/>
              <a:gd name="T72" fmla="*/ 50 w 193"/>
              <a:gd name="T73" fmla="*/ 22 h 193"/>
              <a:gd name="T74" fmla="*/ 47 w 193"/>
              <a:gd name="T75" fmla="*/ 24 h 193"/>
              <a:gd name="T76" fmla="*/ 35 w 193"/>
              <a:gd name="T77" fmla="*/ 34 h 193"/>
              <a:gd name="T78" fmla="*/ 28 w 193"/>
              <a:gd name="T79" fmla="*/ 15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193">
                <a:moveTo>
                  <a:pt x="28" y="151"/>
                </a:moveTo>
                <a:cubicBezTo>
                  <a:pt x="4" y="175"/>
                  <a:pt x="4" y="175"/>
                  <a:pt x="4" y="175"/>
                </a:cubicBezTo>
                <a:cubicBezTo>
                  <a:pt x="0" y="179"/>
                  <a:pt x="0" y="185"/>
                  <a:pt x="4" y="189"/>
                </a:cubicBezTo>
                <a:cubicBezTo>
                  <a:pt x="8" y="193"/>
                  <a:pt x="14" y="193"/>
                  <a:pt x="18" y="189"/>
                </a:cubicBezTo>
                <a:cubicBezTo>
                  <a:pt x="42" y="165"/>
                  <a:pt x="42" y="165"/>
                  <a:pt x="42" y="165"/>
                </a:cubicBezTo>
                <a:cubicBezTo>
                  <a:pt x="76" y="193"/>
                  <a:pt x="127" y="190"/>
                  <a:pt x="159" y="158"/>
                </a:cubicBezTo>
                <a:cubicBezTo>
                  <a:pt x="163" y="154"/>
                  <a:pt x="166" y="150"/>
                  <a:pt x="169" y="146"/>
                </a:cubicBezTo>
                <a:cubicBezTo>
                  <a:pt x="171" y="143"/>
                  <a:pt x="171" y="143"/>
                  <a:pt x="171" y="143"/>
                </a:cubicBezTo>
                <a:cubicBezTo>
                  <a:pt x="172" y="141"/>
                  <a:pt x="173" y="138"/>
                  <a:pt x="173" y="135"/>
                </a:cubicBezTo>
                <a:cubicBezTo>
                  <a:pt x="173" y="131"/>
                  <a:pt x="171" y="127"/>
                  <a:pt x="167" y="124"/>
                </a:cubicBezTo>
                <a:cubicBezTo>
                  <a:pt x="166" y="123"/>
                  <a:pt x="166" y="123"/>
                  <a:pt x="166" y="123"/>
                </a:cubicBezTo>
                <a:cubicBezTo>
                  <a:pt x="161" y="120"/>
                  <a:pt x="157" y="117"/>
                  <a:pt x="153" y="115"/>
                </a:cubicBezTo>
                <a:cubicBezTo>
                  <a:pt x="164" y="112"/>
                  <a:pt x="173" y="106"/>
                  <a:pt x="182" y="97"/>
                </a:cubicBezTo>
                <a:cubicBezTo>
                  <a:pt x="185" y="94"/>
                  <a:pt x="188" y="91"/>
                  <a:pt x="190" y="88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3" y="83"/>
                  <a:pt x="193" y="81"/>
                </a:cubicBezTo>
                <a:cubicBezTo>
                  <a:pt x="193" y="77"/>
                  <a:pt x="191" y="74"/>
                  <a:pt x="189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0" y="67"/>
                  <a:pt x="174" y="64"/>
                  <a:pt x="167" y="62"/>
                </a:cubicBezTo>
                <a:cubicBezTo>
                  <a:pt x="169" y="61"/>
                  <a:pt x="170" y="59"/>
                  <a:pt x="172" y="57"/>
                </a:cubicBezTo>
                <a:cubicBezTo>
                  <a:pt x="184" y="46"/>
                  <a:pt x="189" y="31"/>
                  <a:pt x="190" y="17"/>
                </a:cubicBezTo>
                <a:cubicBezTo>
                  <a:pt x="190" y="16"/>
                  <a:pt x="190" y="14"/>
                  <a:pt x="190" y="13"/>
                </a:cubicBezTo>
                <a:cubicBezTo>
                  <a:pt x="190" y="8"/>
                  <a:pt x="185" y="3"/>
                  <a:pt x="180" y="3"/>
                </a:cubicBezTo>
                <a:cubicBezTo>
                  <a:pt x="177" y="3"/>
                  <a:pt x="177" y="3"/>
                  <a:pt x="177" y="3"/>
                </a:cubicBezTo>
                <a:cubicBezTo>
                  <a:pt x="162" y="4"/>
                  <a:pt x="147" y="9"/>
                  <a:pt x="136" y="21"/>
                </a:cubicBezTo>
                <a:cubicBezTo>
                  <a:pt x="134" y="23"/>
                  <a:pt x="132" y="24"/>
                  <a:pt x="131" y="26"/>
                </a:cubicBezTo>
                <a:cubicBezTo>
                  <a:pt x="129" y="19"/>
                  <a:pt x="126" y="13"/>
                  <a:pt x="122" y="6"/>
                </a:cubicBezTo>
                <a:cubicBezTo>
                  <a:pt x="121" y="4"/>
                  <a:pt x="121" y="4"/>
                  <a:pt x="121" y="4"/>
                </a:cubicBezTo>
                <a:cubicBezTo>
                  <a:pt x="119" y="2"/>
                  <a:pt x="116" y="0"/>
                  <a:pt x="112" y="0"/>
                </a:cubicBezTo>
                <a:cubicBezTo>
                  <a:pt x="110" y="0"/>
                  <a:pt x="109" y="1"/>
                  <a:pt x="107" y="2"/>
                </a:cubicBezTo>
                <a:cubicBezTo>
                  <a:pt x="106" y="2"/>
                  <a:pt x="105" y="3"/>
                  <a:pt x="105" y="3"/>
                </a:cubicBezTo>
                <a:cubicBezTo>
                  <a:pt x="101" y="6"/>
                  <a:pt x="99" y="8"/>
                  <a:pt x="96" y="11"/>
                </a:cubicBezTo>
                <a:cubicBezTo>
                  <a:pt x="87" y="20"/>
                  <a:pt x="81" y="29"/>
                  <a:pt x="78" y="40"/>
                </a:cubicBezTo>
                <a:cubicBezTo>
                  <a:pt x="76" y="36"/>
                  <a:pt x="73" y="32"/>
                  <a:pt x="70" y="27"/>
                </a:cubicBezTo>
                <a:cubicBezTo>
                  <a:pt x="69" y="26"/>
                  <a:pt x="69" y="26"/>
                  <a:pt x="69" y="26"/>
                </a:cubicBezTo>
                <a:cubicBezTo>
                  <a:pt x="66" y="22"/>
                  <a:pt x="62" y="20"/>
                  <a:pt x="58" y="20"/>
                </a:cubicBezTo>
                <a:cubicBezTo>
                  <a:pt x="55" y="20"/>
                  <a:pt x="52" y="21"/>
                  <a:pt x="50" y="22"/>
                </a:cubicBezTo>
                <a:cubicBezTo>
                  <a:pt x="49" y="23"/>
                  <a:pt x="48" y="24"/>
                  <a:pt x="47" y="24"/>
                </a:cubicBezTo>
                <a:cubicBezTo>
                  <a:pt x="43" y="27"/>
                  <a:pt x="39" y="30"/>
                  <a:pt x="35" y="34"/>
                </a:cubicBezTo>
                <a:cubicBezTo>
                  <a:pt x="3" y="66"/>
                  <a:pt x="0" y="117"/>
                  <a:pt x="28" y="151"/>
                </a:cubicBezTo>
                <a:close/>
              </a:path>
            </a:pathLst>
          </a:custGeom>
          <a:solidFill>
            <a:srgbClr val="A5002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24"/>
          <p:cNvSpPr>
            <a:spLocks/>
          </p:cNvSpPr>
          <p:nvPr/>
        </p:nvSpPr>
        <p:spPr bwMode="auto">
          <a:xfrm rot="12170891">
            <a:off x="1544487" y="777062"/>
            <a:ext cx="254666" cy="254666"/>
          </a:xfrm>
          <a:custGeom>
            <a:avLst/>
            <a:gdLst>
              <a:gd name="T0" fmla="*/ 28 w 193"/>
              <a:gd name="T1" fmla="*/ 151 h 193"/>
              <a:gd name="T2" fmla="*/ 4 w 193"/>
              <a:gd name="T3" fmla="*/ 175 h 193"/>
              <a:gd name="T4" fmla="*/ 4 w 193"/>
              <a:gd name="T5" fmla="*/ 189 h 193"/>
              <a:gd name="T6" fmla="*/ 18 w 193"/>
              <a:gd name="T7" fmla="*/ 189 h 193"/>
              <a:gd name="T8" fmla="*/ 42 w 193"/>
              <a:gd name="T9" fmla="*/ 165 h 193"/>
              <a:gd name="T10" fmla="*/ 159 w 193"/>
              <a:gd name="T11" fmla="*/ 158 h 193"/>
              <a:gd name="T12" fmla="*/ 169 w 193"/>
              <a:gd name="T13" fmla="*/ 146 h 193"/>
              <a:gd name="T14" fmla="*/ 171 w 193"/>
              <a:gd name="T15" fmla="*/ 143 h 193"/>
              <a:gd name="T16" fmla="*/ 173 w 193"/>
              <a:gd name="T17" fmla="*/ 135 h 193"/>
              <a:gd name="T18" fmla="*/ 167 w 193"/>
              <a:gd name="T19" fmla="*/ 124 h 193"/>
              <a:gd name="T20" fmla="*/ 166 w 193"/>
              <a:gd name="T21" fmla="*/ 123 h 193"/>
              <a:gd name="T22" fmla="*/ 153 w 193"/>
              <a:gd name="T23" fmla="*/ 115 h 193"/>
              <a:gd name="T24" fmla="*/ 182 w 193"/>
              <a:gd name="T25" fmla="*/ 97 h 193"/>
              <a:gd name="T26" fmla="*/ 190 w 193"/>
              <a:gd name="T27" fmla="*/ 88 h 193"/>
              <a:gd name="T28" fmla="*/ 191 w 193"/>
              <a:gd name="T29" fmla="*/ 86 h 193"/>
              <a:gd name="T30" fmla="*/ 193 w 193"/>
              <a:gd name="T31" fmla="*/ 81 h 193"/>
              <a:gd name="T32" fmla="*/ 189 w 193"/>
              <a:gd name="T33" fmla="*/ 72 h 193"/>
              <a:gd name="T34" fmla="*/ 186 w 193"/>
              <a:gd name="T35" fmla="*/ 71 h 193"/>
              <a:gd name="T36" fmla="*/ 167 w 193"/>
              <a:gd name="T37" fmla="*/ 62 h 193"/>
              <a:gd name="T38" fmla="*/ 172 w 193"/>
              <a:gd name="T39" fmla="*/ 57 h 193"/>
              <a:gd name="T40" fmla="*/ 190 w 193"/>
              <a:gd name="T41" fmla="*/ 17 h 193"/>
              <a:gd name="T42" fmla="*/ 190 w 193"/>
              <a:gd name="T43" fmla="*/ 13 h 193"/>
              <a:gd name="T44" fmla="*/ 180 w 193"/>
              <a:gd name="T45" fmla="*/ 3 h 193"/>
              <a:gd name="T46" fmla="*/ 177 w 193"/>
              <a:gd name="T47" fmla="*/ 3 h 193"/>
              <a:gd name="T48" fmla="*/ 136 w 193"/>
              <a:gd name="T49" fmla="*/ 21 h 193"/>
              <a:gd name="T50" fmla="*/ 131 w 193"/>
              <a:gd name="T51" fmla="*/ 26 h 193"/>
              <a:gd name="T52" fmla="*/ 122 w 193"/>
              <a:gd name="T53" fmla="*/ 6 h 193"/>
              <a:gd name="T54" fmla="*/ 121 w 193"/>
              <a:gd name="T55" fmla="*/ 4 h 193"/>
              <a:gd name="T56" fmla="*/ 112 w 193"/>
              <a:gd name="T57" fmla="*/ 0 h 193"/>
              <a:gd name="T58" fmla="*/ 107 w 193"/>
              <a:gd name="T59" fmla="*/ 2 h 193"/>
              <a:gd name="T60" fmla="*/ 105 w 193"/>
              <a:gd name="T61" fmla="*/ 3 h 193"/>
              <a:gd name="T62" fmla="*/ 96 w 193"/>
              <a:gd name="T63" fmla="*/ 11 h 193"/>
              <a:gd name="T64" fmla="*/ 78 w 193"/>
              <a:gd name="T65" fmla="*/ 40 h 193"/>
              <a:gd name="T66" fmla="*/ 70 w 193"/>
              <a:gd name="T67" fmla="*/ 27 h 193"/>
              <a:gd name="T68" fmla="*/ 69 w 193"/>
              <a:gd name="T69" fmla="*/ 26 h 193"/>
              <a:gd name="T70" fmla="*/ 58 w 193"/>
              <a:gd name="T71" fmla="*/ 20 h 193"/>
              <a:gd name="T72" fmla="*/ 50 w 193"/>
              <a:gd name="T73" fmla="*/ 22 h 193"/>
              <a:gd name="T74" fmla="*/ 47 w 193"/>
              <a:gd name="T75" fmla="*/ 24 h 193"/>
              <a:gd name="T76" fmla="*/ 35 w 193"/>
              <a:gd name="T77" fmla="*/ 34 h 193"/>
              <a:gd name="T78" fmla="*/ 28 w 193"/>
              <a:gd name="T79" fmla="*/ 15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193">
                <a:moveTo>
                  <a:pt x="28" y="151"/>
                </a:moveTo>
                <a:cubicBezTo>
                  <a:pt x="4" y="175"/>
                  <a:pt x="4" y="175"/>
                  <a:pt x="4" y="175"/>
                </a:cubicBezTo>
                <a:cubicBezTo>
                  <a:pt x="0" y="179"/>
                  <a:pt x="0" y="185"/>
                  <a:pt x="4" y="189"/>
                </a:cubicBezTo>
                <a:cubicBezTo>
                  <a:pt x="8" y="193"/>
                  <a:pt x="14" y="193"/>
                  <a:pt x="18" y="189"/>
                </a:cubicBezTo>
                <a:cubicBezTo>
                  <a:pt x="42" y="165"/>
                  <a:pt x="42" y="165"/>
                  <a:pt x="42" y="165"/>
                </a:cubicBezTo>
                <a:cubicBezTo>
                  <a:pt x="76" y="193"/>
                  <a:pt x="127" y="190"/>
                  <a:pt x="159" y="158"/>
                </a:cubicBezTo>
                <a:cubicBezTo>
                  <a:pt x="163" y="154"/>
                  <a:pt x="166" y="150"/>
                  <a:pt x="169" y="146"/>
                </a:cubicBezTo>
                <a:cubicBezTo>
                  <a:pt x="171" y="143"/>
                  <a:pt x="171" y="143"/>
                  <a:pt x="171" y="143"/>
                </a:cubicBezTo>
                <a:cubicBezTo>
                  <a:pt x="172" y="141"/>
                  <a:pt x="173" y="138"/>
                  <a:pt x="173" y="135"/>
                </a:cubicBezTo>
                <a:cubicBezTo>
                  <a:pt x="173" y="131"/>
                  <a:pt x="171" y="127"/>
                  <a:pt x="167" y="124"/>
                </a:cubicBezTo>
                <a:cubicBezTo>
                  <a:pt x="166" y="123"/>
                  <a:pt x="166" y="123"/>
                  <a:pt x="166" y="123"/>
                </a:cubicBezTo>
                <a:cubicBezTo>
                  <a:pt x="161" y="120"/>
                  <a:pt x="157" y="117"/>
                  <a:pt x="153" y="115"/>
                </a:cubicBezTo>
                <a:cubicBezTo>
                  <a:pt x="164" y="112"/>
                  <a:pt x="173" y="106"/>
                  <a:pt x="182" y="97"/>
                </a:cubicBezTo>
                <a:cubicBezTo>
                  <a:pt x="185" y="94"/>
                  <a:pt x="188" y="91"/>
                  <a:pt x="190" y="88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3" y="83"/>
                  <a:pt x="193" y="81"/>
                </a:cubicBezTo>
                <a:cubicBezTo>
                  <a:pt x="193" y="77"/>
                  <a:pt x="191" y="74"/>
                  <a:pt x="189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0" y="67"/>
                  <a:pt x="174" y="64"/>
                  <a:pt x="167" y="62"/>
                </a:cubicBezTo>
                <a:cubicBezTo>
                  <a:pt x="169" y="61"/>
                  <a:pt x="170" y="59"/>
                  <a:pt x="172" y="57"/>
                </a:cubicBezTo>
                <a:cubicBezTo>
                  <a:pt x="184" y="46"/>
                  <a:pt x="189" y="31"/>
                  <a:pt x="190" y="17"/>
                </a:cubicBezTo>
                <a:cubicBezTo>
                  <a:pt x="190" y="16"/>
                  <a:pt x="190" y="14"/>
                  <a:pt x="190" y="13"/>
                </a:cubicBezTo>
                <a:cubicBezTo>
                  <a:pt x="190" y="8"/>
                  <a:pt x="185" y="3"/>
                  <a:pt x="180" y="3"/>
                </a:cubicBezTo>
                <a:cubicBezTo>
                  <a:pt x="177" y="3"/>
                  <a:pt x="177" y="3"/>
                  <a:pt x="177" y="3"/>
                </a:cubicBezTo>
                <a:cubicBezTo>
                  <a:pt x="162" y="4"/>
                  <a:pt x="147" y="9"/>
                  <a:pt x="136" y="21"/>
                </a:cubicBezTo>
                <a:cubicBezTo>
                  <a:pt x="134" y="23"/>
                  <a:pt x="132" y="24"/>
                  <a:pt x="131" y="26"/>
                </a:cubicBezTo>
                <a:cubicBezTo>
                  <a:pt x="129" y="19"/>
                  <a:pt x="126" y="13"/>
                  <a:pt x="122" y="6"/>
                </a:cubicBezTo>
                <a:cubicBezTo>
                  <a:pt x="121" y="4"/>
                  <a:pt x="121" y="4"/>
                  <a:pt x="121" y="4"/>
                </a:cubicBezTo>
                <a:cubicBezTo>
                  <a:pt x="119" y="2"/>
                  <a:pt x="116" y="0"/>
                  <a:pt x="112" y="0"/>
                </a:cubicBezTo>
                <a:cubicBezTo>
                  <a:pt x="110" y="0"/>
                  <a:pt x="109" y="1"/>
                  <a:pt x="107" y="2"/>
                </a:cubicBezTo>
                <a:cubicBezTo>
                  <a:pt x="106" y="2"/>
                  <a:pt x="105" y="3"/>
                  <a:pt x="105" y="3"/>
                </a:cubicBezTo>
                <a:cubicBezTo>
                  <a:pt x="101" y="6"/>
                  <a:pt x="99" y="8"/>
                  <a:pt x="96" y="11"/>
                </a:cubicBezTo>
                <a:cubicBezTo>
                  <a:pt x="87" y="20"/>
                  <a:pt x="81" y="29"/>
                  <a:pt x="78" y="40"/>
                </a:cubicBezTo>
                <a:cubicBezTo>
                  <a:pt x="76" y="36"/>
                  <a:pt x="73" y="32"/>
                  <a:pt x="70" y="27"/>
                </a:cubicBezTo>
                <a:cubicBezTo>
                  <a:pt x="69" y="26"/>
                  <a:pt x="69" y="26"/>
                  <a:pt x="69" y="26"/>
                </a:cubicBezTo>
                <a:cubicBezTo>
                  <a:pt x="66" y="22"/>
                  <a:pt x="62" y="20"/>
                  <a:pt x="58" y="20"/>
                </a:cubicBezTo>
                <a:cubicBezTo>
                  <a:pt x="55" y="20"/>
                  <a:pt x="52" y="21"/>
                  <a:pt x="50" y="22"/>
                </a:cubicBezTo>
                <a:cubicBezTo>
                  <a:pt x="49" y="23"/>
                  <a:pt x="48" y="24"/>
                  <a:pt x="47" y="24"/>
                </a:cubicBezTo>
                <a:cubicBezTo>
                  <a:pt x="43" y="27"/>
                  <a:pt x="39" y="30"/>
                  <a:pt x="35" y="34"/>
                </a:cubicBezTo>
                <a:cubicBezTo>
                  <a:pt x="3" y="66"/>
                  <a:pt x="0" y="117"/>
                  <a:pt x="28" y="151"/>
                </a:cubicBezTo>
                <a:close/>
              </a:path>
            </a:pathLst>
          </a:custGeom>
          <a:solidFill>
            <a:srgbClr val="A5002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24"/>
          <p:cNvSpPr>
            <a:spLocks/>
          </p:cNvSpPr>
          <p:nvPr/>
        </p:nvSpPr>
        <p:spPr bwMode="auto">
          <a:xfrm rot="1841040">
            <a:off x="620532" y="152309"/>
            <a:ext cx="826293" cy="826293"/>
          </a:xfrm>
          <a:custGeom>
            <a:avLst/>
            <a:gdLst>
              <a:gd name="T0" fmla="*/ 28 w 193"/>
              <a:gd name="T1" fmla="*/ 151 h 193"/>
              <a:gd name="T2" fmla="*/ 4 w 193"/>
              <a:gd name="T3" fmla="*/ 175 h 193"/>
              <a:gd name="T4" fmla="*/ 4 w 193"/>
              <a:gd name="T5" fmla="*/ 189 h 193"/>
              <a:gd name="T6" fmla="*/ 18 w 193"/>
              <a:gd name="T7" fmla="*/ 189 h 193"/>
              <a:gd name="T8" fmla="*/ 42 w 193"/>
              <a:gd name="T9" fmla="*/ 165 h 193"/>
              <a:gd name="T10" fmla="*/ 159 w 193"/>
              <a:gd name="T11" fmla="*/ 158 h 193"/>
              <a:gd name="T12" fmla="*/ 169 w 193"/>
              <a:gd name="T13" fmla="*/ 146 h 193"/>
              <a:gd name="T14" fmla="*/ 171 w 193"/>
              <a:gd name="T15" fmla="*/ 143 h 193"/>
              <a:gd name="T16" fmla="*/ 173 w 193"/>
              <a:gd name="T17" fmla="*/ 135 h 193"/>
              <a:gd name="T18" fmla="*/ 167 w 193"/>
              <a:gd name="T19" fmla="*/ 124 h 193"/>
              <a:gd name="T20" fmla="*/ 166 w 193"/>
              <a:gd name="T21" fmla="*/ 123 h 193"/>
              <a:gd name="T22" fmla="*/ 153 w 193"/>
              <a:gd name="T23" fmla="*/ 115 h 193"/>
              <a:gd name="T24" fmla="*/ 182 w 193"/>
              <a:gd name="T25" fmla="*/ 97 h 193"/>
              <a:gd name="T26" fmla="*/ 190 w 193"/>
              <a:gd name="T27" fmla="*/ 88 h 193"/>
              <a:gd name="T28" fmla="*/ 191 w 193"/>
              <a:gd name="T29" fmla="*/ 86 h 193"/>
              <a:gd name="T30" fmla="*/ 193 w 193"/>
              <a:gd name="T31" fmla="*/ 81 h 193"/>
              <a:gd name="T32" fmla="*/ 189 w 193"/>
              <a:gd name="T33" fmla="*/ 72 h 193"/>
              <a:gd name="T34" fmla="*/ 186 w 193"/>
              <a:gd name="T35" fmla="*/ 71 h 193"/>
              <a:gd name="T36" fmla="*/ 167 w 193"/>
              <a:gd name="T37" fmla="*/ 62 h 193"/>
              <a:gd name="T38" fmla="*/ 172 w 193"/>
              <a:gd name="T39" fmla="*/ 57 h 193"/>
              <a:gd name="T40" fmla="*/ 190 w 193"/>
              <a:gd name="T41" fmla="*/ 17 h 193"/>
              <a:gd name="T42" fmla="*/ 190 w 193"/>
              <a:gd name="T43" fmla="*/ 13 h 193"/>
              <a:gd name="T44" fmla="*/ 180 w 193"/>
              <a:gd name="T45" fmla="*/ 3 h 193"/>
              <a:gd name="T46" fmla="*/ 177 w 193"/>
              <a:gd name="T47" fmla="*/ 3 h 193"/>
              <a:gd name="T48" fmla="*/ 136 w 193"/>
              <a:gd name="T49" fmla="*/ 21 h 193"/>
              <a:gd name="T50" fmla="*/ 131 w 193"/>
              <a:gd name="T51" fmla="*/ 26 h 193"/>
              <a:gd name="T52" fmla="*/ 122 w 193"/>
              <a:gd name="T53" fmla="*/ 6 h 193"/>
              <a:gd name="T54" fmla="*/ 121 w 193"/>
              <a:gd name="T55" fmla="*/ 4 h 193"/>
              <a:gd name="T56" fmla="*/ 112 w 193"/>
              <a:gd name="T57" fmla="*/ 0 h 193"/>
              <a:gd name="T58" fmla="*/ 107 w 193"/>
              <a:gd name="T59" fmla="*/ 2 h 193"/>
              <a:gd name="T60" fmla="*/ 105 w 193"/>
              <a:gd name="T61" fmla="*/ 3 h 193"/>
              <a:gd name="T62" fmla="*/ 96 w 193"/>
              <a:gd name="T63" fmla="*/ 11 h 193"/>
              <a:gd name="T64" fmla="*/ 78 w 193"/>
              <a:gd name="T65" fmla="*/ 40 h 193"/>
              <a:gd name="T66" fmla="*/ 70 w 193"/>
              <a:gd name="T67" fmla="*/ 27 h 193"/>
              <a:gd name="T68" fmla="*/ 69 w 193"/>
              <a:gd name="T69" fmla="*/ 26 h 193"/>
              <a:gd name="T70" fmla="*/ 58 w 193"/>
              <a:gd name="T71" fmla="*/ 20 h 193"/>
              <a:gd name="T72" fmla="*/ 50 w 193"/>
              <a:gd name="T73" fmla="*/ 22 h 193"/>
              <a:gd name="T74" fmla="*/ 47 w 193"/>
              <a:gd name="T75" fmla="*/ 24 h 193"/>
              <a:gd name="T76" fmla="*/ 35 w 193"/>
              <a:gd name="T77" fmla="*/ 34 h 193"/>
              <a:gd name="T78" fmla="*/ 28 w 193"/>
              <a:gd name="T79" fmla="*/ 15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193">
                <a:moveTo>
                  <a:pt x="28" y="151"/>
                </a:moveTo>
                <a:cubicBezTo>
                  <a:pt x="4" y="175"/>
                  <a:pt x="4" y="175"/>
                  <a:pt x="4" y="175"/>
                </a:cubicBezTo>
                <a:cubicBezTo>
                  <a:pt x="0" y="179"/>
                  <a:pt x="0" y="185"/>
                  <a:pt x="4" y="189"/>
                </a:cubicBezTo>
                <a:cubicBezTo>
                  <a:pt x="8" y="193"/>
                  <a:pt x="14" y="193"/>
                  <a:pt x="18" y="189"/>
                </a:cubicBezTo>
                <a:cubicBezTo>
                  <a:pt x="42" y="165"/>
                  <a:pt x="42" y="165"/>
                  <a:pt x="42" y="165"/>
                </a:cubicBezTo>
                <a:cubicBezTo>
                  <a:pt x="76" y="193"/>
                  <a:pt x="127" y="190"/>
                  <a:pt x="159" y="158"/>
                </a:cubicBezTo>
                <a:cubicBezTo>
                  <a:pt x="163" y="154"/>
                  <a:pt x="166" y="150"/>
                  <a:pt x="169" y="146"/>
                </a:cubicBezTo>
                <a:cubicBezTo>
                  <a:pt x="171" y="143"/>
                  <a:pt x="171" y="143"/>
                  <a:pt x="171" y="143"/>
                </a:cubicBezTo>
                <a:cubicBezTo>
                  <a:pt x="172" y="141"/>
                  <a:pt x="173" y="138"/>
                  <a:pt x="173" y="135"/>
                </a:cubicBezTo>
                <a:cubicBezTo>
                  <a:pt x="173" y="131"/>
                  <a:pt x="171" y="127"/>
                  <a:pt x="167" y="124"/>
                </a:cubicBezTo>
                <a:cubicBezTo>
                  <a:pt x="166" y="123"/>
                  <a:pt x="166" y="123"/>
                  <a:pt x="166" y="123"/>
                </a:cubicBezTo>
                <a:cubicBezTo>
                  <a:pt x="161" y="120"/>
                  <a:pt x="157" y="117"/>
                  <a:pt x="153" y="115"/>
                </a:cubicBezTo>
                <a:cubicBezTo>
                  <a:pt x="164" y="112"/>
                  <a:pt x="173" y="106"/>
                  <a:pt x="182" y="97"/>
                </a:cubicBezTo>
                <a:cubicBezTo>
                  <a:pt x="185" y="94"/>
                  <a:pt x="188" y="91"/>
                  <a:pt x="190" y="88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3" y="83"/>
                  <a:pt x="193" y="81"/>
                </a:cubicBezTo>
                <a:cubicBezTo>
                  <a:pt x="193" y="77"/>
                  <a:pt x="191" y="74"/>
                  <a:pt x="189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0" y="67"/>
                  <a:pt x="174" y="64"/>
                  <a:pt x="167" y="62"/>
                </a:cubicBezTo>
                <a:cubicBezTo>
                  <a:pt x="169" y="61"/>
                  <a:pt x="170" y="59"/>
                  <a:pt x="172" y="57"/>
                </a:cubicBezTo>
                <a:cubicBezTo>
                  <a:pt x="184" y="46"/>
                  <a:pt x="189" y="31"/>
                  <a:pt x="190" y="17"/>
                </a:cubicBezTo>
                <a:cubicBezTo>
                  <a:pt x="190" y="16"/>
                  <a:pt x="190" y="14"/>
                  <a:pt x="190" y="13"/>
                </a:cubicBezTo>
                <a:cubicBezTo>
                  <a:pt x="190" y="8"/>
                  <a:pt x="185" y="3"/>
                  <a:pt x="180" y="3"/>
                </a:cubicBezTo>
                <a:cubicBezTo>
                  <a:pt x="177" y="3"/>
                  <a:pt x="177" y="3"/>
                  <a:pt x="177" y="3"/>
                </a:cubicBezTo>
                <a:cubicBezTo>
                  <a:pt x="162" y="4"/>
                  <a:pt x="147" y="9"/>
                  <a:pt x="136" y="21"/>
                </a:cubicBezTo>
                <a:cubicBezTo>
                  <a:pt x="134" y="23"/>
                  <a:pt x="132" y="24"/>
                  <a:pt x="131" y="26"/>
                </a:cubicBezTo>
                <a:cubicBezTo>
                  <a:pt x="129" y="19"/>
                  <a:pt x="126" y="13"/>
                  <a:pt x="122" y="6"/>
                </a:cubicBezTo>
                <a:cubicBezTo>
                  <a:pt x="121" y="4"/>
                  <a:pt x="121" y="4"/>
                  <a:pt x="121" y="4"/>
                </a:cubicBezTo>
                <a:cubicBezTo>
                  <a:pt x="119" y="2"/>
                  <a:pt x="116" y="0"/>
                  <a:pt x="112" y="0"/>
                </a:cubicBezTo>
                <a:cubicBezTo>
                  <a:pt x="110" y="0"/>
                  <a:pt x="109" y="1"/>
                  <a:pt x="107" y="2"/>
                </a:cubicBezTo>
                <a:cubicBezTo>
                  <a:pt x="106" y="2"/>
                  <a:pt x="105" y="3"/>
                  <a:pt x="105" y="3"/>
                </a:cubicBezTo>
                <a:cubicBezTo>
                  <a:pt x="101" y="6"/>
                  <a:pt x="99" y="8"/>
                  <a:pt x="96" y="11"/>
                </a:cubicBezTo>
                <a:cubicBezTo>
                  <a:pt x="87" y="20"/>
                  <a:pt x="81" y="29"/>
                  <a:pt x="78" y="40"/>
                </a:cubicBezTo>
                <a:cubicBezTo>
                  <a:pt x="76" y="36"/>
                  <a:pt x="73" y="32"/>
                  <a:pt x="70" y="27"/>
                </a:cubicBezTo>
                <a:cubicBezTo>
                  <a:pt x="69" y="26"/>
                  <a:pt x="69" y="26"/>
                  <a:pt x="69" y="26"/>
                </a:cubicBezTo>
                <a:cubicBezTo>
                  <a:pt x="66" y="22"/>
                  <a:pt x="62" y="20"/>
                  <a:pt x="58" y="20"/>
                </a:cubicBezTo>
                <a:cubicBezTo>
                  <a:pt x="55" y="20"/>
                  <a:pt x="52" y="21"/>
                  <a:pt x="50" y="22"/>
                </a:cubicBezTo>
                <a:cubicBezTo>
                  <a:pt x="49" y="23"/>
                  <a:pt x="48" y="24"/>
                  <a:pt x="47" y="24"/>
                </a:cubicBezTo>
                <a:cubicBezTo>
                  <a:pt x="43" y="27"/>
                  <a:pt x="39" y="30"/>
                  <a:pt x="35" y="34"/>
                </a:cubicBezTo>
                <a:cubicBezTo>
                  <a:pt x="3" y="66"/>
                  <a:pt x="0" y="117"/>
                  <a:pt x="28" y="151"/>
                </a:cubicBezTo>
                <a:close/>
              </a:path>
            </a:pathLst>
          </a:custGeom>
          <a:solidFill>
            <a:srgbClr val="A5002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6660232" y="793812"/>
            <a:ext cx="2483768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588224" y="695032"/>
            <a:ext cx="0" cy="13950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444208" y="555526"/>
            <a:ext cx="0" cy="279012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6" y="1472249"/>
            <a:ext cx="236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对代码的质量要求高</a:t>
            </a:r>
            <a:endParaRPr lang="zh-CN" altLang="en-US" dirty="0">
              <a:solidFill>
                <a:srgbClr val="A5002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21910" y="1950390"/>
            <a:ext cx="0" cy="2313548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868144" y="2022398"/>
            <a:ext cx="0" cy="206152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89662" y="1851670"/>
            <a:ext cx="19802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     起步可能比较难。我们习惯了直接引用和复制粘贴代码，但是模块化有严格的要求，每个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必须都是以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define(function(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require,exports,module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){})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开始的，并且有时候要修改库文件才能使用。对代码的质量要求比较高，我们写的每个函数最好设定回调函数。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36411" y="1472249"/>
            <a:ext cx="201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引用的文件个数多</a:t>
            </a:r>
            <a:endParaRPr lang="zh-CN" altLang="en-US" dirty="0">
              <a:solidFill>
                <a:srgbClr val="A5002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91880" y="1841581"/>
            <a:ext cx="2088232" cy="2426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     因为把大功能拆分成了好多小功能，所以引入的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文件比之前写在一个文件的多。不过一般体积小，相对于它的好处，这个不足可以忽略不计。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0192" y="141962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Handlebars</a:t>
            </a:r>
            <a:r>
              <a:rPr lang="zh-CN" altLang="en-US" dirty="0" smtClean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在加载时被预编译</a:t>
            </a:r>
            <a:endParaRPr lang="zh-CN" altLang="en-US" dirty="0">
              <a:solidFill>
                <a:srgbClr val="A5002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28184" y="2096268"/>
            <a:ext cx="2088232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      预编译是需要时间的，相对于浏览器直接加载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字符，加载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handlebars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是需要更多一些时间的。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028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矩形 34"/>
          <p:cNvSpPr/>
          <p:nvPr/>
        </p:nvSpPr>
        <p:spPr>
          <a:xfrm>
            <a:off x="2174990" y="2571750"/>
            <a:ext cx="903644" cy="1296144"/>
          </a:xfrm>
          <a:prstGeom prst="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1" name="矩形 40"/>
          <p:cNvSpPr/>
          <p:nvPr/>
        </p:nvSpPr>
        <p:spPr>
          <a:xfrm>
            <a:off x="1331640" y="1851670"/>
            <a:ext cx="2615736" cy="1370393"/>
          </a:xfrm>
          <a:prstGeom prst="rect">
            <a:avLst/>
          </a:prstGeom>
          <a:ln>
            <a:solidFill>
              <a:srgbClr val="A5002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 useBgFill="1">
        <p:nvSpPr>
          <p:cNvPr id="38" name="矩形 37"/>
          <p:cNvSpPr/>
          <p:nvPr/>
        </p:nvSpPr>
        <p:spPr>
          <a:xfrm>
            <a:off x="1979712" y="2499742"/>
            <a:ext cx="1230686" cy="1296144"/>
          </a:xfrm>
          <a:prstGeom prst="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Freeform 71"/>
          <p:cNvSpPr>
            <a:spLocks noEditPoints="1"/>
          </p:cNvSpPr>
          <p:nvPr/>
        </p:nvSpPr>
        <p:spPr bwMode="auto">
          <a:xfrm>
            <a:off x="2123730" y="2708579"/>
            <a:ext cx="954903" cy="1015299"/>
          </a:xfrm>
          <a:custGeom>
            <a:avLst/>
            <a:gdLst>
              <a:gd name="T0" fmla="*/ 151 w 156"/>
              <a:gd name="T1" fmla="*/ 138 h 192"/>
              <a:gd name="T2" fmla="*/ 118 w 156"/>
              <a:gd name="T3" fmla="*/ 116 h 192"/>
              <a:gd name="T4" fmla="*/ 104 w 156"/>
              <a:gd name="T5" fmla="*/ 164 h 192"/>
              <a:gd name="T6" fmla="*/ 96 w 156"/>
              <a:gd name="T7" fmla="*/ 172 h 192"/>
              <a:gd name="T8" fmla="*/ 88 w 156"/>
              <a:gd name="T9" fmla="*/ 164 h 192"/>
              <a:gd name="T10" fmla="*/ 88 w 156"/>
              <a:gd name="T11" fmla="*/ 126 h 192"/>
              <a:gd name="T12" fmla="*/ 78 w 156"/>
              <a:gd name="T13" fmla="*/ 116 h 192"/>
              <a:gd name="T14" fmla="*/ 68 w 156"/>
              <a:gd name="T15" fmla="*/ 126 h 192"/>
              <a:gd name="T16" fmla="*/ 68 w 156"/>
              <a:gd name="T17" fmla="*/ 164 h 192"/>
              <a:gd name="T18" fmla="*/ 60 w 156"/>
              <a:gd name="T19" fmla="*/ 172 h 192"/>
              <a:gd name="T20" fmla="*/ 52 w 156"/>
              <a:gd name="T21" fmla="*/ 164 h 192"/>
              <a:gd name="T22" fmla="*/ 38 w 156"/>
              <a:gd name="T23" fmla="*/ 116 h 192"/>
              <a:gd name="T24" fmla="*/ 5 w 156"/>
              <a:gd name="T25" fmla="*/ 138 h 192"/>
              <a:gd name="T26" fmla="*/ 0 w 156"/>
              <a:gd name="T27" fmla="*/ 156 h 192"/>
              <a:gd name="T28" fmla="*/ 0 w 156"/>
              <a:gd name="T29" fmla="*/ 160 h 192"/>
              <a:gd name="T30" fmla="*/ 0 w 156"/>
              <a:gd name="T31" fmla="*/ 168 h 192"/>
              <a:gd name="T32" fmla="*/ 0 w 156"/>
              <a:gd name="T33" fmla="*/ 176 h 192"/>
              <a:gd name="T34" fmla="*/ 16 w 156"/>
              <a:gd name="T35" fmla="*/ 192 h 192"/>
              <a:gd name="T36" fmla="*/ 140 w 156"/>
              <a:gd name="T37" fmla="*/ 192 h 192"/>
              <a:gd name="T38" fmla="*/ 156 w 156"/>
              <a:gd name="T39" fmla="*/ 176 h 192"/>
              <a:gd name="T40" fmla="*/ 156 w 156"/>
              <a:gd name="T41" fmla="*/ 168 h 192"/>
              <a:gd name="T42" fmla="*/ 156 w 156"/>
              <a:gd name="T43" fmla="*/ 160 h 192"/>
              <a:gd name="T44" fmla="*/ 156 w 156"/>
              <a:gd name="T45" fmla="*/ 156 h 192"/>
              <a:gd name="T46" fmla="*/ 151 w 156"/>
              <a:gd name="T47" fmla="*/ 138 h 192"/>
              <a:gd name="T48" fmla="*/ 36 w 156"/>
              <a:gd name="T49" fmla="*/ 42 h 192"/>
              <a:gd name="T50" fmla="*/ 78 w 156"/>
              <a:gd name="T51" fmla="*/ 100 h 192"/>
              <a:gd name="T52" fmla="*/ 120 w 156"/>
              <a:gd name="T53" fmla="*/ 42 h 192"/>
              <a:gd name="T54" fmla="*/ 78 w 156"/>
              <a:gd name="T55" fmla="*/ 0 h 192"/>
              <a:gd name="T56" fmla="*/ 36 w 156"/>
              <a:gd name="T57" fmla="*/ 4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56" h="192">
                <a:moveTo>
                  <a:pt x="151" y="138"/>
                </a:moveTo>
                <a:cubicBezTo>
                  <a:pt x="142" y="127"/>
                  <a:pt x="132" y="120"/>
                  <a:pt x="118" y="116"/>
                </a:cubicBezTo>
                <a:cubicBezTo>
                  <a:pt x="104" y="164"/>
                  <a:pt x="104" y="164"/>
                  <a:pt x="104" y="164"/>
                </a:cubicBezTo>
                <a:cubicBezTo>
                  <a:pt x="104" y="168"/>
                  <a:pt x="100" y="172"/>
                  <a:pt x="96" y="172"/>
                </a:cubicBezTo>
                <a:cubicBezTo>
                  <a:pt x="92" y="172"/>
                  <a:pt x="88" y="168"/>
                  <a:pt x="88" y="164"/>
                </a:cubicBezTo>
                <a:cubicBezTo>
                  <a:pt x="88" y="126"/>
                  <a:pt x="88" y="126"/>
                  <a:pt x="88" y="126"/>
                </a:cubicBezTo>
                <a:cubicBezTo>
                  <a:pt x="88" y="120"/>
                  <a:pt x="84" y="116"/>
                  <a:pt x="78" y="116"/>
                </a:cubicBezTo>
                <a:cubicBezTo>
                  <a:pt x="72" y="116"/>
                  <a:pt x="68" y="120"/>
                  <a:pt x="68" y="126"/>
                </a:cubicBezTo>
                <a:cubicBezTo>
                  <a:pt x="68" y="164"/>
                  <a:pt x="68" y="164"/>
                  <a:pt x="68" y="164"/>
                </a:cubicBezTo>
                <a:cubicBezTo>
                  <a:pt x="68" y="168"/>
                  <a:pt x="64" y="172"/>
                  <a:pt x="60" y="172"/>
                </a:cubicBezTo>
                <a:cubicBezTo>
                  <a:pt x="56" y="172"/>
                  <a:pt x="52" y="168"/>
                  <a:pt x="52" y="164"/>
                </a:cubicBezTo>
                <a:cubicBezTo>
                  <a:pt x="38" y="116"/>
                  <a:pt x="38" y="116"/>
                  <a:pt x="38" y="116"/>
                </a:cubicBezTo>
                <a:cubicBezTo>
                  <a:pt x="24" y="120"/>
                  <a:pt x="14" y="127"/>
                  <a:pt x="5" y="138"/>
                </a:cubicBezTo>
                <a:cubicBezTo>
                  <a:pt x="2" y="143"/>
                  <a:pt x="0" y="151"/>
                  <a:pt x="0" y="156"/>
                </a:cubicBezTo>
                <a:cubicBezTo>
                  <a:pt x="0" y="157"/>
                  <a:pt x="0" y="159"/>
                  <a:pt x="0" y="160"/>
                </a:cubicBezTo>
                <a:cubicBezTo>
                  <a:pt x="0" y="168"/>
                  <a:pt x="0" y="168"/>
                  <a:pt x="0" y="168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185"/>
                  <a:pt x="7" y="192"/>
                  <a:pt x="16" y="192"/>
                </a:cubicBezTo>
                <a:cubicBezTo>
                  <a:pt x="140" y="192"/>
                  <a:pt x="140" y="192"/>
                  <a:pt x="140" y="192"/>
                </a:cubicBezTo>
                <a:cubicBezTo>
                  <a:pt x="149" y="192"/>
                  <a:pt x="156" y="185"/>
                  <a:pt x="156" y="176"/>
                </a:cubicBezTo>
                <a:cubicBezTo>
                  <a:pt x="156" y="168"/>
                  <a:pt x="156" y="168"/>
                  <a:pt x="156" y="168"/>
                </a:cubicBezTo>
                <a:cubicBezTo>
                  <a:pt x="156" y="160"/>
                  <a:pt x="156" y="160"/>
                  <a:pt x="156" y="160"/>
                </a:cubicBezTo>
                <a:cubicBezTo>
                  <a:pt x="156" y="159"/>
                  <a:pt x="156" y="157"/>
                  <a:pt x="156" y="156"/>
                </a:cubicBezTo>
                <a:cubicBezTo>
                  <a:pt x="156" y="151"/>
                  <a:pt x="154" y="143"/>
                  <a:pt x="151" y="138"/>
                </a:cubicBezTo>
                <a:close/>
                <a:moveTo>
                  <a:pt x="36" y="42"/>
                </a:moveTo>
                <a:cubicBezTo>
                  <a:pt x="36" y="66"/>
                  <a:pt x="51" y="100"/>
                  <a:pt x="78" y="100"/>
                </a:cubicBezTo>
                <a:cubicBezTo>
                  <a:pt x="105" y="100"/>
                  <a:pt x="120" y="66"/>
                  <a:pt x="120" y="42"/>
                </a:cubicBezTo>
                <a:cubicBezTo>
                  <a:pt x="120" y="19"/>
                  <a:pt x="101" y="0"/>
                  <a:pt x="78" y="0"/>
                </a:cubicBezTo>
                <a:cubicBezTo>
                  <a:pt x="55" y="0"/>
                  <a:pt x="36" y="19"/>
                  <a:pt x="36" y="42"/>
                </a:cubicBezTo>
                <a:close/>
              </a:path>
            </a:pathLst>
          </a:custGeom>
          <a:solidFill>
            <a:srgbClr val="D4A8A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980600" y="1704193"/>
            <a:ext cx="2831760" cy="1665839"/>
          </a:xfrm>
          <a:prstGeom prst="rect">
            <a:avLst/>
          </a:prstGeom>
          <a:ln>
            <a:solidFill>
              <a:srgbClr val="A5002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Freeform 24"/>
          <p:cNvSpPr>
            <a:spLocks/>
          </p:cNvSpPr>
          <p:nvPr/>
        </p:nvSpPr>
        <p:spPr bwMode="auto">
          <a:xfrm rot="20066618">
            <a:off x="1724245" y="310531"/>
            <a:ext cx="314325" cy="314325"/>
          </a:xfrm>
          <a:custGeom>
            <a:avLst/>
            <a:gdLst>
              <a:gd name="T0" fmla="*/ 28 w 193"/>
              <a:gd name="T1" fmla="*/ 151 h 193"/>
              <a:gd name="T2" fmla="*/ 4 w 193"/>
              <a:gd name="T3" fmla="*/ 175 h 193"/>
              <a:gd name="T4" fmla="*/ 4 w 193"/>
              <a:gd name="T5" fmla="*/ 189 h 193"/>
              <a:gd name="T6" fmla="*/ 18 w 193"/>
              <a:gd name="T7" fmla="*/ 189 h 193"/>
              <a:gd name="T8" fmla="*/ 42 w 193"/>
              <a:gd name="T9" fmla="*/ 165 h 193"/>
              <a:gd name="T10" fmla="*/ 159 w 193"/>
              <a:gd name="T11" fmla="*/ 158 h 193"/>
              <a:gd name="T12" fmla="*/ 169 w 193"/>
              <a:gd name="T13" fmla="*/ 146 h 193"/>
              <a:gd name="T14" fmla="*/ 171 w 193"/>
              <a:gd name="T15" fmla="*/ 143 h 193"/>
              <a:gd name="T16" fmla="*/ 173 w 193"/>
              <a:gd name="T17" fmla="*/ 135 h 193"/>
              <a:gd name="T18" fmla="*/ 167 w 193"/>
              <a:gd name="T19" fmla="*/ 124 h 193"/>
              <a:gd name="T20" fmla="*/ 166 w 193"/>
              <a:gd name="T21" fmla="*/ 123 h 193"/>
              <a:gd name="T22" fmla="*/ 153 w 193"/>
              <a:gd name="T23" fmla="*/ 115 h 193"/>
              <a:gd name="T24" fmla="*/ 182 w 193"/>
              <a:gd name="T25" fmla="*/ 97 h 193"/>
              <a:gd name="T26" fmla="*/ 190 w 193"/>
              <a:gd name="T27" fmla="*/ 88 h 193"/>
              <a:gd name="T28" fmla="*/ 191 w 193"/>
              <a:gd name="T29" fmla="*/ 86 h 193"/>
              <a:gd name="T30" fmla="*/ 193 w 193"/>
              <a:gd name="T31" fmla="*/ 81 h 193"/>
              <a:gd name="T32" fmla="*/ 189 w 193"/>
              <a:gd name="T33" fmla="*/ 72 h 193"/>
              <a:gd name="T34" fmla="*/ 186 w 193"/>
              <a:gd name="T35" fmla="*/ 71 h 193"/>
              <a:gd name="T36" fmla="*/ 167 w 193"/>
              <a:gd name="T37" fmla="*/ 62 h 193"/>
              <a:gd name="T38" fmla="*/ 172 w 193"/>
              <a:gd name="T39" fmla="*/ 57 h 193"/>
              <a:gd name="T40" fmla="*/ 190 w 193"/>
              <a:gd name="T41" fmla="*/ 17 h 193"/>
              <a:gd name="T42" fmla="*/ 190 w 193"/>
              <a:gd name="T43" fmla="*/ 13 h 193"/>
              <a:gd name="T44" fmla="*/ 180 w 193"/>
              <a:gd name="T45" fmla="*/ 3 h 193"/>
              <a:gd name="T46" fmla="*/ 177 w 193"/>
              <a:gd name="T47" fmla="*/ 3 h 193"/>
              <a:gd name="T48" fmla="*/ 136 w 193"/>
              <a:gd name="T49" fmla="*/ 21 h 193"/>
              <a:gd name="T50" fmla="*/ 131 w 193"/>
              <a:gd name="T51" fmla="*/ 26 h 193"/>
              <a:gd name="T52" fmla="*/ 122 w 193"/>
              <a:gd name="T53" fmla="*/ 6 h 193"/>
              <a:gd name="T54" fmla="*/ 121 w 193"/>
              <a:gd name="T55" fmla="*/ 4 h 193"/>
              <a:gd name="T56" fmla="*/ 112 w 193"/>
              <a:gd name="T57" fmla="*/ 0 h 193"/>
              <a:gd name="T58" fmla="*/ 107 w 193"/>
              <a:gd name="T59" fmla="*/ 2 h 193"/>
              <a:gd name="T60" fmla="*/ 105 w 193"/>
              <a:gd name="T61" fmla="*/ 3 h 193"/>
              <a:gd name="T62" fmla="*/ 96 w 193"/>
              <a:gd name="T63" fmla="*/ 11 h 193"/>
              <a:gd name="T64" fmla="*/ 78 w 193"/>
              <a:gd name="T65" fmla="*/ 40 h 193"/>
              <a:gd name="T66" fmla="*/ 70 w 193"/>
              <a:gd name="T67" fmla="*/ 27 h 193"/>
              <a:gd name="T68" fmla="*/ 69 w 193"/>
              <a:gd name="T69" fmla="*/ 26 h 193"/>
              <a:gd name="T70" fmla="*/ 58 w 193"/>
              <a:gd name="T71" fmla="*/ 20 h 193"/>
              <a:gd name="T72" fmla="*/ 50 w 193"/>
              <a:gd name="T73" fmla="*/ 22 h 193"/>
              <a:gd name="T74" fmla="*/ 47 w 193"/>
              <a:gd name="T75" fmla="*/ 24 h 193"/>
              <a:gd name="T76" fmla="*/ 35 w 193"/>
              <a:gd name="T77" fmla="*/ 34 h 193"/>
              <a:gd name="T78" fmla="*/ 28 w 193"/>
              <a:gd name="T79" fmla="*/ 15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193">
                <a:moveTo>
                  <a:pt x="28" y="151"/>
                </a:moveTo>
                <a:cubicBezTo>
                  <a:pt x="4" y="175"/>
                  <a:pt x="4" y="175"/>
                  <a:pt x="4" y="175"/>
                </a:cubicBezTo>
                <a:cubicBezTo>
                  <a:pt x="0" y="179"/>
                  <a:pt x="0" y="185"/>
                  <a:pt x="4" y="189"/>
                </a:cubicBezTo>
                <a:cubicBezTo>
                  <a:pt x="8" y="193"/>
                  <a:pt x="14" y="193"/>
                  <a:pt x="18" y="189"/>
                </a:cubicBezTo>
                <a:cubicBezTo>
                  <a:pt x="42" y="165"/>
                  <a:pt x="42" y="165"/>
                  <a:pt x="42" y="165"/>
                </a:cubicBezTo>
                <a:cubicBezTo>
                  <a:pt x="76" y="193"/>
                  <a:pt x="127" y="190"/>
                  <a:pt x="159" y="158"/>
                </a:cubicBezTo>
                <a:cubicBezTo>
                  <a:pt x="163" y="154"/>
                  <a:pt x="166" y="150"/>
                  <a:pt x="169" y="146"/>
                </a:cubicBezTo>
                <a:cubicBezTo>
                  <a:pt x="171" y="143"/>
                  <a:pt x="171" y="143"/>
                  <a:pt x="171" y="143"/>
                </a:cubicBezTo>
                <a:cubicBezTo>
                  <a:pt x="172" y="141"/>
                  <a:pt x="173" y="138"/>
                  <a:pt x="173" y="135"/>
                </a:cubicBezTo>
                <a:cubicBezTo>
                  <a:pt x="173" y="131"/>
                  <a:pt x="171" y="127"/>
                  <a:pt x="167" y="124"/>
                </a:cubicBezTo>
                <a:cubicBezTo>
                  <a:pt x="166" y="123"/>
                  <a:pt x="166" y="123"/>
                  <a:pt x="166" y="123"/>
                </a:cubicBezTo>
                <a:cubicBezTo>
                  <a:pt x="161" y="120"/>
                  <a:pt x="157" y="117"/>
                  <a:pt x="153" y="115"/>
                </a:cubicBezTo>
                <a:cubicBezTo>
                  <a:pt x="164" y="112"/>
                  <a:pt x="173" y="106"/>
                  <a:pt x="182" y="97"/>
                </a:cubicBezTo>
                <a:cubicBezTo>
                  <a:pt x="185" y="94"/>
                  <a:pt x="188" y="91"/>
                  <a:pt x="190" y="88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3" y="83"/>
                  <a:pt x="193" y="81"/>
                </a:cubicBezTo>
                <a:cubicBezTo>
                  <a:pt x="193" y="77"/>
                  <a:pt x="191" y="74"/>
                  <a:pt x="189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0" y="67"/>
                  <a:pt x="174" y="64"/>
                  <a:pt x="167" y="62"/>
                </a:cubicBezTo>
                <a:cubicBezTo>
                  <a:pt x="169" y="61"/>
                  <a:pt x="170" y="59"/>
                  <a:pt x="172" y="57"/>
                </a:cubicBezTo>
                <a:cubicBezTo>
                  <a:pt x="184" y="46"/>
                  <a:pt x="189" y="31"/>
                  <a:pt x="190" y="17"/>
                </a:cubicBezTo>
                <a:cubicBezTo>
                  <a:pt x="190" y="16"/>
                  <a:pt x="190" y="14"/>
                  <a:pt x="190" y="13"/>
                </a:cubicBezTo>
                <a:cubicBezTo>
                  <a:pt x="190" y="8"/>
                  <a:pt x="185" y="3"/>
                  <a:pt x="180" y="3"/>
                </a:cubicBezTo>
                <a:cubicBezTo>
                  <a:pt x="177" y="3"/>
                  <a:pt x="177" y="3"/>
                  <a:pt x="177" y="3"/>
                </a:cubicBezTo>
                <a:cubicBezTo>
                  <a:pt x="162" y="4"/>
                  <a:pt x="147" y="9"/>
                  <a:pt x="136" y="21"/>
                </a:cubicBezTo>
                <a:cubicBezTo>
                  <a:pt x="134" y="23"/>
                  <a:pt x="132" y="24"/>
                  <a:pt x="131" y="26"/>
                </a:cubicBezTo>
                <a:cubicBezTo>
                  <a:pt x="129" y="19"/>
                  <a:pt x="126" y="13"/>
                  <a:pt x="122" y="6"/>
                </a:cubicBezTo>
                <a:cubicBezTo>
                  <a:pt x="121" y="4"/>
                  <a:pt x="121" y="4"/>
                  <a:pt x="121" y="4"/>
                </a:cubicBezTo>
                <a:cubicBezTo>
                  <a:pt x="119" y="2"/>
                  <a:pt x="116" y="0"/>
                  <a:pt x="112" y="0"/>
                </a:cubicBezTo>
                <a:cubicBezTo>
                  <a:pt x="110" y="0"/>
                  <a:pt x="109" y="1"/>
                  <a:pt x="107" y="2"/>
                </a:cubicBezTo>
                <a:cubicBezTo>
                  <a:pt x="106" y="2"/>
                  <a:pt x="105" y="3"/>
                  <a:pt x="105" y="3"/>
                </a:cubicBezTo>
                <a:cubicBezTo>
                  <a:pt x="101" y="6"/>
                  <a:pt x="99" y="8"/>
                  <a:pt x="96" y="11"/>
                </a:cubicBezTo>
                <a:cubicBezTo>
                  <a:pt x="87" y="20"/>
                  <a:pt x="81" y="29"/>
                  <a:pt x="78" y="40"/>
                </a:cubicBezTo>
                <a:cubicBezTo>
                  <a:pt x="76" y="36"/>
                  <a:pt x="73" y="32"/>
                  <a:pt x="70" y="27"/>
                </a:cubicBezTo>
                <a:cubicBezTo>
                  <a:pt x="69" y="26"/>
                  <a:pt x="69" y="26"/>
                  <a:pt x="69" y="26"/>
                </a:cubicBezTo>
                <a:cubicBezTo>
                  <a:pt x="66" y="22"/>
                  <a:pt x="62" y="20"/>
                  <a:pt x="58" y="20"/>
                </a:cubicBezTo>
                <a:cubicBezTo>
                  <a:pt x="55" y="20"/>
                  <a:pt x="52" y="21"/>
                  <a:pt x="50" y="22"/>
                </a:cubicBezTo>
                <a:cubicBezTo>
                  <a:pt x="49" y="23"/>
                  <a:pt x="48" y="24"/>
                  <a:pt x="47" y="24"/>
                </a:cubicBezTo>
                <a:cubicBezTo>
                  <a:pt x="43" y="27"/>
                  <a:pt x="39" y="30"/>
                  <a:pt x="35" y="34"/>
                </a:cubicBezTo>
                <a:cubicBezTo>
                  <a:pt x="3" y="66"/>
                  <a:pt x="0" y="117"/>
                  <a:pt x="28" y="151"/>
                </a:cubicBezTo>
                <a:close/>
              </a:path>
            </a:pathLst>
          </a:custGeom>
          <a:solidFill>
            <a:srgbClr val="A5002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24"/>
          <p:cNvSpPr>
            <a:spLocks/>
          </p:cNvSpPr>
          <p:nvPr/>
        </p:nvSpPr>
        <p:spPr bwMode="auto">
          <a:xfrm rot="1796663">
            <a:off x="2079931" y="731412"/>
            <a:ext cx="190119" cy="190119"/>
          </a:xfrm>
          <a:custGeom>
            <a:avLst/>
            <a:gdLst>
              <a:gd name="T0" fmla="*/ 28 w 193"/>
              <a:gd name="T1" fmla="*/ 151 h 193"/>
              <a:gd name="T2" fmla="*/ 4 w 193"/>
              <a:gd name="T3" fmla="*/ 175 h 193"/>
              <a:gd name="T4" fmla="*/ 4 w 193"/>
              <a:gd name="T5" fmla="*/ 189 h 193"/>
              <a:gd name="T6" fmla="*/ 18 w 193"/>
              <a:gd name="T7" fmla="*/ 189 h 193"/>
              <a:gd name="T8" fmla="*/ 42 w 193"/>
              <a:gd name="T9" fmla="*/ 165 h 193"/>
              <a:gd name="T10" fmla="*/ 159 w 193"/>
              <a:gd name="T11" fmla="*/ 158 h 193"/>
              <a:gd name="T12" fmla="*/ 169 w 193"/>
              <a:gd name="T13" fmla="*/ 146 h 193"/>
              <a:gd name="T14" fmla="*/ 171 w 193"/>
              <a:gd name="T15" fmla="*/ 143 h 193"/>
              <a:gd name="T16" fmla="*/ 173 w 193"/>
              <a:gd name="T17" fmla="*/ 135 h 193"/>
              <a:gd name="T18" fmla="*/ 167 w 193"/>
              <a:gd name="T19" fmla="*/ 124 h 193"/>
              <a:gd name="T20" fmla="*/ 166 w 193"/>
              <a:gd name="T21" fmla="*/ 123 h 193"/>
              <a:gd name="T22" fmla="*/ 153 w 193"/>
              <a:gd name="T23" fmla="*/ 115 h 193"/>
              <a:gd name="T24" fmla="*/ 182 w 193"/>
              <a:gd name="T25" fmla="*/ 97 h 193"/>
              <a:gd name="T26" fmla="*/ 190 w 193"/>
              <a:gd name="T27" fmla="*/ 88 h 193"/>
              <a:gd name="T28" fmla="*/ 191 w 193"/>
              <a:gd name="T29" fmla="*/ 86 h 193"/>
              <a:gd name="T30" fmla="*/ 193 w 193"/>
              <a:gd name="T31" fmla="*/ 81 h 193"/>
              <a:gd name="T32" fmla="*/ 189 w 193"/>
              <a:gd name="T33" fmla="*/ 72 h 193"/>
              <a:gd name="T34" fmla="*/ 186 w 193"/>
              <a:gd name="T35" fmla="*/ 71 h 193"/>
              <a:gd name="T36" fmla="*/ 167 w 193"/>
              <a:gd name="T37" fmla="*/ 62 h 193"/>
              <a:gd name="T38" fmla="*/ 172 w 193"/>
              <a:gd name="T39" fmla="*/ 57 h 193"/>
              <a:gd name="T40" fmla="*/ 190 w 193"/>
              <a:gd name="T41" fmla="*/ 17 h 193"/>
              <a:gd name="T42" fmla="*/ 190 w 193"/>
              <a:gd name="T43" fmla="*/ 13 h 193"/>
              <a:gd name="T44" fmla="*/ 180 w 193"/>
              <a:gd name="T45" fmla="*/ 3 h 193"/>
              <a:gd name="T46" fmla="*/ 177 w 193"/>
              <a:gd name="T47" fmla="*/ 3 h 193"/>
              <a:gd name="T48" fmla="*/ 136 w 193"/>
              <a:gd name="T49" fmla="*/ 21 h 193"/>
              <a:gd name="T50" fmla="*/ 131 w 193"/>
              <a:gd name="T51" fmla="*/ 26 h 193"/>
              <a:gd name="T52" fmla="*/ 122 w 193"/>
              <a:gd name="T53" fmla="*/ 6 h 193"/>
              <a:gd name="T54" fmla="*/ 121 w 193"/>
              <a:gd name="T55" fmla="*/ 4 h 193"/>
              <a:gd name="T56" fmla="*/ 112 w 193"/>
              <a:gd name="T57" fmla="*/ 0 h 193"/>
              <a:gd name="T58" fmla="*/ 107 w 193"/>
              <a:gd name="T59" fmla="*/ 2 h 193"/>
              <a:gd name="T60" fmla="*/ 105 w 193"/>
              <a:gd name="T61" fmla="*/ 3 h 193"/>
              <a:gd name="T62" fmla="*/ 96 w 193"/>
              <a:gd name="T63" fmla="*/ 11 h 193"/>
              <a:gd name="T64" fmla="*/ 78 w 193"/>
              <a:gd name="T65" fmla="*/ 40 h 193"/>
              <a:gd name="T66" fmla="*/ 70 w 193"/>
              <a:gd name="T67" fmla="*/ 27 h 193"/>
              <a:gd name="T68" fmla="*/ 69 w 193"/>
              <a:gd name="T69" fmla="*/ 26 h 193"/>
              <a:gd name="T70" fmla="*/ 58 w 193"/>
              <a:gd name="T71" fmla="*/ 20 h 193"/>
              <a:gd name="T72" fmla="*/ 50 w 193"/>
              <a:gd name="T73" fmla="*/ 22 h 193"/>
              <a:gd name="T74" fmla="*/ 47 w 193"/>
              <a:gd name="T75" fmla="*/ 24 h 193"/>
              <a:gd name="T76" fmla="*/ 35 w 193"/>
              <a:gd name="T77" fmla="*/ 34 h 193"/>
              <a:gd name="T78" fmla="*/ 28 w 193"/>
              <a:gd name="T79" fmla="*/ 15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193">
                <a:moveTo>
                  <a:pt x="28" y="151"/>
                </a:moveTo>
                <a:cubicBezTo>
                  <a:pt x="4" y="175"/>
                  <a:pt x="4" y="175"/>
                  <a:pt x="4" y="175"/>
                </a:cubicBezTo>
                <a:cubicBezTo>
                  <a:pt x="0" y="179"/>
                  <a:pt x="0" y="185"/>
                  <a:pt x="4" y="189"/>
                </a:cubicBezTo>
                <a:cubicBezTo>
                  <a:pt x="8" y="193"/>
                  <a:pt x="14" y="193"/>
                  <a:pt x="18" y="189"/>
                </a:cubicBezTo>
                <a:cubicBezTo>
                  <a:pt x="42" y="165"/>
                  <a:pt x="42" y="165"/>
                  <a:pt x="42" y="165"/>
                </a:cubicBezTo>
                <a:cubicBezTo>
                  <a:pt x="76" y="193"/>
                  <a:pt x="127" y="190"/>
                  <a:pt x="159" y="158"/>
                </a:cubicBezTo>
                <a:cubicBezTo>
                  <a:pt x="163" y="154"/>
                  <a:pt x="166" y="150"/>
                  <a:pt x="169" y="146"/>
                </a:cubicBezTo>
                <a:cubicBezTo>
                  <a:pt x="171" y="143"/>
                  <a:pt x="171" y="143"/>
                  <a:pt x="171" y="143"/>
                </a:cubicBezTo>
                <a:cubicBezTo>
                  <a:pt x="172" y="141"/>
                  <a:pt x="173" y="138"/>
                  <a:pt x="173" y="135"/>
                </a:cubicBezTo>
                <a:cubicBezTo>
                  <a:pt x="173" y="131"/>
                  <a:pt x="171" y="127"/>
                  <a:pt x="167" y="124"/>
                </a:cubicBezTo>
                <a:cubicBezTo>
                  <a:pt x="166" y="123"/>
                  <a:pt x="166" y="123"/>
                  <a:pt x="166" y="123"/>
                </a:cubicBezTo>
                <a:cubicBezTo>
                  <a:pt x="161" y="120"/>
                  <a:pt x="157" y="117"/>
                  <a:pt x="153" y="115"/>
                </a:cubicBezTo>
                <a:cubicBezTo>
                  <a:pt x="164" y="112"/>
                  <a:pt x="173" y="106"/>
                  <a:pt x="182" y="97"/>
                </a:cubicBezTo>
                <a:cubicBezTo>
                  <a:pt x="185" y="94"/>
                  <a:pt x="188" y="91"/>
                  <a:pt x="190" y="88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3" y="83"/>
                  <a:pt x="193" y="81"/>
                </a:cubicBezTo>
                <a:cubicBezTo>
                  <a:pt x="193" y="77"/>
                  <a:pt x="191" y="74"/>
                  <a:pt x="189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0" y="67"/>
                  <a:pt x="174" y="64"/>
                  <a:pt x="167" y="62"/>
                </a:cubicBezTo>
                <a:cubicBezTo>
                  <a:pt x="169" y="61"/>
                  <a:pt x="170" y="59"/>
                  <a:pt x="172" y="57"/>
                </a:cubicBezTo>
                <a:cubicBezTo>
                  <a:pt x="184" y="46"/>
                  <a:pt x="189" y="31"/>
                  <a:pt x="190" y="17"/>
                </a:cubicBezTo>
                <a:cubicBezTo>
                  <a:pt x="190" y="16"/>
                  <a:pt x="190" y="14"/>
                  <a:pt x="190" y="13"/>
                </a:cubicBezTo>
                <a:cubicBezTo>
                  <a:pt x="190" y="8"/>
                  <a:pt x="185" y="3"/>
                  <a:pt x="180" y="3"/>
                </a:cubicBezTo>
                <a:cubicBezTo>
                  <a:pt x="177" y="3"/>
                  <a:pt x="177" y="3"/>
                  <a:pt x="177" y="3"/>
                </a:cubicBezTo>
                <a:cubicBezTo>
                  <a:pt x="162" y="4"/>
                  <a:pt x="147" y="9"/>
                  <a:pt x="136" y="21"/>
                </a:cubicBezTo>
                <a:cubicBezTo>
                  <a:pt x="134" y="23"/>
                  <a:pt x="132" y="24"/>
                  <a:pt x="131" y="26"/>
                </a:cubicBezTo>
                <a:cubicBezTo>
                  <a:pt x="129" y="19"/>
                  <a:pt x="126" y="13"/>
                  <a:pt x="122" y="6"/>
                </a:cubicBezTo>
                <a:cubicBezTo>
                  <a:pt x="121" y="4"/>
                  <a:pt x="121" y="4"/>
                  <a:pt x="121" y="4"/>
                </a:cubicBezTo>
                <a:cubicBezTo>
                  <a:pt x="119" y="2"/>
                  <a:pt x="116" y="0"/>
                  <a:pt x="112" y="0"/>
                </a:cubicBezTo>
                <a:cubicBezTo>
                  <a:pt x="110" y="0"/>
                  <a:pt x="109" y="1"/>
                  <a:pt x="107" y="2"/>
                </a:cubicBezTo>
                <a:cubicBezTo>
                  <a:pt x="106" y="2"/>
                  <a:pt x="105" y="3"/>
                  <a:pt x="105" y="3"/>
                </a:cubicBezTo>
                <a:cubicBezTo>
                  <a:pt x="101" y="6"/>
                  <a:pt x="99" y="8"/>
                  <a:pt x="96" y="11"/>
                </a:cubicBezTo>
                <a:cubicBezTo>
                  <a:pt x="87" y="20"/>
                  <a:pt x="81" y="29"/>
                  <a:pt x="78" y="40"/>
                </a:cubicBezTo>
                <a:cubicBezTo>
                  <a:pt x="76" y="36"/>
                  <a:pt x="73" y="32"/>
                  <a:pt x="70" y="27"/>
                </a:cubicBezTo>
                <a:cubicBezTo>
                  <a:pt x="69" y="26"/>
                  <a:pt x="69" y="26"/>
                  <a:pt x="69" y="26"/>
                </a:cubicBezTo>
                <a:cubicBezTo>
                  <a:pt x="66" y="22"/>
                  <a:pt x="62" y="20"/>
                  <a:pt x="58" y="20"/>
                </a:cubicBezTo>
                <a:cubicBezTo>
                  <a:pt x="55" y="20"/>
                  <a:pt x="52" y="21"/>
                  <a:pt x="50" y="22"/>
                </a:cubicBezTo>
                <a:cubicBezTo>
                  <a:pt x="49" y="23"/>
                  <a:pt x="48" y="24"/>
                  <a:pt x="47" y="24"/>
                </a:cubicBezTo>
                <a:cubicBezTo>
                  <a:pt x="43" y="27"/>
                  <a:pt x="39" y="30"/>
                  <a:pt x="35" y="34"/>
                </a:cubicBezTo>
                <a:cubicBezTo>
                  <a:pt x="3" y="66"/>
                  <a:pt x="0" y="117"/>
                  <a:pt x="28" y="151"/>
                </a:cubicBezTo>
                <a:close/>
              </a:path>
            </a:pathLst>
          </a:custGeom>
          <a:solidFill>
            <a:srgbClr val="A5002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24"/>
          <p:cNvSpPr>
            <a:spLocks/>
          </p:cNvSpPr>
          <p:nvPr/>
        </p:nvSpPr>
        <p:spPr bwMode="auto">
          <a:xfrm rot="12170891">
            <a:off x="1544487" y="777062"/>
            <a:ext cx="254666" cy="254666"/>
          </a:xfrm>
          <a:custGeom>
            <a:avLst/>
            <a:gdLst>
              <a:gd name="T0" fmla="*/ 28 w 193"/>
              <a:gd name="T1" fmla="*/ 151 h 193"/>
              <a:gd name="T2" fmla="*/ 4 w 193"/>
              <a:gd name="T3" fmla="*/ 175 h 193"/>
              <a:gd name="T4" fmla="*/ 4 w 193"/>
              <a:gd name="T5" fmla="*/ 189 h 193"/>
              <a:gd name="T6" fmla="*/ 18 w 193"/>
              <a:gd name="T7" fmla="*/ 189 h 193"/>
              <a:gd name="T8" fmla="*/ 42 w 193"/>
              <a:gd name="T9" fmla="*/ 165 h 193"/>
              <a:gd name="T10" fmla="*/ 159 w 193"/>
              <a:gd name="T11" fmla="*/ 158 h 193"/>
              <a:gd name="T12" fmla="*/ 169 w 193"/>
              <a:gd name="T13" fmla="*/ 146 h 193"/>
              <a:gd name="T14" fmla="*/ 171 w 193"/>
              <a:gd name="T15" fmla="*/ 143 h 193"/>
              <a:gd name="T16" fmla="*/ 173 w 193"/>
              <a:gd name="T17" fmla="*/ 135 h 193"/>
              <a:gd name="T18" fmla="*/ 167 w 193"/>
              <a:gd name="T19" fmla="*/ 124 h 193"/>
              <a:gd name="T20" fmla="*/ 166 w 193"/>
              <a:gd name="T21" fmla="*/ 123 h 193"/>
              <a:gd name="T22" fmla="*/ 153 w 193"/>
              <a:gd name="T23" fmla="*/ 115 h 193"/>
              <a:gd name="T24" fmla="*/ 182 w 193"/>
              <a:gd name="T25" fmla="*/ 97 h 193"/>
              <a:gd name="T26" fmla="*/ 190 w 193"/>
              <a:gd name="T27" fmla="*/ 88 h 193"/>
              <a:gd name="T28" fmla="*/ 191 w 193"/>
              <a:gd name="T29" fmla="*/ 86 h 193"/>
              <a:gd name="T30" fmla="*/ 193 w 193"/>
              <a:gd name="T31" fmla="*/ 81 h 193"/>
              <a:gd name="T32" fmla="*/ 189 w 193"/>
              <a:gd name="T33" fmla="*/ 72 h 193"/>
              <a:gd name="T34" fmla="*/ 186 w 193"/>
              <a:gd name="T35" fmla="*/ 71 h 193"/>
              <a:gd name="T36" fmla="*/ 167 w 193"/>
              <a:gd name="T37" fmla="*/ 62 h 193"/>
              <a:gd name="T38" fmla="*/ 172 w 193"/>
              <a:gd name="T39" fmla="*/ 57 h 193"/>
              <a:gd name="T40" fmla="*/ 190 w 193"/>
              <a:gd name="T41" fmla="*/ 17 h 193"/>
              <a:gd name="T42" fmla="*/ 190 w 193"/>
              <a:gd name="T43" fmla="*/ 13 h 193"/>
              <a:gd name="T44" fmla="*/ 180 w 193"/>
              <a:gd name="T45" fmla="*/ 3 h 193"/>
              <a:gd name="T46" fmla="*/ 177 w 193"/>
              <a:gd name="T47" fmla="*/ 3 h 193"/>
              <a:gd name="T48" fmla="*/ 136 w 193"/>
              <a:gd name="T49" fmla="*/ 21 h 193"/>
              <a:gd name="T50" fmla="*/ 131 w 193"/>
              <a:gd name="T51" fmla="*/ 26 h 193"/>
              <a:gd name="T52" fmla="*/ 122 w 193"/>
              <a:gd name="T53" fmla="*/ 6 h 193"/>
              <a:gd name="T54" fmla="*/ 121 w 193"/>
              <a:gd name="T55" fmla="*/ 4 h 193"/>
              <a:gd name="T56" fmla="*/ 112 w 193"/>
              <a:gd name="T57" fmla="*/ 0 h 193"/>
              <a:gd name="T58" fmla="*/ 107 w 193"/>
              <a:gd name="T59" fmla="*/ 2 h 193"/>
              <a:gd name="T60" fmla="*/ 105 w 193"/>
              <a:gd name="T61" fmla="*/ 3 h 193"/>
              <a:gd name="T62" fmla="*/ 96 w 193"/>
              <a:gd name="T63" fmla="*/ 11 h 193"/>
              <a:gd name="T64" fmla="*/ 78 w 193"/>
              <a:gd name="T65" fmla="*/ 40 h 193"/>
              <a:gd name="T66" fmla="*/ 70 w 193"/>
              <a:gd name="T67" fmla="*/ 27 h 193"/>
              <a:gd name="T68" fmla="*/ 69 w 193"/>
              <a:gd name="T69" fmla="*/ 26 h 193"/>
              <a:gd name="T70" fmla="*/ 58 w 193"/>
              <a:gd name="T71" fmla="*/ 20 h 193"/>
              <a:gd name="T72" fmla="*/ 50 w 193"/>
              <a:gd name="T73" fmla="*/ 22 h 193"/>
              <a:gd name="T74" fmla="*/ 47 w 193"/>
              <a:gd name="T75" fmla="*/ 24 h 193"/>
              <a:gd name="T76" fmla="*/ 35 w 193"/>
              <a:gd name="T77" fmla="*/ 34 h 193"/>
              <a:gd name="T78" fmla="*/ 28 w 193"/>
              <a:gd name="T79" fmla="*/ 15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193">
                <a:moveTo>
                  <a:pt x="28" y="151"/>
                </a:moveTo>
                <a:cubicBezTo>
                  <a:pt x="4" y="175"/>
                  <a:pt x="4" y="175"/>
                  <a:pt x="4" y="175"/>
                </a:cubicBezTo>
                <a:cubicBezTo>
                  <a:pt x="0" y="179"/>
                  <a:pt x="0" y="185"/>
                  <a:pt x="4" y="189"/>
                </a:cubicBezTo>
                <a:cubicBezTo>
                  <a:pt x="8" y="193"/>
                  <a:pt x="14" y="193"/>
                  <a:pt x="18" y="189"/>
                </a:cubicBezTo>
                <a:cubicBezTo>
                  <a:pt x="42" y="165"/>
                  <a:pt x="42" y="165"/>
                  <a:pt x="42" y="165"/>
                </a:cubicBezTo>
                <a:cubicBezTo>
                  <a:pt x="76" y="193"/>
                  <a:pt x="127" y="190"/>
                  <a:pt x="159" y="158"/>
                </a:cubicBezTo>
                <a:cubicBezTo>
                  <a:pt x="163" y="154"/>
                  <a:pt x="166" y="150"/>
                  <a:pt x="169" y="146"/>
                </a:cubicBezTo>
                <a:cubicBezTo>
                  <a:pt x="171" y="143"/>
                  <a:pt x="171" y="143"/>
                  <a:pt x="171" y="143"/>
                </a:cubicBezTo>
                <a:cubicBezTo>
                  <a:pt x="172" y="141"/>
                  <a:pt x="173" y="138"/>
                  <a:pt x="173" y="135"/>
                </a:cubicBezTo>
                <a:cubicBezTo>
                  <a:pt x="173" y="131"/>
                  <a:pt x="171" y="127"/>
                  <a:pt x="167" y="124"/>
                </a:cubicBezTo>
                <a:cubicBezTo>
                  <a:pt x="166" y="123"/>
                  <a:pt x="166" y="123"/>
                  <a:pt x="166" y="123"/>
                </a:cubicBezTo>
                <a:cubicBezTo>
                  <a:pt x="161" y="120"/>
                  <a:pt x="157" y="117"/>
                  <a:pt x="153" y="115"/>
                </a:cubicBezTo>
                <a:cubicBezTo>
                  <a:pt x="164" y="112"/>
                  <a:pt x="173" y="106"/>
                  <a:pt x="182" y="97"/>
                </a:cubicBezTo>
                <a:cubicBezTo>
                  <a:pt x="185" y="94"/>
                  <a:pt x="188" y="91"/>
                  <a:pt x="190" y="88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3" y="83"/>
                  <a:pt x="193" y="81"/>
                </a:cubicBezTo>
                <a:cubicBezTo>
                  <a:pt x="193" y="77"/>
                  <a:pt x="191" y="74"/>
                  <a:pt x="189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0" y="67"/>
                  <a:pt x="174" y="64"/>
                  <a:pt x="167" y="62"/>
                </a:cubicBezTo>
                <a:cubicBezTo>
                  <a:pt x="169" y="61"/>
                  <a:pt x="170" y="59"/>
                  <a:pt x="172" y="57"/>
                </a:cubicBezTo>
                <a:cubicBezTo>
                  <a:pt x="184" y="46"/>
                  <a:pt x="189" y="31"/>
                  <a:pt x="190" y="17"/>
                </a:cubicBezTo>
                <a:cubicBezTo>
                  <a:pt x="190" y="16"/>
                  <a:pt x="190" y="14"/>
                  <a:pt x="190" y="13"/>
                </a:cubicBezTo>
                <a:cubicBezTo>
                  <a:pt x="190" y="8"/>
                  <a:pt x="185" y="3"/>
                  <a:pt x="180" y="3"/>
                </a:cubicBezTo>
                <a:cubicBezTo>
                  <a:pt x="177" y="3"/>
                  <a:pt x="177" y="3"/>
                  <a:pt x="177" y="3"/>
                </a:cubicBezTo>
                <a:cubicBezTo>
                  <a:pt x="162" y="4"/>
                  <a:pt x="147" y="9"/>
                  <a:pt x="136" y="21"/>
                </a:cubicBezTo>
                <a:cubicBezTo>
                  <a:pt x="134" y="23"/>
                  <a:pt x="132" y="24"/>
                  <a:pt x="131" y="26"/>
                </a:cubicBezTo>
                <a:cubicBezTo>
                  <a:pt x="129" y="19"/>
                  <a:pt x="126" y="13"/>
                  <a:pt x="122" y="6"/>
                </a:cubicBezTo>
                <a:cubicBezTo>
                  <a:pt x="121" y="4"/>
                  <a:pt x="121" y="4"/>
                  <a:pt x="121" y="4"/>
                </a:cubicBezTo>
                <a:cubicBezTo>
                  <a:pt x="119" y="2"/>
                  <a:pt x="116" y="0"/>
                  <a:pt x="112" y="0"/>
                </a:cubicBezTo>
                <a:cubicBezTo>
                  <a:pt x="110" y="0"/>
                  <a:pt x="109" y="1"/>
                  <a:pt x="107" y="2"/>
                </a:cubicBezTo>
                <a:cubicBezTo>
                  <a:pt x="106" y="2"/>
                  <a:pt x="105" y="3"/>
                  <a:pt x="105" y="3"/>
                </a:cubicBezTo>
                <a:cubicBezTo>
                  <a:pt x="101" y="6"/>
                  <a:pt x="99" y="8"/>
                  <a:pt x="96" y="11"/>
                </a:cubicBezTo>
                <a:cubicBezTo>
                  <a:pt x="87" y="20"/>
                  <a:pt x="81" y="29"/>
                  <a:pt x="78" y="40"/>
                </a:cubicBezTo>
                <a:cubicBezTo>
                  <a:pt x="76" y="36"/>
                  <a:pt x="73" y="32"/>
                  <a:pt x="70" y="27"/>
                </a:cubicBezTo>
                <a:cubicBezTo>
                  <a:pt x="69" y="26"/>
                  <a:pt x="69" y="26"/>
                  <a:pt x="69" y="26"/>
                </a:cubicBezTo>
                <a:cubicBezTo>
                  <a:pt x="66" y="22"/>
                  <a:pt x="62" y="20"/>
                  <a:pt x="58" y="20"/>
                </a:cubicBezTo>
                <a:cubicBezTo>
                  <a:pt x="55" y="20"/>
                  <a:pt x="52" y="21"/>
                  <a:pt x="50" y="22"/>
                </a:cubicBezTo>
                <a:cubicBezTo>
                  <a:pt x="49" y="23"/>
                  <a:pt x="48" y="24"/>
                  <a:pt x="47" y="24"/>
                </a:cubicBezTo>
                <a:cubicBezTo>
                  <a:pt x="43" y="27"/>
                  <a:pt x="39" y="30"/>
                  <a:pt x="35" y="34"/>
                </a:cubicBezTo>
                <a:cubicBezTo>
                  <a:pt x="3" y="66"/>
                  <a:pt x="0" y="117"/>
                  <a:pt x="28" y="151"/>
                </a:cubicBezTo>
                <a:close/>
              </a:path>
            </a:pathLst>
          </a:custGeom>
          <a:solidFill>
            <a:srgbClr val="A5002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24"/>
          <p:cNvSpPr>
            <a:spLocks/>
          </p:cNvSpPr>
          <p:nvPr/>
        </p:nvSpPr>
        <p:spPr bwMode="auto">
          <a:xfrm rot="1841040">
            <a:off x="620532" y="152309"/>
            <a:ext cx="826293" cy="826293"/>
          </a:xfrm>
          <a:custGeom>
            <a:avLst/>
            <a:gdLst>
              <a:gd name="T0" fmla="*/ 28 w 193"/>
              <a:gd name="T1" fmla="*/ 151 h 193"/>
              <a:gd name="T2" fmla="*/ 4 w 193"/>
              <a:gd name="T3" fmla="*/ 175 h 193"/>
              <a:gd name="T4" fmla="*/ 4 w 193"/>
              <a:gd name="T5" fmla="*/ 189 h 193"/>
              <a:gd name="T6" fmla="*/ 18 w 193"/>
              <a:gd name="T7" fmla="*/ 189 h 193"/>
              <a:gd name="T8" fmla="*/ 42 w 193"/>
              <a:gd name="T9" fmla="*/ 165 h 193"/>
              <a:gd name="T10" fmla="*/ 159 w 193"/>
              <a:gd name="T11" fmla="*/ 158 h 193"/>
              <a:gd name="T12" fmla="*/ 169 w 193"/>
              <a:gd name="T13" fmla="*/ 146 h 193"/>
              <a:gd name="T14" fmla="*/ 171 w 193"/>
              <a:gd name="T15" fmla="*/ 143 h 193"/>
              <a:gd name="T16" fmla="*/ 173 w 193"/>
              <a:gd name="T17" fmla="*/ 135 h 193"/>
              <a:gd name="T18" fmla="*/ 167 w 193"/>
              <a:gd name="T19" fmla="*/ 124 h 193"/>
              <a:gd name="T20" fmla="*/ 166 w 193"/>
              <a:gd name="T21" fmla="*/ 123 h 193"/>
              <a:gd name="T22" fmla="*/ 153 w 193"/>
              <a:gd name="T23" fmla="*/ 115 h 193"/>
              <a:gd name="T24" fmla="*/ 182 w 193"/>
              <a:gd name="T25" fmla="*/ 97 h 193"/>
              <a:gd name="T26" fmla="*/ 190 w 193"/>
              <a:gd name="T27" fmla="*/ 88 h 193"/>
              <a:gd name="T28" fmla="*/ 191 w 193"/>
              <a:gd name="T29" fmla="*/ 86 h 193"/>
              <a:gd name="T30" fmla="*/ 193 w 193"/>
              <a:gd name="T31" fmla="*/ 81 h 193"/>
              <a:gd name="T32" fmla="*/ 189 w 193"/>
              <a:gd name="T33" fmla="*/ 72 h 193"/>
              <a:gd name="T34" fmla="*/ 186 w 193"/>
              <a:gd name="T35" fmla="*/ 71 h 193"/>
              <a:gd name="T36" fmla="*/ 167 w 193"/>
              <a:gd name="T37" fmla="*/ 62 h 193"/>
              <a:gd name="T38" fmla="*/ 172 w 193"/>
              <a:gd name="T39" fmla="*/ 57 h 193"/>
              <a:gd name="T40" fmla="*/ 190 w 193"/>
              <a:gd name="T41" fmla="*/ 17 h 193"/>
              <a:gd name="T42" fmla="*/ 190 w 193"/>
              <a:gd name="T43" fmla="*/ 13 h 193"/>
              <a:gd name="T44" fmla="*/ 180 w 193"/>
              <a:gd name="T45" fmla="*/ 3 h 193"/>
              <a:gd name="T46" fmla="*/ 177 w 193"/>
              <a:gd name="T47" fmla="*/ 3 h 193"/>
              <a:gd name="T48" fmla="*/ 136 w 193"/>
              <a:gd name="T49" fmla="*/ 21 h 193"/>
              <a:gd name="T50" fmla="*/ 131 w 193"/>
              <a:gd name="T51" fmla="*/ 26 h 193"/>
              <a:gd name="T52" fmla="*/ 122 w 193"/>
              <a:gd name="T53" fmla="*/ 6 h 193"/>
              <a:gd name="T54" fmla="*/ 121 w 193"/>
              <a:gd name="T55" fmla="*/ 4 h 193"/>
              <a:gd name="T56" fmla="*/ 112 w 193"/>
              <a:gd name="T57" fmla="*/ 0 h 193"/>
              <a:gd name="T58" fmla="*/ 107 w 193"/>
              <a:gd name="T59" fmla="*/ 2 h 193"/>
              <a:gd name="T60" fmla="*/ 105 w 193"/>
              <a:gd name="T61" fmla="*/ 3 h 193"/>
              <a:gd name="T62" fmla="*/ 96 w 193"/>
              <a:gd name="T63" fmla="*/ 11 h 193"/>
              <a:gd name="T64" fmla="*/ 78 w 193"/>
              <a:gd name="T65" fmla="*/ 40 h 193"/>
              <a:gd name="T66" fmla="*/ 70 w 193"/>
              <a:gd name="T67" fmla="*/ 27 h 193"/>
              <a:gd name="T68" fmla="*/ 69 w 193"/>
              <a:gd name="T69" fmla="*/ 26 h 193"/>
              <a:gd name="T70" fmla="*/ 58 w 193"/>
              <a:gd name="T71" fmla="*/ 20 h 193"/>
              <a:gd name="T72" fmla="*/ 50 w 193"/>
              <a:gd name="T73" fmla="*/ 22 h 193"/>
              <a:gd name="T74" fmla="*/ 47 w 193"/>
              <a:gd name="T75" fmla="*/ 24 h 193"/>
              <a:gd name="T76" fmla="*/ 35 w 193"/>
              <a:gd name="T77" fmla="*/ 34 h 193"/>
              <a:gd name="T78" fmla="*/ 28 w 193"/>
              <a:gd name="T79" fmla="*/ 15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193">
                <a:moveTo>
                  <a:pt x="28" y="151"/>
                </a:moveTo>
                <a:cubicBezTo>
                  <a:pt x="4" y="175"/>
                  <a:pt x="4" y="175"/>
                  <a:pt x="4" y="175"/>
                </a:cubicBezTo>
                <a:cubicBezTo>
                  <a:pt x="0" y="179"/>
                  <a:pt x="0" y="185"/>
                  <a:pt x="4" y="189"/>
                </a:cubicBezTo>
                <a:cubicBezTo>
                  <a:pt x="8" y="193"/>
                  <a:pt x="14" y="193"/>
                  <a:pt x="18" y="189"/>
                </a:cubicBezTo>
                <a:cubicBezTo>
                  <a:pt x="42" y="165"/>
                  <a:pt x="42" y="165"/>
                  <a:pt x="42" y="165"/>
                </a:cubicBezTo>
                <a:cubicBezTo>
                  <a:pt x="76" y="193"/>
                  <a:pt x="127" y="190"/>
                  <a:pt x="159" y="158"/>
                </a:cubicBezTo>
                <a:cubicBezTo>
                  <a:pt x="163" y="154"/>
                  <a:pt x="166" y="150"/>
                  <a:pt x="169" y="146"/>
                </a:cubicBezTo>
                <a:cubicBezTo>
                  <a:pt x="171" y="143"/>
                  <a:pt x="171" y="143"/>
                  <a:pt x="171" y="143"/>
                </a:cubicBezTo>
                <a:cubicBezTo>
                  <a:pt x="172" y="141"/>
                  <a:pt x="173" y="138"/>
                  <a:pt x="173" y="135"/>
                </a:cubicBezTo>
                <a:cubicBezTo>
                  <a:pt x="173" y="131"/>
                  <a:pt x="171" y="127"/>
                  <a:pt x="167" y="124"/>
                </a:cubicBezTo>
                <a:cubicBezTo>
                  <a:pt x="166" y="123"/>
                  <a:pt x="166" y="123"/>
                  <a:pt x="166" y="123"/>
                </a:cubicBezTo>
                <a:cubicBezTo>
                  <a:pt x="161" y="120"/>
                  <a:pt x="157" y="117"/>
                  <a:pt x="153" y="115"/>
                </a:cubicBezTo>
                <a:cubicBezTo>
                  <a:pt x="164" y="112"/>
                  <a:pt x="173" y="106"/>
                  <a:pt x="182" y="97"/>
                </a:cubicBezTo>
                <a:cubicBezTo>
                  <a:pt x="185" y="94"/>
                  <a:pt x="188" y="91"/>
                  <a:pt x="190" y="88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3" y="83"/>
                  <a:pt x="193" y="81"/>
                </a:cubicBezTo>
                <a:cubicBezTo>
                  <a:pt x="193" y="77"/>
                  <a:pt x="191" y="74"/>
                  <a:pt x="189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0" y="67"/>
                  <a:pt x="174" y="64"/>
                  <a:pt x="167" y="62"/>
                </a:cubicBezTo>
                <a:cubicBezTo>
                  <a:pt x="169" y="61"/>
                  <a:pt x="170" y="59"/>
                  <a:pt x="172" y="57"/>
                </a:cubicBezTo>
                <a:cubicBezTo>
                  <a:pt x="184" y="46"/>
                  <a:pt x="189" y="31"/>
                  <a:pt x="190" y="17"/>
                </a:cubicBezTo>
                <a:cubicBezTo>
                  <a:pt x="190" y="16"/>
                  <a:pt x="190" y="14"/>
                  <a:pt x="190" y="13"/>
                </a:cubicBezTo>
                <a:cubicBezTo>
                  <a:pt x="190" y="8"/>
                  <a:pt x="185" y="3"/>
                  <a:pt x="180" y="3"/>
                </a:cubicBezTo>
                <a:cubicBezTo>
                  <a:pt x="177" y="3"/>
                  <a:pt x="177" y="3"/>
                  <a:pt x="177" y="3"/>
                </a:cubicBezTo>
                <a:cubicBezTo>
                  <a:pt x="162" y="4"/>
                  <a:pt x="147" y="9"/>
                  <a:pt x="136" y="21"/>
                </a:cubicBezTo>
                <a:cubicBezTo>
                  <a:pt x="134" y="23"/>
                  <a:pt x="132" y="24"/>
                  <a:pt x="131" y="26"/>
                </a:cubicBezTo>
                <a:cubicBezTo>
                  <a:pt x="129" y="19"/>
                  <a:pt x="126" y="13"/>
                  <a:pt x="122" y="6"/>
                </a:cubicBezTo>
                <a:cubicBezTo>
                  <a:pt x="121" y="4"/>
                  <a:pt x="121" y="4"/>
                  <a:pt x="121" y="4"/>
                </a:cubicBezTo>
                <a:cubicBezTo>
                  <a:pt x="119" y="2"/>
                  <a:pt x="116" y="0"/>
                  <a:pt x="112" y="0"/>
                </a:cubicBezTo>
                <a:cubicBezTo>
                  <a:pt x="110" y="0"/>
                  <a:pt x="109" y="1"/>
                  <a:pt x="107" y="2"/>
                </a:cubicBezTo>
                <a:cubicBezTo>
                  <a:pt x="106" y="2"/>
                  <a:pt x="105" y="3"/>
                  <a:pt x="105" y="3"/>
                </a:cubicBezTo>
                <a:cubicBezTo>
                  <a:pt x="101" y="6"/>
                  <a:pt x="99" y="8"/>
                  <a:pt x="96" y="11"/>
                </a:cubicBezTo>
                <a:cubicBezTo>
                  <a:pt x="87" y="20"/>
                  <a:pt x="81" y="29"/>
                  <a:pt x="78" y="40"/>
                </a:cubicBezTo>
                <a:cubicBezTo>
                  <a:pt x="76" y="36"/>
                  <a:pt x="73" y="32"/>
                  <a:pt x="70" y="27"/>
                </a:cubicBezTo>
                <a:cubicBezTo>
                  <a:pt x="69" y="26"/>
                  <a:pt x="69" y="26"/>
                  <a:pt x="69" y="26"/>
                </a:cubicBezTo>
                <a:cubicBezTo>
                  <a:pt x="66" y="22"/>
                  <a:pt x="62" y="20"/>
                  <a:pt x="58" y="20"/>
                </a:cubicBezTo>
                <a:cubicBezTo>
                  <a:pt x="55" y="20"/>
                  <a:pt x="52" y="21"/>
                  <a:pt x="50" y="22"/>
                </a:cubicBezTo>
                <a:cubicBezTo>
                  <a:pt x="49" y="23"/>
                  <a:pt x="48" y="24"/>
                  <a:pt x="47" y="24"/>
                </a:cubicBezTo>
                <a:cubicBezTo>
                  <a:pt x="43" y="27"/>
                  <a:pt x="39" y="30"/>
                  <a:pt x="35" y="34"/>
                </a:cubicBezTo>
                <a:cubicBezTo>
                  <a:pt x="3" y="66"/>
                  <a:pt x="0" y="117"/>
                  <a:pt x="28" y="151"/>
                </a:cubicBezTo>
                <a:close/>
              </a:path>
            </a:pathLst>
          </a:custGeom>
          <a:solidFill>
            <a:srgbClr val="A5002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云形 23"/>
          <p:cNvSpPr/>
          <p:nvPr/>
        </p:nvSpPr>
        <p:spPr>
          <a:xfrm>
            <a:off x="2436299" y="2799844"/>
            <a:ext cx="210361" cy="134680"/>
          </a:xfrm>
          <a:prstGeom prst="cloud">
            <a:avLst/>
          </a:prstGeom>
          <a:noFill/>
          <a:ln w="127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云形 26"/>
          <p:cNvSpPr/>
          <p:nvPr/>
        </p:nvSpPr>
        <p:spPr>
          <a:xfrm>
            <a:off x="2498813" y="2799844"/>
            <a:ext cx="210361" cy="134680"/>
          </a:xfrm>
          <a:prstGeom prst="cloud">
            <a:avLst/>
          </a:prstGeom>
          <a:noFill/>
          <a:ln w="127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云形 27"/>
          <p:cNvSpPr/>
          <p:nvPr/>
        </p:nvSpPr>
        <p:spPr>
          <a:xfrm>
            <a:off x="2561439" y="2799844"/>
            <a:ext cx="210361" cy="134680"/>
          </a:xfrm>
          <a:prstGeom prst="cloud">
            <a:avLst/>
          </a:prstGeom>
          <a:noFill/>
          <a:ln w="127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云形 28"/>
          <p:cNvSpPr/>
          <p:nvPr/>
        </p:nvSpPr>
        <p:spPr>
          <a:xfrm>
            <a:off x="2498666" y="2756993"/>
            <a:ext cx="210361" cy="125128"/>
          </a:xfrm>
          <a:prstGeom prst="cloud">
            <a:avLst/>
          </a:prstGeom>
          <a:noFill/>
          <a:ln w="127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云形 29"/>
          <p:cNvSpPr/>
          <p:nvPr/>
        </p:nvSpPr>
        <p:spPr>
          <a:xfrm>
            <a:off x="2498820" y="2839432"/>
            <a:ext cx="210361" cy="134680"/>
          </a:xfrm>
          <a:prstGeom prst="cloud">
            <a:avLst/>
          </a:prstGeom>
          <a:noFill/>
          <a:ln w="127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076056" y="1995686"/>
            <a:ext cx="2670403" cy="934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使用方法具体例子介绍。需要注意的是：默认路径是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seajs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所在的路径。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05057" y="453901"/>
            <a:ext cx="2071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Seajs</a:t>
            </a:r>
            <a:r>
              <a:rPr lang="zh-CN" altLang="en-US" sz="2400" b="1" dirty="0" smtClean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  <a:endParaRPr lang="zh-CN" altLang="en-US" sz="2400" b="1" dirty="0">
              <a:solidFill>
                <a:srgbClr val="A5002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660232" y="793812"/>
            <a:ext cx="2483768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588224" y="695032"/>
            <a:ext cx="0" cy="13950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444208" y="555526"/>
            <a:ext cx="0" cy="279012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79245" y="2058983"/>
            <a:ext cx="2324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是阿里的工程师叫玉伯开发的。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4283968" y="2427734"/>
            <a:ext cx="432048" cy="257215"/>
          </a:xfrm>
          <a:prstGeom prst="rightArrow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24"/>
          <p:cNvSpPr>
            <a:spLocks/>
          </p:cNvSpPr>
          <p:nvPr/>
        </p:nvSpPr>
        <p:spPr bwMode="auto">
          <a:xfrm rot="308615">
            <a:off x="7776000" y="4536000"/>
            <a:ext cx="852109" cy="721790"/>
          </a:xfrm>
          <a:custGeom>
            <a:avLst/>
            <a:gdLst>
              <a:gd name="T0" fmla="*/ 28 w 193"/>
              <a:gd name="T1" fmla="*/ 151 h 193"/>
              <a:gd name="T2" fmla="*/ 4 w 193"/>
              <a:gd name="T3" fmla="*/ 175 h 193"/>
              <a:gd name="T4" fmla="*/ 4 w 193"/>
              <a:gd name="T5" fmla="*/ 189 h 193"/>
              <a:gd name="T6" fmla="*/ 18 w 193"/>
              <a:gd name="T7" fmla="*/ 189 h 193"/>
              <a:gd name="T8" fmla="*/ 42 w 193"/>
              <a:gd name="T9" fmla="*/ 165 h 193"/>
              <a:gd name="T10" fmla="*/ 159 w 193"/>
              <a:gd name="T11" fmla="*/ 158 h 193"/>
              <a:gd name="T12" fmla="*/ 169 w 193"/>
              <a:gd name="T13" fmla="*/ 146 h 193"/>
              <a:gd name="T14" fmla="*/ 171 w 193"/>
              <a:gd name="T15" fmla="*/ 143 h 193"/>
              <a:gd name="T16" fmla="*/ 173 w 193"/>
              <a:gd name="T17" fmla="*/ 135 h 193"/>
              <a:gd name="T18" fmla="*/ 167 w 193"/>
              <a:gd name="T19" fmla="*/ 124 h 193"/>
              <a:gd name="T20" fmla="*/ 166 w 193"/>
              <a:gd name="T21" fmla="*/ 123 h 193"/>
              <a:gd name="T22" fmla="*/ 153 w 193"/>
              <a:gd name="T23" fmla="*/ 115 h 193"/>
              <a:gd name="T24" fmla="*/ 182 w 193"/>
              <a:gd name="T25" fmla="*/ 97 h 193"/>
              <a:gd name="T26" fmla="*/ 190 w 193"/>
              <a:gd name="T27" fmla="*/ 88 h 193"/>
              <a:gd name="T28" fmla="*/ 191 w 193"/>
              <a:gd name="T29" fmla="*/ 86 h 193"/>
              <a:gd name="T30" fmla="*/ 193 w 193"/>
              <a:gd name="T31" fmla="*/ 81 h 193"/>
              <a:gd name="T32" fmla="*/ 189 w 193"/>
              <a:gd name="T33" fmla="*/ 72 h 193"/>
              <a:gd name="T34" fmla="*/ 186 w 193"/>
              <a:gd name="T35" fmla="*/ 71 h 193"/>
              <a:gd name="T36" fmla="*/ 167 w 193"/>
              <a:gd name="T37" fmla="*/ 62 h 193"/>
              <a:gd name="T38" fmla="*/ 172 w 193"/>
              <a:gd name="T39" fmla="*/ 57 h 193"/>
              <a:gd name="T40" fmla="*/ 190 w 193"/>
              <a:gd name="T41" fmla="*/ 17 h 193"/>
              <a:gd name="T42" fmla="*/ 190 w 193"/>
              <a:gd name="T43" fmla="*/ 13 h 193"/>
              <a:gd name="T44" fmla="*/ 180 w 193"/>
              <a:gd name="T45" fmla="*/ 3 h 193"/>
              <a:gd name="T46" fmla="*/ 177 w 193"/>
              <a:gd name="T47" fmla="*/ 3 h 193"/>
              <a:gd name="T48" fmla="*/ 136 w 193"/>
              <a:gd name="T49" fmla="*/ 21 h 193"/>
              <a:gd name="T50" fmla="*/ 131 w 193"/>
              <a:gd name="T51" fmla="*/ 26 h 193"/>
              <a:gd name="T52" fmla="*/ 122 w 193"/>
              <a:gd name="T53" fmla="*/ 6 h 193"/>
              <a:gd name="T54" fmla="*/ 121 w 193"/>
              <a:gd name="T55" fmla="*/ 4 h 193"/>
              <a:gd name="T56" fmla="*/ 112 w 193"/>
              <a:gd name="T57" fmla="*/ 0 h 193"/>
              <a:gd name="T58" fmla="*/ 107 w 193"/>
              <a:gd name="T59" fmla="*/ 2 h 193"/>
              <a:gd name="T60" fmla="*/ 105 w 193"/>
              <a:gd name="T61" fmla="*/ 3 h 193"/>
              <a:gd name="T62" fmla="*/ 96 w 193"/>
              <a:gd name="T63" fmla="*/ 11 h 193"/>
              <a:gd name="T64" fmla="*/ 78 w 193"/>
              <a:gd name="T65" fmla="*/ 40 h 193"/>
              <a:gd name="T66" fmla="*/ 70 w 193"/>
              <a:gd name="T67" fmla="*/ 27 h 193"/>
              <a:gd name="T68" fmla="*/ 69 w 193"/>
              <a:gd name="T69" fmla="*/ 26 h 193"/>
              <a:gd name="T70" fmla="*/ 58 w 193"/>
              <a:gd name="T71" fmla="*/ 20 h 193"/>
              <a:gd name="T72" fmla="*/ 50 w 193"/>
              <a:gd name="T73" fmla="*/ 22 h 193"/>
              <a:gd name="T74" fmla="*/ 47 w 193"/>
              <a:gd name="T75" fmla="*/ 24 h 193"/>
              <a:gd name="T76" fmla="*/ 35 w 193"/>
              <a:gd name="T77" fmla="*/ 34 h 193"/>
              <a:gd name="T78" fmla="*/ 28 w 193"/>
              <a:gd name="T79" fmla="*/ 15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193">
                <a:moveTo>
                  <a:pt x="28" y="151"/>
                </a:moveTo>
                <a:cubicBezTo>
                  <a:pt x="4" y="175"/>
                  <a:pt x="4" y="175"/>
                  <a:pt x="4" y="175"/>
                </a:cubicBezTo>
                <a:cubicBezTo>
                  <a:pt x="0" y="179"/>
                  <a:pt x="0" y="185"/>
                  <a:pt x="4" y="189"/>
                </a:cubicBezTo>
                <a:cubicBezTo>
                  <a:pt x="8" y="193"/>
                  <a:pt x="14" y="193"/>
                  <a:pt x="18" y="189"/>
                </a:cubicBezTo>
                <a:cubicBezTo>
                  <a:pt x="42" y="165"/>
                  <a:pt x="42" y="165"/>
                  <a:pt x="42" y="165"/>
                </a:cubicBezTo>
                <a:cubicBezTo>
                  <a:pt x="76" y="193"/>
                  <a:pt x="127" y="190"/>
                  <a:pt x="159" y="158"/>
                </a:cubicBezTo>
                <a:cubicBezTo>
                  <a:pt x="163" y="154"/>
                  <a:pt x="166" y="150"/>
                  <a:pt x="169" y="146"/>
                </a:cubicBezTo>
                <a:cubicBezTo>
                  <a:pt x="171" y="143"/>
                  <a:pt x="171" y="143"/>
                  <a:pt x="171" y="143"/>
                </a:cubicBezTo>
                <a:cubicBezTo>
                  <a:pt x="172" y="141"/>
                  <a:pt x="173" y="138"/>
                  <a:pt x="173" y="135"/>
                </a:cubicBezTo>
                <a:cubicBezTo>
                  <a:pt x="173" y="131"/>
                  <a:pt x="171" y="127"/>
                  <a:pt x="167" y="124"/>
                </a:cubicBezTo>
                <a:cubicBezTo>
                  <a:pt x="166" y="123"/>
                  <a:pt x="166" y="123"/>
                  <a:pt x="166" y="123"/>
                </a:cubicBezTo>
                <a:cubicBezTo>
                  <a:pt x="161" y="120"/>
                  <a:pt x="157" y="117"/>
                  <a:pt x="153" y="115"/>
                </a:cubicBezTo>
                <a:cubicBezTo>
                  <a:pt x="164" y="112"/>
                  <a:pt x="173" y="106"/>
                  <a:pt x="182" y="97"/>
                </a:cubicBezTo>
                <a:cubicBezTo>
                  <a:pt x="185" y="94"/>
                  <a:pt x="188" y="91"/>
                  <a:pt x="190" y="88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3" y="83"/>
                  <a:pt x="193" y="81"/>
                </a:cubicBezTo>
                <a:cubicBezTo>
                  <a:pt x="193" y="77"/>
                  <a:pt x="191" y="74"/>
                  <a:pt x="189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0" y="67"/>
                  <a:pt x="174" y="64"/>
                  <a:pt x="167" y="62"/>
                </a:cubicBezTo>
                <a:cubicBezTo>
                  <a:pt x="169" y="61"/>
                  <a:pt x="170" y="59"/>
                  <a:pt x="172" y="57"/>
                </a:cubicBezTo>
                <a:cubicBezTo>
                  <a:pt x="184" y="46"/>
                  <a:pt x="189" y="31"/>
                  <a:pt x="190" y="17"/>
                </a:cubicBezTo>
                <a:cubicBezTo>
                  <a:pt x="190" y="16"/>
                  <a:pt x="190" y="14"/>
                  <a:pt x="190" y="13"/>
                </a:cubicBezTo>
                <a:cubicBezTo>
                  <a:pt x="190" y="8"/>
                  <a:pt x="185" y="3"/>
                  <a:pt x="180" y="3"/>
                </a:cubicBezTo>
                <a:cubicBezTo>
                  <a:pt x="177" y="3"/>
                  <a:pt x="177" y="3"/>
                  <a:pt x="177" y="3"/>
                </a:cubicBezTo>
                <a:cubicBezTo>
                  <a:pt x="162" y="4"/>
                  <a:pt x="147" y="9"/>
                  <a:pt x="136" y="21"/>
                </a:cubicBezTo>
                <a:cubicBezTo>
                  <a:pt x="134" y="23"/>
                  <a:pt x="132" y="24"/>
                  <a:pt x="131" y="26"/>
                </a:cubicBezTo>
                <a:cubicBezTo>
                  <a:pt x="129" y="19"/>
                  <a:pt x="126" y="13"/>
                  <a:pt x="122" y="6"/>
                </a:cubicBezTo>
                <a:cubicBezTo>
                  <a:pt x="121" y="4"/>
                  <a:pt x="121" y="4"/>
                  <a:pt x="121" y="4"/>
                </a:cubicBezTo>
                <a:cubicBezTo>
                  <a:pt x="119" y="2"/>
                  <a:pt x="116" y="0"/>
                  <a:pt x="112" y="0"/>
                </a:cubicBezTo>
                <a:cubicBezTo>
                  <a:pt x="110" y="0"/>
                  <a:pt x="109" y="1"/>
                  <a:pt x="107" y="2"/>
                </a:cubicBezTo>
                <a:cubicBezTo>
                  <a:pt x="106" y="2"/>
                  <a:pt x="105" y="3"/>
                  <a:pt x="105" y="3"/>
                </a:cubicBezTo>
                <a:cubicBezTo>
                  <a:pt x="101" y="6"/>
                  <a:pt x="99" y="8"/>
                  <a:pt x="96" y="11"/>
                </a:cubicBezTo>
                <a:cubicBezTo>
                  <a:pt x="87" y="20"/>
                  <a:pt x="81" y="29"/>
                  <a:pt x="78" y="40"/>
                </a:cubicBezTo>
                <a:cubicBezTo>
                  <a:pt x="76" y="36"/>
                  <a:pt x="73" y="32"/>
                  <a:pt x="70" y="27"/>
                </a:cubicBezTo>
                <a:cubicBezTo>
                  <a:pt x="69" y="26"/>
                  <a:pt x="69" y="26"/>
                  <a:pt x="69" y="26"/>
                </a:cubicBezTo>
                <a:cubicBezTo>
                  <a:pt x="66" y="22"/>
                  <a:pt x="62" y="20"/>
                  <a:pt x="58" y="20"/>
                </a:cubicBezTo>
                <a:cubicBezTo>
                  <a:pt x="55" y="20"/>
                  <a:pt x="52" y="21"/>
                  <a:pt x="50" y="22"/>
                </a:cubicBezTo>
                <a:cubicBezTo>
                  <a:pt x="49" y="23"/>
                  <a:pt x="48" y="24"/>
                  <a:pt x="47" y="24"/>
                </a:cubicBezTo>
                <a:cubicBezTo>
                  <a:pt x="43" y="27"/>
                  <a:pt x="39" y="30"/>
                  <a:pt x="35" y="34"/>
                </a:cubicBezTo>
                <a:cubicBezTo>
                  <a:pt x="3" y="66"/>
                  <a:pt x="0" y="117"/>
                  <a:pt x="28" y="151"/>
                </a:cubicBezTo>
                <a:close/>
              </a:path>
            </a:pathLst>
          </a:custGeom>
          <a:solidFill>
            <a:srgbClr val="A5002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173922" y="3867894"/>
            <a:ext cx="6842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hlinkClick r:id="rId3"/>
              </a:rPr>
              <a:t>访谈：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www.iteye.com/magazines/119</a:t>
            </a:r>
            <a:endParaRPr lang="en-US" altLang="zh-CN" dirty="0" smtClean="0"/>
          </a:p>
          <a:p>
            <a:r>
              <a:rPr lang="en-US" altLang="zh-CN" dirty="0" err="1" smtClean="0">
                <a:hlinkClick r:id="rId4"/>
              </a:rPr>
              <a:t>Seajs</a:t>
            </a:r>
            <a:r>
              <a:rPr lang="zh-CN" altLang="en-US" dirty="0" smtClean="0">
                <a:hlinkClick r:id="rId4"/>
              </a:rPr>
              <a:t>参数配置：</a:t>
            </a:r>
            <a:r>
              <a:rPr lang="en-US" altLang="zh-CN" dirty="0">
                <a:hlinkClick r:id="rId4"/>
              </a:rPr>
              <a:t>http://www.cnblogs.com/ada-zheng/p/3284478.html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120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矩形 34"/>
          <p:cNvSpPr/>
          <p:nvPr/>
        </p:nvSpPr>
        <p:spPr>
          <a:xfrm>
            <a:off x="2174990" y="2571750"/>
            <a:ext cx="903644" cy="1296144"/>
          </a:xfrm>
          <a:prstGeom prst="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矩形 42"/>
          <p:cNvSpPr/>
          <p:nvPr/>
        </p:nvSpPr>
        <p:spPr>
          <a:xfrm>
            <a:off x="1173922" y="1419621"/>
            <a:ext cx="6782454" cy="1950411"/>
          </a:xfrm>
          <a:prstGeom prst="rect">
            <a:avLst/>
          </a:prstGeom>
          <a:ln>
            <a:solidFill>
              <a:srgbClr val="A5002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Freeform 24"/>
          <p:cNvSpPr>
            <a:spLocks/>
          </p:cNvSpPr>
          <p:nvPr/>
        </p:nvSpPr>
        <p:spPr bwMode="auto">
          <a:xfrm rot="20066618">
            <a:off x="1724245" y="310531"/>
            <a:ext cx="314325" cy="314325"/>
          </a:xfrm>
          <a:custGeom>
            <a:avLst/>
            <a:gdLst>
              <a:gd name="T0" fmla="*/ 28 w 193"/>
              <a:gd name="T1" fmla="*/ 151 h 193"/>
              <a:gd name="T2" fmla="*/ 4 w 193"/>
              <a:gd name="T3" fmla="*/ 175 h 193"/>
              <a:gd name="T4" fmla="*/ 4 w 193"/>
              <a:gd name="T5" fmla="*/ 189 h 193"/>
              <a:gd name="T6" fmla="*/ 18 w 193"/>
              <a:gd name="T7" fmla="*/ 189 h 193"/>
              <a:gd name="T8" fmla="*/ 42 w 193"/>
              <a:gd name="T9" fmla="*/ 165 h 193"/>
              <a:gd name="T10" fmla="*/ 159 w 193"/>
              <a:gd name="T11" fmla="*/ 158 h 193"/>
              <a:gd name="T12" fmla="*/ 169 w 193"/>
              <a:gd name="T13" fmla="*/ 146 h 193"/>
              <a:gd name="T14" fmla="*/ 171 w 193"/>
              <a:gd name="T15" fmla="*/ 143 h 193"/>
              <a:gd name="T16" fmla="*/ 173 w 193"/>
              <a:gd name="T17" fmla="*/ 135 h 193"/>
              <a:gd name="T18" fmla="*/ 167 w 193"/>
              <a:gd name="T19" fmla="*/ 124 h 193"/>
              <a:gd name="T20" fmla="*/ 166 w 193"/>
              <a:gd name="T21" fmla="*/ 123 h 193"/>
              <a:gd name="T22" fmla="*/ 153 w 193"/>
              <a:gd name="T23" fmla="*/ 115 h 193"/>
              <a:gd name="T24" fmla="*/ 182 w 193"/>
              <a:gd name="T25" fmla="*/ 97 h 193"/>
              <a:gd name="T26" fmla="*/ 190 w 193"/>
              <a:gd name="T27" fmla="*/ 88 h 193"/>
              <a:gd name="T28" fmla="*/ 191 w 193"/>
              <a:gd name="T29" fmla="*/ 86 h 193"/>
              <a:gd name="T30" fmla="*/ 193 w 193"/>
              <a:gd name="T31" fmla="*/ 81 h 193"/>
              <a:gd name="T32" fmla="*/ 189 w 193"/>
              <a:gd name="T33" fmla="*/ 72 h 193"/>
              <a:gd name="T34" fmla="*/ 186 w 193"/>
              <a:gd name="T35" fmla="*/ 71 h 193"/>
              <a:gd name="T36" fmla="*/ 167 w 193"/>
              <a:gd name="T37" fmla="*/ 62 h 193"/>
              <a:gd name="T38" fmla="*/ 172 w 193"/>
              <a:gd name="T39" fmla="*/ 57 h 193"/>
              <a:gd name="T40" fmla="*/ 190 w 193"/>
              <a:gd name="T41" fmla="*/ 17 h 193"/>
              <a:gd name="T42" fmla="*/ 190 w 193"/>
              <a:gd name="T43" fmla="*/ 13 h 193"/>
              <a:gd name="T44" fmla="*/ 180 w 193"/>
              <a:gd name="T45" fmla="*/ 3 h 193"/>
              <a:gd name="T46" fmla="*/ 177 w 193"/>
              <a:gd name="T47" fmla="*/ 3 h 193"/>
              <a:gd name="T48" fmla="*/ 136 w 193"/>
              <a:gd name="T49" fmla="*/ 21 h 193"/>
              <a:gd name="T50" fmla="*/ 131 w 193"/>
              <a:gd name="T51" fmla="*/ 26 h 193"/>
              <a:gd name="T52" fmla="*/ 122 w 193"/>
              <a:gd name="T53" fmla="*/ 6 h 193"/>
              <a:gd name="T54" fmla="*/ 121 w 193"/>
              <a:gd name="T55" fmla="*/ 4 h 193"/>
              <a:gd name="T56" fmla="*/ 112 w 193"/>
              <a:gd name="T57" fmla="*/ 0 h 193"/>
              <a:gd name="T58" fmla="*/ 107 w 193"/>
              <a:gd name="T59" fmla="*/ 2 h 193"/>
              <a:gd name="T60" fmla="*/ 105 w 193"/>
              <a:gd name="T61" fmla="*/ 3 h 193"/>
              <a:gd name="T62" fmla="*/ 96 w 193"/>
              <a:gd name="T63" fmla="*/ 11 h 193"/>
              <a:gd name="T64" fmla="*/ 78 w 193"/>
              <a:gd name="T65" fmla="*/ 40 h 193"/>
              <a:gd name="T66" fmla="*/ 70 w 193"/>
              <a:gd name="T67" fmla="*/ 27 h 193"/>
              <a:gd name="T68" fmla="*/ 69 w 193"/>
              <a:gd name="T69" fmla="*/ 26 h 193"/>
              <a:gd name="T70" fmla="*/ 58 w 193"/>
              <a:gd name="T71" fmla="*/ 20 h 193"/>
              <a:gd name="T72" fmla="*/ 50 w 193"/>
              <a:gd name="T73" fmla="*/ 22 h 193"/>
              <a:gd name="T74" fmla="*/ 47 w 193"/>
              <a:gd name="T75" fmla="*/ 24 h 193"/>
              <a:gd name="T76" fmla="*/ 35 w 193"/>
              <a:gd name="T77" fmla="*/ 34 h 193"/>
              <a:gd name="T78" fmla="*/ 28 w 193"/>
              <a:gd name="T79" fmla="*/ 15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193">
                <a:moveTo>
                  <a:pt x="28" y="151"/>
                </a:moveTo>
                <a:cubicBezTo>
                  <a:pt x="4" y="175"/>
                  <a:pt x="4" y="175"/>
                  <a:pt x="4" y="175"/>
                </a:cubicBezTo>
                <a:cubicBezTo>
                  <a:pt x="0" y="179"/>
                  <a:pt x="0" y="185"/>
                  <a:pt x="4" y="189"/>
                </a:cubicBezTo>
                <a:cubicBezTo>
                  <a:pt x="8" y="193"/>
                  <a:pt x="14" y="193"/>
                  <a:pt x="18" y="189"/>
                </a:cubicBezTo>
                <a:cubicBezTo>
                  <a:pt x="42" y="165"/>
                  <a:pt x="42" y="165"/>
                  <a:pt x="42" y="165"/>
                </a:cubicBezTo>
                <a:cubicBezTo>
                  <a:pt x="76" y="193"/>
                  <a:pt x="127" y="190"/>
                  <a:pt x="159" y="158"/>
                </a:cubicBezTo>
                <a:cubicBezTo>
                  <a:pt x="163" y="154"/>
                  <a:pt x="166" y="150"/>
                  <a:pt x="169" y="146"/>
                </a:cubicBezTo>
                <a:cubicBezTo>
                  <a:pt x="171" y="143"/>
                  <a:pt x="171" y="143"/>
                  <a:pt x="171" y="143"/>
                </a:cubicBezTo>
                <a:cubicBezTo>
                  <a:pt x="172" y="141"/>
                  <a:pt x="173" y="138"/>
                  <a:pt x="173" y="135"/>
                </a:cubicBezTo>
                <a:cubicBezTo>
                  <a:pt x="173" y="131"/>
                  <a:pt x="171" y="127"/>
                  <a:pt x="167" y="124"/>
                </a:cubicBezTo>
                <a:cubicBezTo>
                  <a:pt x="166" y="123"/>
                  <a:pt x="166" y="123"/>
                  <a:pt x="166" y="123"/>
                </a:cubicBezTo>
                <a:cubicBezTo>
                  <a:pt x="161" y="120"/>
                  <a:pt x="157" y="117"/>
                  <a:pt x="153" y="115"/>
                </a:cubicBezTo>
                <a:cubicBezTo>
                  <a:pt x="164" y="112"/>
                  <a:pt x="173" y="106"/>
                  <a:pt x="182" y="97"/>
                </a:cubicBezTo>
                <a:cubicBezTo>
                  <a:pt x="185" y="94"/>
                  <a:pt x="188" y="91"/>
                  <a:pt x="190" y="88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3" y="83"/>
                  <a:pt x="193" y="81"/>
                </a:cubicBezTo>
                <a:cubicBezTo>
                  <a:pt x="193" y="77"/>
                  <a:pt x="191" y="74"/>
                  <a:pt x="189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0" y="67"/>
                  <a:pt x="174" y="64"/>
                  <a:pt x="167" y="62"/>
                </a:cubicBezTo>
                <a:cubicBezTo>
                  <a:pt x="169" y="61"/>
                  <a:pt x="170" y="59"/>
                  <a:pt x="172" y="57"/>
                </a:cubicBezTo>
                <a:cubicBezTo>
                  <a:pt x="184" y="46"/>
                  <a:pt x="189" y="31"/>
                  <a:pt x="190" y="17"/>
                </a:cubicBezTo>
                <a:cubicBezTo>
                  <a:pt x="190" y="16"/>
                  <a:pt x="190" y="14"/>
                  <a:pt x="190" y="13"/>
                </a:cubicBezTo>
                <a:cubicBezTo>
                  <a:pt x="190" y="8"/>
                  <a:pt x="185" y="3"/>
                  <a:pt x="180" y="3"/>
                </a:cubicBezTo>
                <a:cubicBezTo>
                  <a:pt x="177" y="3"/>
                  <a:pt x="177" y="3"/>
                  <a:pt x="177" y="3"/>
                </a:cubicBezTo>
                <a:cubicBezTo>
                  <a:pt x="162" y="4"/>
                  <a:pt x="147" y="9"/>
                  <a:pt x="136" y="21"/>
                </a:cubicBezTo>
                <a:cubicBezTo>
                  <a:pt x="134" y="23"/>
                  <a:pt x="132" y="24"/>
                  <a:pt x="131" y="26"/>
                </a:cubicBezTo>
                <a:cubicBezTo>
                  <a:pt x="129" y="19"/>
                  <a:pt x="126" y="13"/>
                  <a:pt x="122" y="6"/>
                </a:cubicBezTo>
                <a:cubicBezTo>
                  <a:pt x="121" y="4"/>
                  <a:pt x="121" y="4"/>
                  <a:pt x="121" y="4"/>
                </a:cubicBezTo>
                <a:cubicBezTo>
                  <a:pt x="119" y="2"/>
                  <a:pt x="116" y="0"/>
                  <a:pt x="112" y="0"/>
                </a:cubicBezTo>
                <a:cubicBezTo>
                  <a:pt x="110" y="0"/>
                  <a:pt x="109" y="1"/>
                  <a:pt x="107" y="2"/>
                </a:cubicBezTo>
                <a:cubicBezTo>
                  <a:pt x="106" y="2"/>
                  <a:pt x="105" y="3"/>
                  <a:pt x="105" y="3"/>
                </a:cubicBezTo>
                <a:cubicBezTo>
                  <a:pt x="101" y="6"/>
                  <a:pt x="99" y="8"/>
                  <a:pt x="96" y="11"/>
                </a:cubicBezTo>
                <a:cubicBezTo>
                  <a:pt x="87" y="20"/>
                  <a:pt x="81" y="29"/>
                  <a:pt x="78" y="40"/>
                </a:cubicBezTo>
                <a:cubicBezTo>
                  <a:pt x="76" y="36"/>
                  <a:pt x="73" y="32"/>
                  <a:pt x="70" y="27"/>
                </a:cubicBezTo>
                <a:cubicBezTo>
                  <a:pt x="69" y="26"/>
                  <a:pt x="69" y="26"/>
                  <a:pt x="69" y="26"/>
                </a:cubicBezTo>
                <a:cubicBezTo>
                  <a:pt x="66" y="22"/>
                  <a:pt x="62" y="20"/>
                  <a:pt x="58" y="20"/>
                </a:cubicBezTo>
                <a:cubicBezTo>
                  <a:pt x="55" y="20"/>
                  <a:pt x="52" y="21"/>
                  <a:pt x="50" y="22"/>
                </a:cubicBezTo>
                <a:cubicBezTo>
                  <a:pt x="49" y="23"/>
                  <a:pt x="48" y="24"/>
                  <a:pt x="47" y="24"/>
                </a:cubicBezTo>
                <a:cubicBezTo>
                  <a:pt x="43" y="27"/>
                  <a:pt x="39" y="30"/>
                  <a:pt x="35" y="34"/>
                </a:cubicBezTo>
                <a:cubicBezTo>
                  <a:pt x="3" y="66"/>
                  <a:pt x="0" y="117"/>
                  <a:pt x="28" y="151"/>
                </a:cubicBezTo>
                <a:close/>
              </a:path>
            </a:pathLst>
          </a:custGeom>
          <a:solidFill>
            <a:srgbClr val="A5002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24"/>
          <p:cNvSpPr>
            <a:spLocks/>
          </p:cNvSpPr>
          <p:nvPr/>
        </p:nvSpPr>
        <p:spPr bwMode="auto">
          <a:xfrm rot="1796663">
            <a:off x="2079931" y="731412"/>
            <a:ext cx="190119" cy="190119"/>
          </a:xfrm>
          <a:custGeom>
            <a:avLst/>
            <a:gdLst>
              <a:gd name="T0" fmla="*/ 28 w 193"/>
              <a:gd name="T1" fmla="*/ 151 h 193"/>
              <a:gd name="T2" fmla="*/ 4 w 193"/>
              <a:gd name="T3" fmla="*/ 175 h 193"/>
              <a:gd name="T4" fmla="*/ 4 w 193"/>
              <a:gd name="T5" fmla="*/ 189 h 193"/>
              <a:gd name="T6" fmla="*/ 18 w 193"/>
              <a:gd name="T7" fmla="*/ 189 h 193"/>
              <a:gd name="T8" fmla="*/ 42 w 193"/>
              <a:gd name="T9" fmla="*/ 165 h 193"/>
              <a:gd name="T10" fmla="*/ 159 w 193"/>
              <a:gd name="T11" fmla="*/ 158 h 193"/>
              <a:gd name="T12" fmla="*/ 169 w 193"/>
              <a:gd name="T13" fmla="*/ 146 h 193"/>
              <a:gd name="T14" fmla="*/ 171 w 193"/>
              <a:gd name="T15" fmla="*/ 143 h 193"/>
              <a:gd name="T16" fmla="*/ 173 w 193"/>
              <a:gd name="T17" fmla="*/ 135 h 193"/>
              <a:gd name="T18" fmla="*/ 167 w 193"/>
              <a:gd name="T19" fmla="*/ 124 h 193"/>
              <a:gd name="T20" fmla="*/ 166 w 193"/>
              <a:gd name="T21" fmla="*/ 123 h 193"/>
              <a:gd name="T22" fmla="*/ 153 w 193"/>
              <a:gd name="T23" fmla="*/ 115 h 193"/>
              <a:gd name="T24" fmla="*/ 182 w 193"/>
              <a:gd name="T25" fmla="*/ 97 h 193"/>
              <a:gd name="T26" fmla="*/ 190 w 193"/>
              <a:gd name="T27" fmla="*/ 88 h 193"/>
              <a:gd name="T28" fmla="*/ 191 w 193"/>
              <a:gd name="T29" fmla="*/ 86 h 193"/>
              <a:gd name="T30" fmla="*/ 193 w 193"/>
              <a:gd name="T31" fmla="*/ 81 h 193"/>
              <a:gd name="T32" fmla="*/ 189 w 193"/>
              <a:gd name="T33" fmla="*/ 72 h 193"/>
              <a:gd name="T34" fmla="*/ 186 w 193"/>
              <a:gd name="T35" fmla="*/ 71 h 193"/>
              <a:gd name="T36" fmla="*/ 167 w 193"/>
              <a:gd name="T37" fmla="*/ 62 h 193"/>
              <a:gd name="T38" fmla="*/ 172 w 193"/>
              <a:gd name="T39" fmla="*/ 57 h 193"/>
              <a:gd name="T40" fmla="*/ 190 w 193"/>
              <a:gd name="T41" fmla="*/ 17 h 193"/>
              <a:gd name="T42" fmla="*/ 190 w 193"/>
              <a:gd name="T43" fmla="*/ 13 h 193"/>
              <a:gd name="T44" fmla="*/ 180 w 193"/>
              <a:gd name="T45" fmla="*/ 3 h 193"/>
              <a:gd name="T46" fmla="*/ 177 w 193"/>
              <a:gd name="T47" fmla="*/ 3 h 193"/>
              <a:gd name="T48" fmla="*/ 136 w 193"/>
              <a:gd name="T49" fmla="*/ 21 h 193"/>
              <a:gd name="T50" fmla="*/ 131 w 193"/>
              <a:gd name="T51" fmla="*/ 26 h 193"/>
              <a:gd name="T52" fmla="*/ 122 w 193"/>
              <a:gd name="T53" fmla="*/ 6 h 193"/>
              <a:gd name="T54" fmla="*/ 121 w 193"/>
              <a:gd name="T55" fmla="*/ 4 h 193"/>
              <a:gd name="T56" fmla="*/ 112 w 193"/>
              <a:gd name="T57" fmla="*/ 0 h 193"/>
              <a:gd name="T58" fmla="*/ 107 w 193"/>
              <a:gd name="T59" fmla="*/ 2 h 193"/>
              <a:gd name="T60" fmla="*/ 105 w 193"/>
              <a:gd name="T61" fmla="*/ 3 h 193"/>
              <a:gd name="T62" fmla="*/ 96 w 193"/>
              <a:gd name="T63" fmla="*/ 11 h 193"/>
              <a:gd name="T64" fmla="*/ 78 w 193"/>
              <a:gd name="T65" fmla="*/ 40 h 193"/>
              <a:gd name="T66" fmla="*/ 70 w 193"/>
              <a:gd name="T67" fmla="*/ 27 h 193"/>
              <a:gd name="T68" fmla="*/ 69 w 193"/>
              <a:gd name="T69" fmla="*/ 26 h 193"/>
              <a:gd name="T70" fmla="*/ 58 w 193"/>
              <a:gd name="T71" fmla="*/ 20 h 193"/>
              <a:gd name="T72" fmla="*/ 50 w 193"/>
              <a:gd name="T73" fmla="*/ 22 h 193"/>
              <a:gd name="T74" fmla="*/ 47 w 193"/>
              <a:gd name="T75" fmla="*/ 24 h 193"/>
              <a:gd name="T76" fmla="*/ 35 w 193"/>
              <a:gd name="T77" fmla="*/ 34 h 193"/>
              <a:gd name="T78" fmla="*/ 28 w 193"/>
              <a:gd name="T79" fmla="*/ 15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193">
                <a:moveTo>
                  <a:pt x="28" y="151"/>
                </a:moveTo>
                <a:cubicBezTo>
                  <a:pt x="4" y="175"/>
                  <a:pt x="4" y="175"/>
                  <a:pt x="4" y="175"/>
                </a:cubicBezTo>
                <a:cubicBezTo>
                  <a:pt x="0" y="179"/>
                  <a:pt x="0" y="185"/>
                  <a:pt x="4" y="189"/>
                </a:cubicBezTo>
                <a:cubicBezTo>
                  <a:pt x="8" y="193"/>
                  <a:pt x="14" y="193"/>
                  <a:pt x="18" y="189"/>
                </a:cubicBezTo>
                <a:cubicBezTo>
                  <a:pt x="42" y="165"/>
                  <a:pt x="42" y="165"/>
                  <a:pt x="42" y="165"/>
                </a:cubicBezTo>
                <a:cubicBezTo>
                  <a:pt x="76" y="193"/>
                  <a:pt x="127" y="190"/>
                  <a:pt x="159" y="158"/>
                </a:cubicBezTo>
                <a:cubicBezTo>
                  <a:pt x="163" y="154"/>
                  <a:pt x="166" y="150"/>
                  <a:pt x="169" y="146"/>
                </a:cubicBezTo>
                <a:cubicBezTo>
                  <a:pt x="171" y="143"/>
                  <a:pt x="171" y="143"/>
                  <a:pt x="171" y="143"/>
                </a:cubicBezTo>
                <a:cubicBezTo>
                  <a:pt x="172" y="141"/>
                  <a:pt x="173" y="138"/>
                  <a:pt x="173" y="135"/>
                </a:cubicBezTo>
                <a:cubicBezTo>
                  <a:pt x="173" y="131"/>
                  <a:pt x="171" y="127"/>
                  <a:pt x="167" y="124"/>
                </a:cubicBezTo>
                <a:cubicBezTo>
                  <a:pt x="166" y="123"/>
                  <a:pt x="166" y="123"/>
                  <a:pt x="166" y="123"/>
                </a:cubicBezTo>
                <a:cubicBezTo>
                  <a:pt x="161" y="120"/>
                  <a:pt x="157" y="117"/>
                  <a:pt x="153" y="115"/>
                </a:cubicBezTo>
                <a:cubicBezTo>
                  <a:pt x="164" y="112"/>
                  <a:pt x="173" y="106"/>
                  <a:pt x="182" y="97"/>
                </a:cubicBezTo>
                <a:cubicBezTo>
                  <a:pt x="185" y="94"/>
                  <a:pt x="188" y="91"/>
                  <a:pt x="190" y="88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3" y="83"/>
                  <a:pt x="193" y="81"/>
                </a:cubicBezTo>
                <a:cubicBezTo>
                  <a:pt x="193" y="77"/>
                  <a:pt x="191" y="74"/>
                  <a:pt x="189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0" y="67"/>
                  <a:pt x="174" y="64"/>
                  <a:pt x="167" y="62"/>
                </a:cubicBezTo>
                <a:cubicBezTo>
                  <a:pt x="169" y="61"/>
                  <a:pt x="170" y="59"/>
                  <a:pt x="172" y="57"/>
                </a:cubicBezTo>
                <a:cubicBezTo>
                  <a:pt x="184" y="46"/>
                  <a:pt x="189" y="31"/>
                  <a:pt x="190" y="17"/>
                </a:cubicBezTo>
                <a:cubicBezTo>
                  <a:pt x="190" y="16"/>
                  <a:pt x="190" y="14"/>
                  <a:pt x="190" y="13"/>
                </a:cubicBezTo>
                <a:cubicBezTo>
                  <a:pt x="190" y="8"/>
                  <a:pt x="185" y="3"/>
                  <a:pt x="180" y="3"/>
                </a:cubicBezTo>
                <a:cubicBezTo>
                  <a:pt x="177" y="3"/>
                  <a:pt x="177" y="3"/>
                  <a:pt x="177" y="3"/>
                </a:cubicBezTo>
                <a:cubicBezTo>
                  <a:pt x="162" y="4"/>
                  <a:pt x="147" y="9"/>
                  <a:pt x="136" y="21"/>
                </a:cubicBezTo>
                <a:cubicBezTo>
                  <a:pt x="134" y="23"/>
                  <a:pt x="132" y="24"/>
                  <a:pt x="131" y="26"/>
                </a:cubicBezTo>
                <a:cubicBezTo>
                  <a:pt x="129" y="19"/>
                  <a:pt x="126" y="13"/>
                  <a:pt x="122" y="6"/>
                </a:cubicBezTo>
                <a:cubicBezTo>
                  <a:pt x="121" y="4"/>
                  <a:pt x="121" y="4"/>
                  <a:pt x="121" y="4"/>
                </a:cubicBezTo>
                <a:cubicBezTo>
                  <a:pt x="119" y="2"/>
                  <a:pt x="116" y="0"/>
                  <a:pt x="112" y="0"/>
                </a:cubicBezTo>
                <a:cubicBezTo>
                  <a:pt x="110" y="0"/>
                  <a:pt x="109" y="1"/>
                  <a:pt x="107" y="2"/>
                </a:cubicBezTo>
                <a:cubicBezTo>
                  <a:pt x="106" y="2"/>
                  <a:pt x="105" y="3"/>
                  <a:pt x="105" y="3"/>
                </a:cubicBezTo>
                <a:cubicBezTo>
                  <a:pt x="101" y="6"/>
                  <a:pt x="99" y="8"/>
                  <a:pt x="96" y="11"/>
                </a:cubicBezTo>
                <a:cubicBezTo>
                  <a:pt x="87" y="20"/>
                  <a:pt x="81" y="29"/>
                  <a:pt x="78" y="40"/>
                </a:cubicBezTo>
                <a:cubicBezTo>
                  <a:pt x="76" y="36"/>
                  <a:pt x="73" y="32"/>
                  <a:pt x="70" y="27"/>
                </a:cubicBezTo>
                <a:cubicBezTo>
                  <a:pt x="69" y="26"/>
                  <a:pt x="69" y="26"/>
                  <a:pt x="69" y="26"/>
                </a:cubicBezTo>
                <a:cubicBezTo>
                  <a:pt x="66" y="22"/>
                  <a:pt x="62" y="20"/>
                  <a:pt x="58" y="20"/>
                </a:cubicBezTo>
                <a:cubicBezTo>
                  <a:pt x="55" y="20"/>
                  <a:pt x="52" y="21"/>
                  <a:pt x="50" y="22"/>
                </a:cubicBezTo>
                <a:cubicBezTo>
                  <a:pt x="49" y="23"/>
                  <a:pt x="48" y="24"/>
                  <a:pt x="47" y="24"/>
                </a:cubicBezTo>
                <a:cubicBezTo>
                  <a:pt x="43" y="27"/>
                  <a:pt x="39" y="30"/>
                  <a:pt x="35" y="34"/>
                </a:cubicBezTo>
                <a:cubicBezTo>
                  <a:pt x="3" y="66"/>
                  <a:pt x="0" y="117"/>
                  <a:pt x="28" y="151"/>
                </a:cubicBezTo>
                <a:close/>
              </a:path>
            </a:pathLst>
          </a:custGeom>
          <a:solidFill>
            <a:srgbClr val="A5002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24"/>
          <p:cNvSpPr>
            <a:spLocks/>
          </p:cNvSpPr>
          <p:nvPr/>
        </p:nvSpPr>
        <p:spPr bwMode="auto">
          <a:xfrm rot="12170891">
            <a:off x="1544487" y="777062"/>
            <a:ext cx="254666" cy="254666"/>
          </a:xfrm>
          <a:custGeom>
            <a:avLst/>
            <a:gdLst>
              <a:gd name="T0" fmla="*/ 28 w 193"/>
              <a:gd name="T1" fmla="*/ 151 h 193"/>
              <a:gd name="T2" fmla="*/ 4 w 193"/>
              <a:gd name="T3" fmla="*/ 175 h 193"/>
              <a:gd name="T4" fmla="*/ 4 w 193"/>
              <a:gd name="T5" fmla="*/ 189 h 193"/>
              <a:gd name="T6" fmla="*/ 18 w 193"/>
              <a:gd name="T7" fmla="*/ 189 h 193"/>
              <a:gd name="T8" fmla="*/ 42 w 193"/>
              <a:gd name="T9" fmla="*/ 165 h 193"/>
              <a:gd name="T10" fmla="*/ 159 w 193"/>
              <a:gd name="T11" fmla="*/ 158 h 193"/>
              <a:gd name="T12" fmla="*/ 169 w 193"/>
              <a:gd name="T13" fmla="*/ 146 h 193"/>
              <a:gd name="T14" fmla="*/ 171 w 193"/>
              <a:gd name="T15" fmla="*/ 143 h 193"/>
              <a:gd name="T16" fmla="*/ 173 w 193"/>
              <a:gd name="T17" fmla="*/ 135 h 193"/>
              <a:gd name="T18" fmla="*/ 167 w 193"/>
              <a:gd name="T19" fmla="*/ 124 h 193"/>
              <a:gd name="T20" fmla="*/ 166 w 193"/>
              <a:gd name="T21" fmla="*/ 123 h 193"/>
              <a:gd name="T22" fmla="*/ 153 w 193"/>
              <a:gd name="T23" fmla="*/ 115 h 193"/>
              <a:gd name="T24" fmla="*/ 182 w 193"/>
              <a:gd name="T25" fmla="*/ 97 h 193"/>
              <a:gd name="T26" fmla="*/ 190 w 193"/>
              <a:gd name="T27" fmla="*/ 88 h 193"/>
              <a:gd name="T28" fmla="*/ 191 w 193"/>
              <a:gd name="T29" fmla="*/ 86 h 193"/>
              <a:gd name="T30" fmla="*/ 193 w 193"/>
              <a:gd name="T31" fmla="*/ 81 h 193"/>
              <a:gd name="T32" fmla="*/ 189 w 193"/>
              <a:gd name="T33" fmla="*/ 72 h 193"/>
              <a:gd name="T34" fmla="*/ 186 w 193"/>
              <a:gd name="T35" fmla="*/ 71 h 193"/>
              <a:gd name="T36" fmla="*/ 167 w 193"/>
              <a:gd name="T37" fmla="*/ 62 h 193"/>
              <a:gd name="T38" fmla="*/ 172 w 193"/>
              <a:gd name="T39" fmla="*/ 57 h 193"/>
              <a:gd name="T40" fmla="*/ 190 w 193"/>
              <a:gd name="T41" fmla="*/ 17 h 193"/>
              <a:gd name="T42" fmla="*/ 190 w 193"/>
              <a:gd name="T43" fmla="*/ 13 h 193"/>
              <a:gd name="T44" fmla="*/ 180 w 193"/>
              <a:gd name="T45" fmla="*/ 3 h 193"/>
              <a:gd name="T46" fmla="*/ 177 w 193"/>
              <a:gd name="T47" fmla="*/ 3 h 193"/>
              <a:gd name="T48" fmla="*/ 136 w 193"/>
              <a:gd name="T49" fmla="*/ 21 h 193"/>
              <a:gd name="T50" fmla="*/ 131 w 193"/>
              <a:gd name="T51" fmla="*/ 26 h 193"/>
              <a:gd name="T52" fmla="*/ 122 w 193"/>
              <a:gd name="T53" fmla="*/ 6 h 193"/>
              <a:gd name="T54" fmla="*/ 121 w 193"/>
              <a:gd name="T55" fmla="*/ 4 h 193"/>
              <a:gd name="T56" fmla="*/ 112 w 193"/>
              <a:gd name="T57" fmla="*/ 0 h 193"/>
              <a:gd name="T58" fmla="*/ 107 w 193"/>
              <a:gd name="T59" fmla="*/ 2 h 193"/>
              <a:gd name="T60" fmla="*/ 105 w 193"/>
              <a:gd name="T61" fmla="*/ 3 h 193"/>
              <a:gd name="T62" fmla="*/ 96 w 193"/>
              <a:gd name="T63" fmla="*/ 11 h 193"/>
              <a:gd name="T64" fmla="*/ 78 w 193"/>
              <a:gd name="T65" fmla="*/ 40 h 193"/>
              <a:gd name="T66" fmla="*/ 70 w 193"/>
              <a:gd name="T67" fmla="*/ 27 h 193"/>
              <a:gd name="T68" fmla="*/ 69 w 193"/>
              <a:gd name="T69" fmla="*/ 26 h 193"/>
              <a:gd name="T70" fmla="*/ 58 w 193"/>
              <a:gd name="T71" fmla="*/ 20 h 193"/>
              <a:gd name="T72" fmla="*/ 50 w 193"/>
              <a:gd name="T73" fmla="*/ 22 h 193"/>
              <a:gd name="T74" fmla="*/ 47 w 193"/>
              <a:gd name="T75" fmla="*/ 24 h 193"/>
              <a:gd name="T76" fmla="*/ 35 w 193"/>
              <a:gd name="T77" fmla="*/ 34 h 193"/>
              <a:gd name="T78" fmla="*/ 28 w 193"/>
              <a:gd name="T79" fmla="*/ 15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193">
                <a:moveTo>
                  <a:pt x="28" y="151"/>
                </a:moveTo>
                <a:cubicBezTo>
                  <a:pt x="4" y="175"/>
                  <a:pt x="4" y="175"/>
                  <a:pt x="4" y="175"/>
                </a:cubicBezTo>
                <a:cubicBezTo>
                  <a:pt x="0" y="179"/>
                  <a:pt x="0" y="185"/>
                  <a:pt x="4" y="189"/>
                </a:cubicBezTo>
                <a:cubicBezTo>
                  <a:pt x="8" y="193"/>
                  <a:pt x="14" y="193"/>
                  <a:pt x="18" y="189"/>
                </a:cubicBezTo>
                <a:cubicBezTo>
                  <a:pt x="42" y="165"/>
                  <a:pt x="42" y="165"/>
                  <a:pt x="42" y="165"/>
                </a:cubicBezTo>
                <a:cubicBezTo>
                  <a:pt x="76" y="193"/>
                  <a:pt x="127" y="190"/>
                  <a:pt x="159" y="158"/>
                </a:cubicBezTo>
                <a:cubicBezTo>
                  <a:pt x="163" y="154"/>
                  <a:pt x="166" y="150"/>
                  <a:pt x="169" y="146"/>
                </a:cubicBezTo>
                <a:cubicBezTo>
                  <a:pt x="171" y="143"/>
                  <a:pt x="171" y="143"/>
                  <a:pt x="171" y="143"/>
                </a:cubicBezTo>
                <a:cubicBezTo>
                  <a:pt x="172" y="141"/>
                  <a:pt x="173" y="138"/>
                  <a:pt x="173" y="135"/>
                </a:cubicBezTo>
                <a:cubicBezTo>
                  <a:pt x="173" y="131"/>
                  <a:pt x="171" y="127"/>
                  <a:pt x="167" y="124"/>
                </a:cubicBezTo>
                <a:cubicBezTo>
                  <a:pt x="166" y="123"/>
                  <a:pt x="166" y="123"/>
                  <a:pt x="166" y="123"/>
                </a:cubicBezTo>
                <a:cubicBezTo>
                  <a:pt x="161" y="120"/>
                  <a:pt x="157" y="117"/>
                  <a:pt x="153" y="115"/>
                </a:cubicBezTo>
                <a:cubicBezTo>
                  <a:pt x="164" y="112"/>
                  <a:pt x="173" y="106"/>
                  <a:pt x="182" y="97"/>
                </a:cubicBezTo>
                <a:cubicBezTo>
                  <a:pt x="185" y="94"/>
                  <a:pt x="188" y="91"/>
                  <a:pt x="190" y="88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3" y="83"/>
                  <a:pt x="193" y="81"/>
                </a:cubicBezTo>
                <a:cubicBezTo>
                  <a:pt x="193" y="77"/>
                  <a:pt x="191" y="74"/>
                  <a:pt x="189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0" y="67"/>
                  <a:pt x="174" y="64"/>
                  <a:pt x="167" y="62"/>
                </a:cubicBezTo>
                <a:cubicBezTo>
                  <a:pt x="169" y="61"/>
                  <a:pt x="170" y="59"/>
                  <a:pt x="172" y="57"/>
                </a:cubicBezTo>
                <a:cubicBezTo>
                  <a:pt x="184" y="46"/>
                  <a:pt x="189" y="31"/>
                  <a:pt x="190" y="17"/>
                </a:cubicBezTo>
                <a:cubicBezTo>
                  <a:pt x="190" y="16"/>
                  <a:pt x="190" y="14"/>
                  <a:pt x="190" y="13"/>
                </a:cubicBezTo>
                <a:cubicBezTo>
                  <a:pt x="190" y="8"/>
                  <a:pt x="185" y="3"/>
                  <a:pt x="180" y="3"/>
                </a:cubicBezTo>
                <a:cubicBezTo>
                  <a:pt x="177" y="3"/>
                  <a:pt x="177" y="3"/>
                  <a:pt x="177" y="3"/>
                </a:cubicBezTo>
                <a:cubicBezTo>
                  <a:pt x="162" y="4"/>
                  <a:pt x="147" y="9"/>
                  <a:pt x="136" y="21"/>
                </a:cubicBezTo>
                <a:cubicBezTo>
                  <a:pt x="134" y="23"/>
                  <a:pt x="132" y="24"/>
                  <a:pt x="131" y="26"/>
                </a:cubicBezTo>
                <a:cubicBezTo>
                  <a:pt x="129" y="19"/>
                  <a:pt x="126" y="13"/>
                  <a:pt x="122" y="6"/>
                </a:cubicBezTo>
                <a:cubicBezTo>
                  <a:pt x="121" y="4"/>
                  <a:pt x="121" y="4"/>
                  <a:pt x="121" y="4"/>
                </a:cubicBezTo>
                <a:cubicBezTo>
                  <a:pt x="119" y="2"/>
                  <a:pt x="116" y="0"/>
                  <a:pt x="112" y="0"/>
                </a:cubicBezTo>
                <a:cubicBezTo>
                  <a:pt x="110" y="0"/>
                  <a:pt x="109" y="1"/>
                  <a:pt x="107" y="2"/>
                </a:cubicBezTo>
                <a:cubicBezTo>
                  <a:pt x="106" y="2"/>
                  <a:pt x="105" y="3"/>
                  <a:pt x="105" y="3"/>
                </a:cubicBezTo>
                <a:cubicBezTo>
                  <a:pt x="101" y="6"/>
                  <a:pt x="99" y="8"/>
                  <a:pt x="96" y="11"/>
                </a:cubicBezTo>
                <a:cubicBezTo>
                  <a:pt x="87" y="20"/>
                  <a:pt x="81" y="29"/>
                  <a:pt x="78" y="40"/>
                </a:cubicBezTo>
                <a:cubicBezTo>
                  <a:pt x="76" y="36"/>
                  <a:pt x="73" y="32"/>
                  <a:pt x="70" y="27"/>
                </a:cubicBezTo>
                <a:cubicBezTo>
                  <a:pt x="69" y="26"/>
                  <a:pt x="69" y="26"/>
                  <a:pt x="69" y="26"/>
                </a:cubicBezTo>
                <a:cubicBezTo>
                  <a:pt x="66" y="22"/>
                  <a:pt x="62" y="20"/>
                  <a:pt x="58" y="20"/>
                </a:cubicBezTo>
                <a:cubicBezTo>
                  <a:pt x="55" y="20"/>
                  <a:pt x="52" y="21"/>
                  <a:pt x="50" y="22"/>
                </a:cubicBezTo>
                <a:cubicBezTo>
                  <a:pt x="49" y="23"/>
                  <a:pt x="48" y="24"/>
                  <a:pt x="47" y="24"/>
                </a:cubicBezTo>
                <a:cubicBezTo>
                  <a:pt x="43" y="27"/>
                  <a:pt x="39" y="30"/>
                  <a:pt x="35" y="34"/>
                </a:cubicBezTo>
                <a:cubicBezTo>
                  <a:pt x="3" y="66"/>
                  <a:pt x="0" y="117"/>
                  <a:pt x="28" y="151"/>
                </a:cubicBezTo>
                <a:close/>
              </a:path>
            </a:pathLst>
          </a:custGeom>
          <a:solidFill>
            <a:srgbClr val="A5002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24"/>
          <p:cNvSpPr>
            <a:spLocks/>
          </p:cNvSpPr>
          <p:nvPr/>
        </p:nvSpPr>
        <p:spPr bwMode="auto">
          <a:xfrm rot="1841040">
            <a:off x="620532" y="152309"/>
            <a:ext cx="826293" cy="826293"/>
          </a:xfrm>
          <a:custGeom>
            <a:avLst/>
            <a:gdLst>
              <a:gd name="T0" fmla="*/ 28 w 193"/>
              <a:gd name="T1" fmla="*/ 151 h 193"/>
              <a:gd name="T2" fmla="*/ 4 w 193"/>
              <a:gd name="T3" fmla="*/ 175 h 193"/>
              <a:gd name="T4" fmla="*/ 4 w 193"/>
              <a:gd name="T5" fmla="*/ 189 h 193"/>
              <a:gd name="T6" fmla="*/ 18 w 193"/>
              <a:gd name="T7" fmla="*/ 189 h 193"/>
              <a:gd name="T8" fmla="*/ 42 w 193"/>
              <a:gd name="T9" fmla="*/ 165 h 193"/>
              <a:gd name="T10" fmla="*/ 159 w 193"/>
              <a:gd name="T11" fmla="*/ 158 h 193"/>
              <a:gd name="T12" fmla="*/ 169 w 193"/>
              <a:gd name="T13" fmla="*/ 146 h 193"/>
              <a:gd name="T14" fmla="*/ 171 w 193"/>
              <a:gd name="T15" fmla="*/ 143 h 193"/>
              <a:gd name="T16" fmla="*/ 173 w 193"/>
              <a:gd name="T17" fmla="*/ 135 h 193"/>
              <a:gd name="T18" fmla="*/ 167 w 193"/>
              <a:gd name="T19" fmla="*/ 124 h 193"/>
              <a:gd name="T20" fmla="*/ 166 w 193"/>
              <a:gd name="T21" fmla="*/ 123 h 193"/>
              <a:gd name="T22" fmla="*/ 153 w 193"/>
              <a:gd name="T23" fmla="*/ 115 h 193"/>
              <a:gd name="T24" fmla="*/ 182 w 193"/>
              <a:gd name="T25" fmla="*/ 97 h 193"/>
              <a:gd name="T26" fmla="*/ 190 w 193"/>
              <a:gd name="T27" fmla="*/ 88 h 193"/>
              <a:gd name="T28" fmla="*/ 191 w 193"/>
              <a:gd name="T29" fmla="*/ 86 h 193"/>
              <a:gd name="T30" fmla="*/ 193 w 193"/>
              <a:gd name="T31" fmla="*/ 81 h 193"/>
              <a:gd name="T32" fmla="*/ 189 w 193"/>
              <a:gd name="T33" fmla="*/ 72 h 193"/>
              <a:gd name="T34" fmla="*/ 186 w 193"/>
              <a:gd name="T35" fmla="*/ 71 h 193"/>
              <a:gd name="T36" fmla="*/ 167 w 193"/>
              <a:gd name="T37" fmla="*/ 62 h 193"/>
              <a:gd name="T38" fmla="*/ 172 w 193"/>
              <a:gd name="T39" fmla="*/ 57 h 193"/>
              <a:gd name="T40" fmla="*/ 190 w 193"/>
              <a:gd name="T41" fmla="*/ 17 h 193"/>
              <a:gd name="T42" fmla="*/ 190 w 193"/>
              <a:gd name="T43" fmla="*/ 13 h 193"/>
              <a:gd name="T44" fmla="*/ 180 w 193"/>
              <a:gd name="T45" fmla="*/ 3 h 193"/>
              <a:gd name="T46" fmla="*/ 177 w 193"/>
              <a:gd name="T47" fmla="*/ 3 h 193"/>
              <a:gd name="T48" fmla="*/ 136 w 193"/>
              <a:gd name="T49" fmla="*/ 21 h 193"/>
              <a:gd name="T50" fmla="*/ 131 w 193"/>
              <a:gd name="T51" fmla="*/ 26 h 193"/>
              <a:gd name="T52" fmla="*/ 122 w 193"/>
              <a:gd name="T53" fmla="*/ 6 h 193"/>
              <a:gd name="T54" fmla="*/ 121 w 193"/>
              <a:gd name="T55" fmla="*/ 4 h 193"/>
              <a:gd name="T56" fmla="*/ 112 w 193"/>
              <a:gd name="T57" fmla="*/ 0 h 193"/>
              <a:gd name="T58" fmla="*/ 107 w 193"/>
              <a:gd name="T59" fmla="*/ 2 h 193"/>
              <a:gd name="T60" fmla="*/ 105 w 193"/>
              <a:gd name="T61" fmla="*/ 3 h 193"/>
              <a:gd name="T62" fmla="*/ 96 w 193"/>
              <a:gd name="T63" fmla="*/ 11 h 193"/>
              <a:gd name="T64" fmla="*/ 78 w 193"/>
              <a:gd name="T65" fmla="*/ 40 h 193"/>
              <a:gd name="T66" fmla="*/ 70 w 193"/>
              <a:gd name="T67" fmla="*/ 27 h 193"/>
              <a:gd name="T68" fmla="*/ 69 w 193"/>
              <a:gd name="T69" fmla="*/ 26 h 193"/>
              <a:gd name="T70" fmla="*/ 58 w 193"/>
              <a:gd name="T71" fmla="*/ 20 h 193"/>
              <a:gd name="T72" fmla="*/ 50 w 193"/>
              <a:gd name="T73" fmla="*/ 22 h 193"/>
              <a:gd name="T74" fmla="*/ 47 w 193"/>
              <a:gd name="T75" fmla="*/ 24 h 193"/>
              <a:gd name="T76" fmla="*/ 35 w 193"/>
              <a:gd name="T77" fmla="*/ 34 h 193"/>
              <a:gd name="T78" fmla="*/ 28 w 193"/>
              <a:gd name="T79" fmla="*/ 15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193">
                <a:moveTo>
                  <a:pt x="28" y="151"/>
                </a:moveTo>
                <a:cubicBezTo>
                  <a:pt x="4" y="175"/>
                  <a:pt x="4" y="175"/>
                  <a:pt x="4" y="175"/>
                </a:cubicBezTo>
                <a:cubicBezTo>
                  <a:pt x="0" y="179"/>
                  <a:pt x="0" y="185"/>
                  <a:pt x="4" y="189"/>
                </a:cubicBezTo>
                <a:cubicBezTo>
                  <a:pt x="8" y="193"/>
                  <a:pt x="14" y="193"/>
                  <a:pt x="18" y="189"/>
                </a:cubicBezTo>
                <a:cubicBezTo>
                  <a:pt x="42" y="165"/>
                  <a:pt x="42" y="165"/>
                  <a:pt x="42" y="165"/>
                </a:cubicBezTo>
                <a:cubicBezTo>
                  <a:pt x="76" y="193"/>
                  <a:pt x="127" y="190"/>
                  <a:pt x="159" y="158"/>
                </a:cubicBezTo>
                <a:cubicBezTo>
                  <a:pt x="163" y="154"/>
                  <a:pt x="166" y="150"/>
                  <a:pt x="169" y="146"/>
                </a:cubicBezTo>
                <a:cubicBezTo>
                  <a:pt x="171" y="143"/>
                  <a:pt x="171" y="143"/>
                  <a:pt x="171" y="143"/>
                </a:cubicBezTo>
                <a:cubicBezTo>
                  <a:pt x="172" y="141"/>
                  <a:pt x="173" y="138"/>
                  <a:pt x="173" y="135"/>
                </a:cubicBezTo>
                <a:cubicBezTo>
                  <a:pt x="173" y="131"/>
                  <a:pt x="171" y="127"/>
                  <a:pt x="167" y="124"/>
                </a:cubicBezTo>
                <a:cubicBezTo>
                  <a:pt x="166" y="123"/>
                  <a:pt x="166" y="123"/>
                  <a:pt x="166" y="123"/>
                </a:cubicBezTo>
                <a:cubicBezTo>
                  <a:pt x="161" y="120"/>
                  <a:pt x="157" y="117"/>
                  <a:pt x="153" y="115"/>
                </a:cubicBezTo>
                <a:cubicBezTo>
                  <a:pt x="164" y="112"/>
                  <a:pt x="173" y="106"/>
                  <a:pt x="182" y="97"/>
                </a:cubicBezTo>
                <a:cubicBezTo>
                  <a:pt x="185" y="94"/>
                  <a:pt x="188" y="91"/>
                  <a:pt x="190" y="88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3" y="83"/>
                  <a:pt x="193" y="81"/>
                </a:cubicBezTo>
                <a:cubicBezTo>
                  <a:pt x="193" y="77"/>
                  <a:pt x="191" y="74"/>
                  <a:pt x="189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0" y="67"/>
                  <a:pt x="174" y="64"/>
                  <a:pt x="167" y="62"/>
                </a:cubicBezTo>
                <a:cubicBezTo>
                  <a:pt x="169" y="61"/>
                  <a:pt x="170" y="59"/>
                  <a:pt x="172" y="57"/>
                </a:cubicBezTo>
                <a:cubicBezTo>
                  <a:pt x="184" y="46"/>
                  <a:pt x="189" y="31"/>
                  <a:pt x="190" y="17"/>
                </a:cubicBezTo>
                <a:cubicBezTo>
                  <a:pt x="190" y="16"/>
                  <a:pt x="190" y="14"/>
                  <a:pt x="190" y="13"/>
                </a:cubicBezTo>
                <a:cubicBezTo>
                  <a:pt x="190" y="8"/>
                  <a:pt x="185" y="3"/>
                  <a:pt x="180" y="3"/>
                </a:cubicBezTo>
                <a:cubicBezTo>
                  <a:pt x="177" y="3"/>
                  <a:pt x="177" y="3"/>
                  <a:pt x="177" y="3"/>
                </a:cubicBezTo>
                <a:cubicBezTo>
                  <a:pt x="162" y="4"/>
                  <a:pt x="147" y="9"/>
                  <a:pt x="136" y="21"/>
                </a:cubicBezTo>
                <a:cubicBezTo>
                  <a:pt x="134" y="23"/>
                  <a:pt x="132" y="24"/>
                  <a:pt x="131" y="26"/>
                </a:cubicBezTo>
                <a:cubicBezTo>
                  <a:pt x="129" y="19"/>
                  <a:pt x="126" y="13"/>
                  <a:pt x="122" y="6"/>
                </a:cubicBezTo>
                <a:cubicBezTo>
                  <a:pt x="121" y="4"/>
                  <a:pt x="121" y="4"/>
                  <a:pt x="121" y="4"/>
                </a:cubicBezTo>
                <a:cubicBezTo>
                  <a:pt x="119" y="2"/>
                  <a:pt x="116" y="0"/>
                  <a:pt x="112" y="0"/>
                </a:cubicBezTo>
                <a:cubicBezTo>
                  <a:pt x="110" y="0"/>
                  <a:pt x="109" y="1"/>
                  <a:pt x="107" y="2"/>
                </a:cubicBezTo>
                <a:cubicBezTo>
                  <a:pt x="106" y="2"/>
                  <a:pt x="105" y="3"/>
                  <a:pt x="105" y="3"/>
                </a:cubicBezTo>
                <a:cubicBezTo>
                  <a:pt x="101" y="6"/>
                  <a:pt x="99" y="8"/>
                  <a:pt x="96" y="11"/>
                </a:cubicBezTo>
                <a:cubicBezTo>
                  <a:pt x="87" y="20"/>
                  <a:pt x="81" y="29"/>
                  <a:pt x="78" y="40"/>
                </a:cubicBezTo>
                <a:cubicBezTo>
                  <a:pt x="76" y="36"/>
                  <a:pt x="73" y="32"/>
                  <a:pt x="70" y="27"/>
                </a:cubicBezTo>
                <a:cubicBezTo>
                  <a:pt x="69" y="26"/>
                  <a:pt x="69" y="26"/>
                  <a:pt x="69" y="26"/>
                </a:cubicBezTo>
                <a:cubicBezTo>
                  <a:pt x="66" y="22"/>
                  <a:pt x="62" y="20"/>
                  <a:pt x="58" y="20"/>
                </a:cubicBezTo>
                <a:cubicBezTo>
                  <a:pt x="55" y="20"/>
                  <a:pt x="52" y="21"/>
                  <a:pt x="50" y="22"/>
                </a:cubicBezTo>
                <a:cubicBezTo>
                  <a:pt x="49" y="23"/>
                  <a:pt x="48" y="24"/>
                  <a:pt x="47" y="24"/>
                </a:cubicBezTo>
                <a:cubicBezTo>
                  <a:pt x="43" y="27"/>
                  <a:pt x="39" y="30"/>
                  <a:pt x="35" y="34"/>
                </a:cubicBezTo>
                <a:cubicBezTo>
                  <a:pt x="3" y="66"/>
                  <a:pt x="0" y="117"/>
                  <a:pt x="28" y="151"/>
                </a:cubicBezTo>
                <a:close/>
              </a:path>
            </a:pathLst>
          </a:custGeom>
          <a:solidFill>
            <a:srgbClr val="A5002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763688" y="1707654"/>
            <a:ext cx="55603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Handlebars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 是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JavaScript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一个语义模板库，通过对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data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的分离来快速构建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模板。它采用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"Logic-less template"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（无逻辑模版）的思路，在加载时被预编译，而不是到了客户端执行到代码时再去编译， 这样可以保证模板加载和运行的速度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47377" y="453901"/>
            <a:ext cx="292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Handlebars</a:t>
            </a:r>
            <a:r>
              <a:rPr lang="zh-CN" altLang="en-US" sz="2400" b="1" dirty="0" smtClean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  <a:endParaRPr lang="zh-CN" altLang="en-US" sz="2400" b="1" dirty="0">
              <a:solidFill>
                <a:srgbClr val="A5002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660232" y="793812"/>
            <a:ext cx="2483768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588224" y="695032"/>
            <a:ext cx="0" cy="13950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444208" y="555526"/>
            <a:ext cx="0" cy="279012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24"/>
          <p:cNvSpPr>
            <a:spLocks/>
          </p:cNvSpPr>
          <p:nvPr/>
        </p:nvSpPr>
        <p:spPr bwMode="auto">
          <a:xfrm rot="308615">
            <a:off x="7776000" y="4536000"/>
            <a:ext cx="852109" cy="721790"/>
          </a:xfrm>
          <a:custGeom>
            <a:avLst/>
            <a:gdLst>
              <a:gd name="T0" fmla="*/ 28 w 193"/>
              <a:gd name="T1" fmla="*/ 151 h 193"/>
              <a:gd name="T2" fmla="*/ 4 w 193"/>
              <a:gd name="T3" fmla="*/ 175 h 193"/>
              <a:gd name="T4" fmla="*/ 4 w 193"/>
              <a:gd name="T5" fmla="*/ 189 h 193"/>
              <a:gd name="T6" fmla="*/ 18 w 193"/>
              <a:gd name="T7" fmla="*/ 189 h 193"/>
              <a:gd name="T8" fmla="*/ 42 w 193"/>
              <a:gd name="T9" fmla="*/ 165 h 193"/>
              <a:gd name="T10" fmla="*/ 159 w 193"/>
              <a:gd name="T11" fmla="*/ 158 h 193"/>
              <a:gd name="T12" fmla="*/ 169 w 193"/>
              <a:gd name="T13" fmla="*/ 146 h 193"/>
              <a:gd name="T14" fmla="*/ 171 w 193"/>
              <a:gd name="T15" fmla="*/ 143 h 193"/>
              <a:gd name="T16" fmla="*/ 173 w 193"/>
              <a:gd name="T17" fmla="*/ 135 h 193"/>
              <a:gd name="T18" fmla="*/ 167 w 193"/>
              <a:gd name="T19" fmla="*/ 124 h 193"/>
              <a:gd name="T20" fmla="*/ 166 w 193"/>
              <a:gd name="T21" fmla="*/ 123 h 193"/>
              <a:gd name="T22" fmla="*/ 153 w 193"/>
              <a:gd name="T23" fmla="*/ 115 h 193"/>
              <a:gd name="T24" fmla="*/ 182 w 193"/>
              <a:gd name="T25" fmla="*/ 97 h 193"/>
              <a:gd name="T26" fmla="*/ 190 w 193"/>
              <a:gd name="T27" fmla="*/ 88 h 193"/>
              <a:gd name="T28" fmla="*/ 191 w 193"/>
              <a:gd name="T29" fmla="*/ 86 h 193"/>
              <a:gd name="T30" fmla="*/ 193 w 193"/>
              <a:gd name="T31" fmla="*/ 81 h 193"/>
              <a:gd name="T32" fmla="*/ 189 w 193"/>
              <a:gd name="T33" fmla="*/ 72 h 193"/>
              <a:gd name="T34" fmla="*/ 186 w 193"/>
              <a:gd name="T35" fmla="*/ 71 h 193"/>
              <a:gd name="T36" fmla="*/ 167 w 193"/>
              <a:gd name="T37" fmla="*/ 62 h 193"/>
              <a:gd name="T38" fmla="*/ 172 w 193"/>
              <a:gd name="T39" fmla="*/ 57 h 193"/>
              <a:gd name="T40" fmla="*/ 190 w 193"/>
              <a:gd name="T41" fmla="*/ 17 h 193"/>
              <a:gd name="T42" fmla="*/ 190 w 193"/>
              <a:gd name="T43" fmla="*/ 13 h 193"/>
              <a:gd name="T44" fmla="*/ 180 w 193"/>
              <a:gd name="T45" fmla="*/ 3 h 193"/>
              <a:gd name="T46" fmla="*/ 177 w 193"/>
              <a:gd name="T47" fmla="*/ 3 h 193"/>
              <a:gd name="T48" fmla="*/ 136 w 193"/>
              <a:gd name="T49" fmla="*/ 21 h 193"/>
              <a:gd name="T50" fmla="*/ 131 w 193"/>
              <a:gd name="T51" fmla="*/ 26 h 193"/>
              <a:gd name="T52" fmla="*/ 122 w 193"/>
              <a:gd name="T53" fmla="*/ 6 h 193"/>
              <a:gd name="T54" fmla="*/ 121 w 193"/>
              <a:gd name="T55" fmla="*/ 4 h 193"/>
              <a:gd name="T56" fmla="*/ 112 w 193"/>
              <a:gd name="T57" fmla="*/ 0 h 193"/>
              <a:gd name="T58" fmla="*/ 107 w 193"/>
              <a:gd name="T59" fmla="*/ 2 h 193"/>
              <a:gd name="T60" fmla="*/ 105 w 193"/>
              <a:gd name="T61" fmla="*/ 3 h 193"/>
              <a:gd name="T62" fmla="*/ 96 w 193"/>
              <a:gd name="T63" fmla="*/ 11 h 193"/>
              <a:gd name="T64" fmla="*/ 78 w 193"/>
              <a:gd name="T65" fmla="*/ 40 h 193"/>
              <a:gd name="T66" fmla="*/ 70 w 193"/>
              <a:gd name="T67" fmla="*/ 27 h 193"/>
              <a:gd name="T68" fmla="*/ 69 w 193"/>
              <a:gd name="T69" fmla="*/ 26 h 193"/>
              <a:gd name="T70" fmla="*/ 58 w 193"/>
              <a:gd name="T71" fmla="*/ 20 h 193"/>
              <a:gd name="T72" fmla="*/ 50 w 193"/>
              <a:gd name="T73" fmla="*/ 22 h 193"/>
              <a:gd name="T74" fmla="*/ 47 w 193"/>
              <a:gd name="T75" fmla="*/ 24 h 193"/>
              <a:gd name="T76" fmla="*/ 35 w 193"/>
              <a:gd name="T77" fmla="*/ 34 h 193"/>
              <a:gd name="T78" fmla="*/ 28 w 193"/>
              <a:gd name="T79" fmla="*/ 15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193">
                <a:moveTo>
                  <a:pt x="28" y="151"/>
                </a:moveTo>
                <a:cubicBezTo>
                  <a:pt x="4" y="175"/>
                  <a:pt x="4" y="175"/>
                  <a:pt x="4" y="175"/>
                </a:cubicBezTo>
                <a:cubicBezTo>
                  <a:pt x="0" y="179"/>
                  <a:pt x="0" y="185"/>
                  <a:pt x="4" y="189"/>
                </a:cubicBezTo>
                <a:cubicBezTo>
                  <a:pt x="8" y="193"/>
                  <a:pt x="14" y="193"/>
                  <a:pt x="18" y="189"/>
                </a:cubicBezTo>
                <a:cubicBezTo>
                  <a:pt x="42" y="165"/>
                  <a:pt x="42" y="165"/>
                  <a:pt x="42" y="165"/>
                </a:cubicBezTo>
                <a:cubicBezTo>
                  <a:pt x="76" y="193"/>
                  <a:pt x="127" y="190"/>
                  <a:pt x="159" y="158"/>
                </a:cubicBezTo>
                <a:cubicBezTo>
                  <a:pt x="163" y="154"/>
                  <a:pt x="166" y="150"/>
                  <a:pt x="169" y="146"/>
                </a:cubicBezTo>
                <a:cubicBezTo>
                  <a:pt x="171" y="143"/>
                  <a:pt x="171" y="143"/>
                  <a:pt x="171" y="143"/>
                </a:cubicBezTo>
                <a:cubicBezTo>
                  <a:pt x="172" y="141"/>
                  <a:pt x="173" y="138"/>
                  <a:pt x="173" y="135"/>
                </a:cubicBezTo>
                <a:cubicBezTo>
                  <a:pt x="173" y="131"/>
                  <a:pt x="171" y="127"/>
                  <a:pt x="167" y="124"/>
                </a:cubicBezTo>
                <a:cubicBezTo>
                  <a:pt x="166" y="123"/>
                  <a:pt x="166" y="123"/>
                  <a:pt x="166" y="123"/>
                </a:cubicBezTo>
                <a:cubicBezTo>
                  <a:pt x="161" y="120"/>
                  <a:pt x="157" y="117"/>
                  <a:pt x="153" y="115"/>
                </a:cubicBezTo>
                <a:cubicBezTo>
                  <a:pt x="164" y="112"/>
                  <a:pt x="173" y="106"/>
                  <a:pt x="182" y="97"/>
                </a:cubicBezTo>
                <a:cubicBezTo>
                  <a:pt x="185" y="94"/>
                  <a:pt x="188" y="91"/>
                  <a:pt x="190" y="88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3" y="83"/>
                  <a:pt x="193" y="81"/>
                </a:cubicBezTo>
                <a:cubicBezTo>
                  <a:pt x="193" y="77"/>
                  <a:pt x="191" y="74"/>
                  <a:pt x="189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0" y="67"/>
                  <a:pt x="174" y="64"/>
                  <a:pt x="167" y="62"/>
                </a:cubicBezTo>
                <a:cubicBezTo>
                  <a:pt x="169" y="61"/>
                  <a:pt x="170" y="59"/>
                  <a:pt x="172" y="57"/>
                </a:cubicBezTo>
                <a:cubicBezTo>
                  <a:pt x="184" y="46"/>
                  <a:pt x="189" y="31"/>
                  <a:pt x="190" y="17"/>
                </a:cubicBezTo>
                <a:cubicBezTo>
                  <a:pt x="190" y="16"/>
                  <a:pt x="190" y="14"/>
                  <a:pt x="190" y="13"/>
                </a:cubicBezTo>
                <a:cubicBezTo>
                  <a:pt x="190" y="8"/>
                  <a:pt x="185" y="3"/>
                  <a:pt x="180" y="3"/>
                </a:cubicBezTo>
                <a:cubicBezTo>
                  <a:pt x="177" y="3"/>
                  <a:pt x="177" y="3"/>
                  <a:pt x="177" y="3"/>
                </a:cubicBezTo>
                <a:cubicBezTo>
                  <a:pt x="162" y="4"/>
                  <a:pt x="147" y="9"/>
                  <a:pt x="136" y="21"/>
                </a:cubicBezTo>
                <a:cubicBezTo>
                  <a:pt x="134" y="23"/>
                  <a:pt x="132" y="24"/>
                  <a:pt x="131" y="26"/>
                </a:cubicBezTo>
                <a:cubicBezTo>
                  <a:pt x="129" y="19"/>
                  <a:pt x="126" y="13"/>
                  <a:pt x="122" y="6"/>
                </a:cubicBezTo>
                <a:cubicBezTo>
                  <a:pt x="121" y="4"/>
                  <a:pt x="121" y="4"/>
                  <a:pt x="121" y="4"/>
                </a:cubicBezTo>
                <a:cubicBezTo>
                  <a:pt x="119" y="2"/>
                  <a:pt x="116" y="0"/>
                  <a:pt x="112" y="0"/>
                </a:cubicBezTo>
                <a:cubicBezTo>
                  <a:pt x="110" y="0"/>
                  <a:pt x="109" y="1"/>
                  <a:pt x="107" y="2"/>
                </a:cubicBezTo>
                <a:cubicBezTo>
                  <a:pt x="106" y="2"/>
                  <a:pt x="105" y="3"/>
                  <a:pt x="105" y="3"/>
                </a:cubicBezTo>
                <a:cubicBezTo>
                  <a:pt x="101" y="6"/>
                  <a:pt x="99" y="8"/>
                  <a:pt x="96" y="11"/>
                </a:cubicBezTo>
                <a:cubicBezTo>
                  <a:pt x="87" y="20"/>
                  <a:pt x="81" y="29"/>
                  <a:pt x="78" y="40"/>
                </a:cubicBezTo>
                <a:cubicBezTo>
                  <a:pt x="76" y="36"/>
                  <a:pt x="73" y="32"/>
                  <a:pt x="70" y="27"/>
                </a:cubicBezTo>
                <a:cubicBezTo>
                  <a:pt x="69" y="26"/>
                  <a:pt x="69" y="26"/>
                  <a:pt x="69" y="26"/>
                </a:cubicBezTo>
                <a:cubicBezTo>
                  <a:pt x="66" y="22"/>
                  <a:pt x="62" y="20"/>
                  <a:pt x="58" y="20"/>
                </a:cubicBezTo>
                <a:cubicBezTo>
                  <a:pt x="55" y="20"/>
                  <a:pt x="52" y="21"/>
                  <a:pt x="50" y="22"/>
                </a:cubicBezTo>
                <a:cubicBezTo>
                  <a:pt x="49" y="23"/>
                  <a:pt x="48" y="24"/>
                  <a:pt x="47" y="24"/>
                </a:cubicBezTo>
                <a:cubicBezTo>
                  <a:pt x="43" y="27"/>
                  <a:pt x="39" y="30"/>
                  <a:pt x="35" y="34"/>
                </a:cubicBezTo>
                <a:cubicBezTo>
                  <a:pt x="3" y="66"/>
                  <a:pt x="0" y="117"/>
                  <a:pt x="28" y="151"/>
                </a:cubicBezTo>
                <a:close/>
              </a:path>
            </a:pathLst>
          </a:custGeom>
          <a:solidFill>
            <a:srgbClr val="A5002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173922" y="3579862"/>
            <a:ext cx="7718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3"/>
              </a:rPr>
              <a:t>官网</a:t>
            </a:r>
            <a:r>
              <a:rPr lang="zh-CN" altLang="en-US" dirty="0" smtClean="0">
                <a:hlinkClick r:id="rId3"/>
              </a:rPr>
              <a:t>：</a:t>
            </a:r>
            <a:r>
              <a:rPr lang="en-US" altLang="zh-CN" dirty="0">
                <a:hlinkClick r:id="rId3"/>
              </a:rPr>
              <a:t>http://handlebarsjs.com</a:t>
            </a:r>
            <a:r>
              <a:rPr lang="en-US" altLang="zh-CN" dirty="0" smtClean="0">
                <a:hlinkClick r:id="rId3"/>
              </a:rPr>
              <a:t>/</a:t>
            </a:r>
          </a:p>
          <a:p>
            <a:r>
              <a:rPr lang="zh-CN" altLang="en-US" dirty="0" smtClean="0">
                <a:hlinkClick r:id="rId4"/>
              </a:rPr>
              <a:t>使用教程：</a:t>
            </a:r>
            <a:r>
              <a:rPr lang="en-US" altLang="zh-CN" dirty="0" smtClean="0">
                <a:hlinkClick r:id="rId5"/>
              </a:rPr>
              <a:t>http://www.cnblogs.com/iyangyuan/archive/2013/12/12/3471227.html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988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9913" y="453901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适合什么样的项目</a:t>
            </a:r>
            <a:endParaRPr lang="zh-CN" altLang="en-US" sz="2400" b="1" dirty="0">
              <a:solidFill>
                <a:srgbClr val="A5002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Freeform 24"/>
          <p:cNvSpPr>
            <a:spLocks/>
          </p:cNvSpPr>
          <p:nvPr/>
        </p:nvSpPr>
        <p:spPr bwMode="auto">
          <a:xfrm rot="20066618">
            <a:off x="1724245" y="310531"/>
            <a:ext cx="314325" cy="314325"/>
          </a:xfrm>
          <a:custGeom>
            <a:avLst/>
            <a:gdLst>
              <a:gd name="T0" fmla="*/ 28 w 193"/>
              <a:gd name="T1" fmla="*/ 151 h 193"/>
              <a:gd name="T2" fmla="*/ 4 w 193"/>
              <a:gd name="T3" fmla="*/ 175 h 193"/>
              <a:gd name="T4" fmla="*/ 4 w 193"/>
              <a:gd name="T5" fmla="*/ 189 h 193"/>
              <a:gd name="T6" fmla="*/ 18 w 193"/>
              <a:gd name="T7" fmla="*/ 189 h 193"/>
              <a:gd name="T8" fmla="*/ 42 w 193"/>
              <a:gd name="T9" fmla="*/ 165 h 193"/>
              <a:gd name="T10" fmla="*/ 159 w 193"/>
              <a:gd name="T11" fmla="*/ 158 h 193"/>
              <a:gd name="T12" fmla="*/ 169 w 193"/>
              <a:gd name="T13" fmla="*/ 146 h 193"/>
              <a:gd name="T14" fmla="*/ 171 w 193"/>
              <a:gd name="T15" fmla="*/ 143 h 193"/>
              <a:gd name="T16" fmla="*/ 173 w 193"/>
              <a:gd name="T17" fmla="*/ 135 h 193"/>
              <a:gd name="T18" fmla="*/ 167 w 193"/>
              <a:gd name="T19" fmla="*/ 124 h 193"/>
              <a:gd name="T20" fmla="*/ 166 w 193"/>
              <a:gd name="T21" fmla="*/ 123 h 193"/>
              <a:gd name="T22" fmla="*/ 153 w 193"/>
              <a:gd name="T23" fmla="*/ 115 h 193"/>
              <a:gd name="T24" fmla="*/ 182 w 193"/>
              <a:gd name="T25" fmla="*/ 97 h 193"/>
              <a:gd name="T26" fmla="*/ 190 w 193"/>
              <a:gd name="T27" fmla="*/ 88 h 193"/>
              <a:gd name="T28" fmla="*/ 191 w 193"/>
              <a:gd name="T29" fmla="*/ 86 h 193"/>
              <a:gd name="T30" fmla="*/ 193 w 193"/>
              <a:gd name="T31" fmla="*/ 81 h 193"/>
              <a:gd name="T32" fmla="*/ 189 w 193"/>
              <a:gd name="T33" fmla="*/ 72 h 193"/>
              <a:gd name="T34" fmla="*/ 186 w 193"/>
              <a:gd name="T35" fmla="*/ 71 h 193"/>
              <a:gd name="T36" fmla="*/ 167 w 193"/>
              <a:gd name="T37" fmla="*/ 62 h 193"/>
              <a:gd name="T38" fmla="*/ 172 w 193"/>
              <a:gd name="T39" fmla="*/ 57 h 193"/>
              <a:gd name="T40" fmla="*/ 190 w 193"/>
              <a:gd name="T41" fmla="*/ 17 h 193"/>
              <a:gd name="T42" fmla="*/ 190 w 193"/>
              <a:gd name="T43" fmla="*/ 13 h 193"/>
              <a:gd name="T44" fmla="*/ 180 w 193"/>
              <a:gd name="T45" fmla="*/ 3 h 193"/>
              <a:gd name="T46" fmla="*/ 177 w 193"/>
              <a:gd name="T47" fmla="*/ 3 h 193"/>
              <a:gd name="T48" fmla="*/ 136 w 193"/>
              <a:gd name="T49" fmla="*/ 21 h 193"/>
              <a:gd name="T50" fmla="*/ 131 w 193"/>
              <a:gd name="T51" fmla="*/ 26 h 193"/>
              <a:gd name="T52" fmla="*/ 122 w 193"/>
              <a:gd name="T53" fmla="*/ 6 h 193"/>
              <a:gd name="T54" fmla="*/ 121 w 193"/>
              <a:gd name="T55" fmla="*/ 4 h 193"/>
              <a:gd name="T56" fmla="*/ 112 w 193"/>
              <a:gd name="T57" fmla="*/ 0 h 193"/>
              <a:gd name="T58" fmla="*/ 107 w 193"/>
              <a:gd name="T59" fmla="*/ 2 h 193"/>
              <a:gd name="T60" fmla="*/ 105 w 193"/>
              <a:gd name="T61" fmla="*/ 3 h 193"/>
              <a:gd name="T62" fmla="*/ 96 w 193"/>
              <a:gd name="T63" fmla="*/ 11 h 193"/>
              <a:gd name="T64" fmla="*/ 78 w 193"/>
              <a:gd name="T65" fmla="*/ 40 h 193"/>
              <a:gd name="T66" fmla="*/ 70 w 193"/>
              <a:gd name="T67" fmla="*/ 27 h 193"/>
              <a:gd name="T68" fmla="*/ 69 w 193"/>
              <a:gd name="T69" fmla="*/ 26 h 193"/>
              <a:gd name="T70" fmla="*/ 58 w 193"/>
              <a:gd name="T71" fmla="*/ 20 h 193"/>
              <a:gd name="T72" fmla="*/ 50 w 193"/>
              <a:gd name="T73" fmla="*/ 22 h 193"/>
              <a:gd name="T74" fmla="*/ 47 w 193"/>
              <a:gd name="T75" fmla="*/ 24 h 193"/>
              <a:gd name="T76" fmla="*/ 35 w 193"/>
              <a:gd name="T77" fmla="*/ 34 h 193"/>
              <a:gd name="T78" fmla="*/ 28 w 193"/>
              <a:gd name="T79" fmla="*/ 15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193">
                <a:moveTo>
                  <a:pt x="28" y="151"/>
                </a:moveTo>
                <a:cubicBezTo>
                  <a:pt x="4" y="175"/>
                  <a:pt x="4" y="175"/>
                  <a:pt x="4" y="175"/>
                </a:cubicBezTo>
                <a:cubicBezTo>
                  <a:pt x="0" y="179"/>
                  <a:pt x="0" y="185"/>
                  <a:pt x="4" y="189"/>
                </a:cubicBezTo>
                <a:cubicBezTo>
                  <a:pt x="8" y="193"/>
                  <a:pt x="14" y="193"/>
                  <a:pt x="18" y="189"/>
                </a:cubicBezTo>
                <a:cubicBezTo>
                  <a:pt x="42" y="165"/>
                  <a:pt x="42" y="165"/>
                  <a:pt x="42" y="165"/>
                </a:cubicBezTo>
                <a:cubicBezTo>
                  <a:pt x="76" y="193"/>
                  <a:pt x="127" y="190"/>
                  <a:pt x="159" y="158"/>
                </a:cubicBezTo>
                <a:cubicBezTo>
                  <a:pt x="163" y="154"/>
                  <a:pt x="166" y="150"/>
                  <a:pt x="169" y="146"/>
                </a:cubicBezTo>
                <a:cubicBezTo>
                  <a:pt x="171" y="143"/>
                  <a:pt x="171" y="143"/>
                  <a:pt x="171" y="143"/>
                </a:cubicBezTo>
                <a:cubicBezTo>
                  <a:pt x="172" y="141"/>
                  <a:pt x="173" y="138"/>
                  <a:pt x="173" y="135"/>
                </a:cubicBezTo>
                <a:cubicBezTo>
                  <a:pt x="173" y="131"/>
                  <a:pt x="171" y="127"/>
                  <a:pt x="167" y="124"/>
                </a:cubicBezTo>
                <a:cubicBezTo>
                  <a:pt x="166" y="123"/>
                  <a:pt x="166" y="123"/>
                  <a:pt x="166" y="123"/>
                </a:cubicBezTo>
                <a:cubicBezTo>
                  <a:pt x="161" y="120"/>
                  <a:pt x="157" y="117"/>
                  <a:pt x="153" y="115"/>
                </a:cubicBezTo>
                <a:cubicBezTo>
                  <a:pt x="164" y="112"/>
                  <a:pt x="173" y="106"/>
                  <a:pt x="182" y="97"/>
                </a:cubicBezTo>
                <a:cubicBezTo>
                  <a:pt x="185" y="94"/>
                  <a:pt x="188" y="91"/>
                  <a:pt x="190" y="88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3" y="83"/>
                  <a:pt x="193" y="81"/>
                </a:cubicBezTo>
                <a:cubicBezTo>
                  <a:pt x="193" y="77"/>
                  <a:pt x="191" y="74"/>
                  <a:pt x="189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0" y="67"/>
                  <a:pt x="174" y="64"/>
                  <a:pt x="167" y="62"/>
                </a:cubicBezTo>
                <a:cubicBezTo>
                  <a:pt x="169" y="61"/>
                  <a:pt x="170" y="59"/>
                  <a:pt x="172" y="57"/>
                </a:cubicBezTo>
                <a:cubicBezTo>
                  <a:pt x="184" y="46"/>
                  <a:pt x="189" y="31"/>
                  <a:pt x="190" y="17"/>
                </a:cubicBezTo>
                <a:cubicBezTo>
                  <a:pt x="190" y="16"/>
                  <a:pt x="190" y="14"/>
                  <a:pt x="190" y="13"/>
                </a:cubicBezTo>
                <a:cubicBezTo>
                  <a:pt x="190" y="8"/>
                  <a:pt x="185" y="3"/>
                  <a:pt x="180" y="3"/>
                </a:cubicBezTo>
                <a:cubicBezTo>
                  <a:pt x="177" y="3"/>
                  <a:pt x="177" y="3"/>
                  <a:pt x="177" y="3"/>
                </a:cubicBezTo>
                <a:cubicBezTo>
                  <a:pt x="162" y="4"/>
                  <a:pt x="147" y="9"/>
                  <a:pt x="136" y="21"/>
                </a:cubicBezTo>
                <a:cubicBezTo>
                  <a:pt x="134" y="23"/>
                  <a:pt x="132" y="24"/>
                  <a:pt x="131" y="26"/>
                </a:cubicBezTo>
                <a:cubicBezTo>
                  <a:pt x="129" y="19"/>
                  <a:pt x="126" y="13"/>
                  <a:pt x="122" y="6"/>
                </a:cubicBezTo>
                <a:cubicBezTo>
                  <a:pt x="121" y="4"/>
                  <a:pt x="121" y="4"/>
                  <a:pt x="121" y="4"/>
                </a:cubicBezTo>
                <a:cubicBezTo>
                  <a:pt x="119" y="2"/>
                  <a:pt x="116" y="0"/>
                  <a:pt x="112" y="0"/>
                </a:cubicBezTo>
                <a:cubicBezTo>
                  <a:pt x="110" y="0"/>
                  <a:pt x="109" y="1"/>
                  <a:pt x="107" y="2"/>
                </a:cubicBezTo>
                <a:cubicBezTo>
                  <a:pt x="106" y="2"/>
                  <a:pt x="105" y="3"/>
                  <a:pt x="105" y="3"/>
                </a:cubicBezTo>
                <a:cubicBezTo>
                  <a:pt x="101" y="6"/>
                  <a:pt x="99" y="8"/>
                  <a:pt x="96" y="11"/>
                </a:cubicBezTo>
                <a:cubicBezTo>
                  <a:pt x="87" y="20"/>
                  <a:pt x="81" y="29"/>
                  <a:pt x="78" y="40"/>
                </a:cubicBezTo>
                <a:cubicBezTo>
                  <a:pt x="76" y="36"/>
                  <a:pt x="73" y="32"/>
                  <a:pt x="70" y="27"/>
                </a:cubicBezTo>
                <a:cubicBezTo>
                  <a:pt x="69" y="26"/>
                  <a:pt x="69" y="26"/>
                  <a:pt x="69" y="26"/>
                </a:cubicBezTo>
                <a:cubicBezTo>
                  <a:pt x="66" y="22"/>
                  <a:pt x="62" y="20"/>
                  <a:pt x="58" y="20"/>
                </a:cubicBezTo>
                <a:cubicBezTo>
                  <a:pt x="55" y="20"/>
                  <a:pt x="52" y="21"/>
                  <a:pt x="50" y="22"/>
                </a:cubicBezTo>
                <a:cubicBezTo>
                  <a:pt x="49" y="23"/>
                  <a:pt x="48" y="24"/>
                  <a:pt x="47" y="24"/>
                </a:cubicBezTo>
                <a:cubicBezTo>
                  <a:pt x="43" y="27"/>
                  <a:pt x="39" y="30"/>
                  <a:pt x="35" y="34"/>
                </a:cubicBezTo>
                <a:cubicBezTo>
                  <a:pt x="3" y="66"/>
                  <a:pt x="0" y="117"/>
                  <a:pt x="28" y="151"/>
                </a:cubicBezTo>
                <a:close/>
              </a:path>
            </a:pathLst>
          </a:custGeom>
          <a:solidFill>
            <a:srgbClr val="A5002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24"/>
          <p:cNvSpPr>
            <a:spLocks/>
          </p:cNvSpPr>
          <p:nvPr/>
        </p:nvSpPr>
        <p:spPr bwMode="auto">
          <a:xfrm rot="1796663">
            <a:off x="2079931" y="731412"/>
            <a:ext cx="190119" cy="190119"/>
          </a:xfrm>
          <a:custGeom>
            <a:avLst/>
            <a:gdLst>
              <a:gd name="T0" fmla="*/ 28 w 193"/>
              <a:gd name="T1" fmla="*/ 151 h 193"/>
              <a:gd name="T2" fmla="*/ 4 w 193"/>
              <a:gd name="T3" fmla="*/ 175 h 193"/>
              <a:gd name="T4" fmla="*/ 4 w 193"/>
              <a:gd name="T5" fmla="*/ 189 h 193"/>
              <a:gd name="T6" fmla="*/ 18 w 193"/>
              <a:gd name="T7" fmla="*/ 189 h 193"/>
              <a:gd name="T8" fmla="*/ 42 w 193"/>
              <a:gd name="T9" fmla="*/ 165 h 193"/>
              <a:gd name="T10" fmla="*/ 159 w 193"/>
              <a:gd name="T11" fmla="*/ 158 h 193"/>
              <a:gd name="T12" fmla="*/ 169 w 193"/>
              <a:gd name="T13" fmla="*/ 146 h 193"/>
              <a:gd name="T14" fmla="*/ 171 w 193"/>
              <a:gd name="T15" fmla="*/ 143 h 193"/>
              <a:gd name="T16" fmla="*/ 173 w 193"/>
              <a:gd name="T17" fmla="*/ 135 h 193"/>
              <a:gd name="T18" fmla="*/ 167 w 193"/>
              <a:gd name="T19" fmla="*/ 124 h 193"/>
              <a:gd name="T20" fmla="*/ 166 w 193"/>
              <a:gd name="T21" fmla="*/ 123 h 193"/>
              <a:gd name="T22" fmla="*/ 153 w 193"/>
              <a:gd name="T23" fmla="*/ 115 h 193"/>
              <a:gd name="T24" fmla="*/ 182 w 193"/>
              <a:gd name="T25" fmla="*/ 97 h 193"/>
              <a:gd name="T26" fmla="*/ 190 w 193"/>
              <a:gd name="T27" fmla="*/ 88 h 193"/>
              <a:gd name="T28" fmla="*/ 191 w 193"/>
              <a:gd name="T29" fmla="*/ 86 h 193"/>
              <a:gd name="T30" fmla="*/ 193 w 193"/>
              <a:gd name="T31" fmla="*/ 81 h 193"/>
              <a:gd name="T32" fmla="*/ 189 w 193"/>
              <a:gd name="T33" fmla="*/ 72 h 193"/>
              <a:gd name="T34" fmla="*/ 186 w 193"/>
              <a:gd name="T35" fmla="*/ 71 h 193"/>
              <a:gd name="T36" fmla="*/ 167 w 193"/>
              <a:gd name="T37" fmla="*/ 62 h 193"/>
              <a:gd name="T38" fmla="*/ 172 w 193"/>
              <a:gd name="T39" fmla="*/ 57 h 193"/>
              <a:gd name="T40" fmla="*/ 190 w 193"/>
              <a:gd name="T41" fmla="*/ 17 h 193"/>
              <a:gd name="T42" fmla="*/ 190 w 193"/>
              <a:gd name="T43" fmla="*/ 13 h 193"/>
              <a:gd name="T44" fmla="*/ 180 w 193"/>
              <a:gd name="T45" fmla="*/ 3 h 193"/>
              <a:gd name="T46" fmla="*/ 177 w 193"/>
              <a:gd name="T47" fmla="*/ 3 h 193"/>
              <a:gd name="T48" fmla="*/ 136 w 193"/>
              <a:gd name="T49" fmla="*/ 21 h 193"/>
              <a:gd name="T50" fmla="*/ 131 w 193"/>
              <a:gd name="T51" fmla="*/ 26 h 193"/>
              <a:gd name="T52" fmla="*/ 122 w 193"/>
              <a:gd name="T53" fmla="*/ 6 h 193"/>
              <a:gd name="T54" fmla="*/ 121 w 193"/>
              <a:gd name="T55" fmla="*/ 4 h 193"/>
              <a:gd name="T56" fmla="*/ 112 w 193"/>
              <a:gd name="T57" fmla="*/ 0 h 193"/>
              <a:gd name="T58" fmla="*/ 107 w 193"/>
              <a:gd name="T59" fmla="*/ 2 h 193"/>
              <a:gd name="T60" fmla="*/ 105 w 193"/>
              <a:gd name="T61" fmla="*/ 3 h 193"/>
              <a:gd name="T62" fmla="*/ 96 w 193"/>
              <a:gd name="T63" fmla="*/ 11 h 193"/>
              <a:gd name="T64" fmla="*/ 78 w 193"/>
              <a:gd name="T65" fmla="*/ 40 h 193"/>
              <a:gd name="T66" fmla="*/ 70 w 193"/>
              <a:gd name="T67" fmla="*/ 27 h 193"/>
              <a:gd name="T68" fmla="*/ 69 w 193"/>
              <a:gd name="T69" fmla="*/ 26 h 193"/>
              <a:gd name="T70" fmla="*/ 58 w 193"/>
              <a:gd name="T71" fmla="*/ 20 h 193"/>
              <a:gd name="T72" fmla="*/ 50 w 193"/>
              <a:gd name="T73" fmla="*/ 22 h 193"/>
              <a:gd name="T74" fmla="*/ 47 w 193"/>
              <a:gd name="T75" fmla="*/ 24 h 193"/>
              <a:gd name="T76" fmla="*/ 35 w 193"/>
              <a:gd name="T77" fmla="*/ 34 h 193"/>
              <a:gd name="T78" fmla="*/ 28 w 193"/>
              <a:gd name="T79" fmla="*/ 15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193">
                <a:moveTo>
                  <a:pt x="28" y="151"/>
                </a:moveTo>
                <a:cubicBezTo>
                  <a:pt x="4" y="175"/>
                  <a:pt x="4" y="175"/>
                  <a:pt x="4" y="175"/>
                </a:cubicBezTo>
                <a:cubicBezTo>
                  <a:pt x="0" y="179"/>
                  <a:pt x="0" y="185"/>
                  <a:pt x="4" y="189"/>
                </a:cubicBezTo>
                <a:cubicBezTo>
                  <a:pt x="8" y="193"/>
                  <a:pt x="14" y="193"/>
                  <a:pt x="18" y="189"/>
                </a:cubicBezTo>
                <a:cubicBezTo>
                  <a:pt x="42" y="165"/>
                  <a:pt x="42" y="165"/>
                  <a:pt x="42" y="165"/>
                </a:cubicBezTo>
                <a:cubicBezTo>
                  <a:pt x="76" y="193"/>
                  <a:pt x="127" y="190"/>
                  <a:pt x="159" y="158"/>
                </a:cubicBezTo>
                <a:cubicBezTo>
                  <a:pt x="163" y="154"/>
                  <a:pt x="166" y="150"/>
                  <a:pt x="169" y="146"/>
                </a:cubicBezTo>
                <a:cubicBezTo>
                  <a:pt x="171" y="143"/>
                  <a:pt x="171" y="143"/>
                  <a:pt x="171" y="143"/>
                </a:cubicBezTo>
                <a:cubicBezTo>
                  <a:pt x="172" y="141"/>
                  <a:pt x="173" y="138"/>
                  <a:pt x="173" y="135"/>
                </a:cubicBezTo>
                <a:cubicBezTo>
                  <a:pt x="173" y="131"/>
                  <a:pt x="171" y="127"/>
                  <a:pt x="167" y="124"/>
                </a:cubicBezTo>
                <a:cubicBezTo>
                  <a:pt x="166" y="123"/>
                  <a:pt x="166" y="123"/>
                  <a:pt x="166" y="123"/>
                </a:cubicBezTo>
                <a:cubicBezTo>
                  <a:pt x="161" y="120"/>
                  <a:pt x="157" y="117"/>
                  <a:pt x="153" y="115"/>
                </a:cubicBezTo>
                <a:cubicBezTo>
                  <a:pt x="164" y="112"/>
                  <a:pt x="173" y="106"/>
                  <a:pt x="182" y="97"/>
                </a:cubicBezTo>
                <a:cubicBezTo>
                  <a:pt x="185" y="94"/>
                  <a:pt x="188" y="91"/>
                  <a:pt x="190" y="88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3" y="83"/>
                  <a:pt x="193" y="81"/>
                </a:cubicBezTo>
                <a:cubicBezTo>
                  <a:pt x="193" y="77"/>
                  <a:pt x="191" y="74"/>
                  <a:pt x="189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0" y="67"/>
                  <a:pt x="174" y="64"/>
                  <a:pt x="167" y="62"/>
                </a:cubicBezTo>
                <a:cubicBezTo>
                  <a:pt x="169" y="61"/>
                  <a:pt x="170" y="59"/>
                  <a:pt x="172" y="57"/>
                </a:cubicBezTo>
                <a:cubicBezTo>
                  <a:pt x="184" y="46"/>
                  <a:pt x="189" y="31"/>
                  <a:pt x="190" y="17"/>
                </a:cubicBezTo>
                <a:cubicBezTo>
                  <a:pt x="190" y="16"/>
                  <a:pt x="190" y="14"/>
                  <a:pt x="190" y="13"/>
                </a:cubicBezTo>
                <a:cubicBezTo>
                  <a:pt x="190" y="8"/>
                  <a:pt x="185" y="3"/>
                  <a:pt x="180" y="3"/>
                </a:cubicBezTo>
                <a:cubicBezTo>
                  <a:pt x="177" y="3"/>
                  <a:pt x="177" y="3"/>
                  <a:pt x="177" y="3"/>
                </a:cubicBezTo>
                <a:cubicBezTo>
                  <a:pt x="162" y="4"/>
                  <a:pt x="147" y="9"/>
                  <a:pt x="136" y="21"/>
                </a:cubicBezTo>
                <a:cubicBezTo>
                  <a:pt x="134" y="23"/>
                  <a:pt x="132" y="24"/>
                  <a:pt x="131" y="26"/>
                </a:cubicBezTo>
                <a:cubicBezTo>
                  <a:pt x="129" y="19"/>
                  <a:pt x="126" y="13"/>
                  <a:pt x="122" y="6"/>
                </a:cubicBezTo>
                <a:cubicBezTo>
                  <a:pt x="121" y="4"/>
                  <a:pt x="121" y="4"/>
                  <a:pt x="121" y="4"/>
                </a:cubicBezTo>
                <a:cubicBezTo>
                  <a:pt x="119" y="2"/>
                  <a:pt x="116" y="0"/>
                  <a:pt x="112" y="0"/>
                </a:cubicBezTo>
                <a:cubicBezTo>
                  <a:pt x="110" y="0"/>
                  <a:pt x="109" y="1"/>
                  <a:pt x="107" y="2"/>
                </a:cubicBezTo>
                <a:cubicBezTo>
                  <a:pt x="106" y="2"/>
                  <a:pt x="105" y="3"/>
                  <a:pt x="105" y="3"/>
                </a:cubicBezTo>
                <a:cubicBezTo>
                  <a:pt x="101" y="6"/>
                  <a:pt x="99" y="8"/>
                  <a:pt x="96" y="11"/>
                </a:cubicBezTo>
                <a:cubicBezTo>
                  <a:pt x="87" y="20"/>
                  <a:pt x="81" y="29"/>
                  <a:pt x="78" y="40"/>
                </a:cubicBezTo>
                <a:cubicBezTo>
                  <a:pt x="76" y="36"/>
                  <a:pt x="73" y="32"/>
                  <a:pt x="70" y="27"/>
                </a:cubicBezTo>
                <a:cubicBezTo>
                  <a:pt x="69" y="26"/>
                  <a:pt x="69" y="26"/>
                  <a:pt x="69" y="26"/>
                </a:cubicBezTo>
                <a:cubicBezTo>
                  <a:pt x="66" y="22"/>
                  <a:pt x="62" y="20"/>
                  <a:pt x="58" y="20"/>
                </a:cubicBezTo>
                <a:cubicBezTo>
                  <a:pt x="55" y="20"/>
                  <a:pt x="52" y="21"/>
                  <a:pt x="50" y="22"/>
                </a:cubicBezTo>
                <a:cubicBezTo>
                  <a:pt x="49" y="23"/>
                  <a:pt x="48" y="24"/>
                  <a:pt x="47" y="24"/>
                </a:cubicBezTo>
                <a:cubicBezTo>
                  <a:pt x="43" y="27"/>
                  <a:pt x="39" y="30"/>
                  <a:pt x="35" y="34"/>
                </a:cubicBezTo>
                <a:cubicBezTo>
                  <a:pt x="3" y="66"/>
                  <a:pt x="0" y="117"/>
                  <a:pt x="28" y="151"/>
                </a:cubicBezTo>
                <a:close/>
              </a:path>
            </a:pathLst>
          </a:custGeom>
          <a:solidFill>
            <a:srgbClr val="A5002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24"/>
          <p:cNvSpPr>
            <a:spLocks/>
          </p:cNvSpPr>
          <p:nvPr/>
        </p:nvSpPr>
        <p:spPr bwMode="auto">
          <a:xfrm rot="12170891">
            <a:off x="1544487" y="777062"/>
            <a:ext cx="254666" cy="254666"/>
          </a:xfrm>
          <a:custGeom>
            <a:avLst/>
            <a:gdLst>
              <a:gd name="T0" fmla="*/ 28 w 193"/>
              <a:gd name="T1" fmla="*/ 151 h 193"/>
              <a:gd name="T2" fmla="*/ 4 w 193"/>
              <a:gd name="T3" fmla="*/ 175 h 193"/>
              <a:gd name="T4" fmla="*/ 4 w 193"/>
              <a:gd name="T5" fmla="*/ 189 h 193"/>
              <a:gd name="T6" fmla="*/ 18 w 193"/>
              <a:gd name="T7" fmla="*/ 189 h 193"/>
              <a:gd name="T8" fmla="*/ 42 w 193"/>
              <a:gd name="T9" fmla="*/ 165 h 193"/>
              <a:gd name="T10" fmla="*/ 159 w 193"/>
              <a:gd name="T11" fmla="*/ 158 h 193"/>
              <a:gd name="T12" fmla="*/ 169 w 193"/>
              <a:gd name="T13" fmla="*/ 146 h 193"/>
              <a:gd name="T14" fmla="*/ 171 w 193"/>
              <a:gd name="T15" fmla="*/ 143 h 193"/>
              <a:gd name="T16" fmla="*/ 173 w 193"/>
              <a:gd name="T17" fmla="*/ 135 h 193"/>
              <a:gd name="T18" fmla="*/ 167 w 193"/>
              <a:gd name="T19" fmla="*/ 124 h 193"/>
              <a:gd name="T20" fmla="*/ 166 w 193"/>
              <a:gd name="T21" fmla="*/ 123 h 193"/>
              <a:gd name="T22" fmla="*/ 153 w 193"/>
              <a:gd name="T23" fmla="*/ 115 h 193"/>
              <a:gd name="T24" fmla="*/ 182 w 193"/>
              <a:gd name="T25" fmla="*/ 97 h 193"/>
              <a:gd name="T26" fmla="*/ 190 w 193"/>
              <a:gd name="T27" fmla="*/ 88 h 193"/>
              <a:gd name="T28" fmla="*/ 191 w 193"/>
              <a:gd name="T29" fmla="*/ 86 h 193"/>
              <a:gd name="T30" fmla="*/ 193 w 193"/>
              <a:gd name="T31" fmla="*/ 81 h 193"/>
              <a:gd name="T32" fmla="*/ 189 w 193"/>
              <a:gd name="T33" fmla="*/ 72 h 193"/>
              <a:gd name="T34" fmla="*/ 186 w 193"/>
              <a:gd name="T35" fmla="*/ 71 h 193"/>
              <a:gd name="T36" fmla="*/ 167 w 193"/>
              <a:gd name="T37" fmla="*/ 62 h 193"/>
              <a:gd name="T38" fmla="*/ 172 w 193"/>
              <a:gd name="T39" fmla="*/ 57 h 193"/>
              <a:gd name="T40" fmla="*/ 190 w 193"/>
              <a:gd name="T41" fmla="*/ 17 h 193"/>
              <a:gd name="T42" fmla="*/ 190 w 193"/>
              <a:gd name="T43" fmla="*/ 13 h 193"/>
              <a:gd name="T44" fmla="*/ 180 w 193"/>
              <a:gd name="T45" fmla="*/ 3 h 193"/>
              <a:gd name="T46" fmla="*/ 177 w 193"/>
              <a:gd name="T47" fmla="*/ 3 h 193"/>
              <a:gd name="T48" fmla="*/ 136 w 193"/>
              <a:gd name="T49" fmla="*/ 21 h 193"/>
              <a:gd name="T50" fmla="*/ 131 w 193"/>
              <a:gd name="T51" fmla="*/ 26 h 193"/>
              <a:gd name="T52" fmla="*/ 122 w 193"/>
              <a:gd name="T53" fmla="*/ 6 h 193"/>
              <a:gd name="T54" fmla="*/ 121 w 193"/>
              <a:gd name="T55" fmla="*/ 4 h 193"/>
              <a:gd name="T56" fmla="*/ 112 w 193"/>
              <a:gd name="T57" fmla="*/ 0 h 193"/>
              <a:gd name="T58" fmla="*/ 107 w 193"/>
              <a:gd name="T59" fmla="*/ 2 h 193"/>
              <a:gd name="T60" fmla="*/ 105 w 193"/>
              <a:gd name="T61" fmla="*/ 3 h 193"/>
              <a:gd name="T62" fmla="*/ 96 w 193"/>
              <a:gd name="T63" fmla="*/ 11 h 193"/>
              <a:gd name="T64" fmla="*/ 78 w 193"/>
              <a:gd name="T65" fmla="*/ 40 h 193"/>
              <a:gd name="T66" fmla="*/ 70 w 193"/>
              <a:gd name="T67" fmla="*/ 27 h 193"/>
              <a:gd name="T68" fmla="*/ 69 w 193"/>
              <a:gd name="T69" fmla="*/ 26 h 193"/>
              <a:gd name="T70" fmla="*/ 58 w 193"/>
              <a:gd name="T71" fmla="*/ 20 h 193"/>
              <a:gd name="T72" fmla="*/ 50 w 193"/>
              <a:gd name="T73" fmla="*/ 22 h 193"/>
              <a:gd name="T74" fmla="*/ 47 w 193"/>
              <a:gd name="T75" fmla="*/ 24 h 193"/>
              <a:gd name="T76" fmla="*/ 35 w 193"/>
              <a:gd name="T77" fmla="*/ 34 h 193"/>
              <a:gd name="T78" fmla="*/ 28 w 193"/>
              <a:gd name="T79" fmla="*/ 15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193">
                <a:moveTo>
                  <a:pt x="28" y="151"/>
                </a:moveTo>
                <a:cubicBezTo>
                  <a:pt x="4" y="175"/>
                  <a:pt x="4" y="175"/>
                  <a:pt x="4" y="175"/>
                </a:cubicBezTo>
                <a:cubicBezTo>
                  <a:pt x="0" y="179"/>
                  <a:pt x="0" y="185"/>
                  <a:pt x="4" y="189"/>
                </a:cubicBezTo>
                <a:cubicBezTo>
                  <a:pt x="8" y="193"/>
                  <a:pt x="14" y="193"/>
                  <a:pt x="18" y="189"/>
                </a:cubicBezTo>
                <a:cubicBezTo>
                  <a:pt x="42" y="165"/>
                  <a:pt x="42" y="165"/>
                  <a:pt x="42" y="165"/>
                </a:cubicBezTo>
                <a:cubicBezTo>
                  <a:pt x="76" y="193"/>
                  <a:pt x="127" y="190"/>
                  <a:pt x="159" y="158"/>
                </a:cubicBezTo>
                <a:cubicBezTo>
                  <a:pt x="163" y="154"/>
                  <a:pt x="166" y="150"/>
                  <a:pt x="169" y="146"/>
                </a:cubicBezTo>
                <a:cubicBezTo>
                  <a:pt x="171" y="143"/>
                  <a:pt x="171" y="143"/>
                  <a:pt x="171" y="143"/>
                </a:cubicBezTo>
                <a:cubicBezTo>
                  <a:pt x="172" y="141"/>
                  <a:pt x="173" y="138"/>
                  <a:pt x="173" y="135"/>
                </a:cubicBezTo>
                <a:cubicBezTo>
                  <a:pt x="173" y="131"/>
                  <a:pt x="171" y="127"/>
                  <a:pt x="167" y="124"/>
                </a:cubicBezTo>
                <a:cubicBezTo>
                  <a:pt x="166" y="123"/>
                  <a:pt x="166" y="123"/>
                  <a:pt x="166" y="123"/>
                </a:cubicBezTo>
                <a:cubicBezTo>
                  <a:pt x="161" y="120"/>
                  <a:pt x="157" y="117"/>
                  <a:pt x="153" y="115"/>
                </a:cubicBezTo>
                <a:cubicBezTo>
                  <a:pt x="164" y="112"/>
                  <a:pt x="173" y="106"/>
                  <a:pt x="182" y="97"/>
                </a:cubicBezTo>
                <a:cubicBezTo>
                  <a:pt x="185" y="94"/>
                  <a:pt x="188" y="91"/>
                  <a:pt x="190" y="88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3" y="83"/>
                  <a:pt x="193" y="81"/>
                </a:cubicBezTo>
                <a:cubicBezTo>
                  <a:pt x="193" y="77"/>
                  <a:pt x="191" y="74"/>
                  <a:pt x="189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0" y="67"/>
                  <a:pt x="174" y="64"/>
                  <a:pt x="167" y="62"/>
                </a:cubicBezTo>
                <a:cubicBezTo>
                  <a:pt x="169" y="61"/>
                  <a:pt x="170" y="59"/>
                  <a:pt x="172" y="57"/>
                </a:cubicBezTo>
                <a:cubicBezTo>
                  <a:pt x="184" y="46"/>
                  <a:pt x="189" y="31"/>
                  <a:pt x="190" y="17"/>
                </a:cubicBezTo>
                <a:cubicBezTo>
                  <a:pt x="190" y="16"/>
                  <a:pt x="190" y="14"/>
                  <a:pt x="190" y="13"/>
                </a:cubicBezTo>
                <a:cubicBezTo>
                  <a:pt x="190" y="8"/>
                  <a:pt x="185" y="3"/>
                  <a:pt x="180" y="3"/>
                </a:cubicBezTo>
                <a:cubicBezTo>
                  <a:pt x="177" y="3"/>
                  <a:pt x="177" y="3"/>
                  <a:pt x="177" y="3"/>
                </a:cubicBezTo>
                <a:cubicBezTo>
                  <a:pt x="162" y="4"/>
                  <a:pt x="147" y="9"/>
                  <a:pt x="136" y="21"/>
                </a:cubicBezTo>
                <a:cubicBezTo>
                  <a:pt x="134" y="23"/>
                  <a:pt x="132" y="24"/>
                  <a:pt x="131" y="26"/>
                </a:cubicBezTo>
                <a:cubicBezTo>
                  <a:pt x="129" y="19"/>
                  <a:pt x="126" y="13"/>
                  <a:pt x="122" y="6"/>
                </a:cubicBezTo>
                <a:cubicBezTo>
                  <a:pt x="121" y="4"/>
                  <a:pt x="121" y="4"/>
                  <a:pt x="121" y="4"/>
                </a:cubicBezTo>
                <a:cubicBezTo>
                  <a:pt x="119" y="2"/>
                  <a:pt x="116" y="0"/>
                  <a:pt x="112" y="0"/>
                </a:cubicBezTo>
                <a:cubicBezTo>
                  <a:pt x="110" y="0"/>
                  <a:pt x="109" y="1"/>
                  <a:pt x="107" y="2"/>
                </a:cubicBezTo>
                <a:cubicBezTo>
                  <a:pt x="106" y="2"/>
                  <a:pt x="105" y="3"/>
                  <a:pt x="105" y="3"/>
                </a:cubicBezTo>
                <a:cubicBezTo>
                  <a:pt x="101" y="6"/>
                  <a:pt x="99" y="8"/>
                  <a:pt x="96" y="11"/>
                </a:cubicBezTo>
                <a:cubicBezTo>
                  <a:pt x="87" y="20"/>
                  <a:pt x="81" y="29"/>
                  <a:pt x="78" y="40"/>
                </a:cubicBezTo>
                <a:cubicBezTo>
                  <a:pt x="76" y="36"/>
                  <a:pt x="73" y="32"/>
                  <a:pt x="70" y="27"/>
                </a:cubicBezTo>
                <a:cubicBezTo>
                  <a:pt x="69" y="26"/>
                  <a:pt x="69" y="26"/>
                  <a:pt x="69" y="26"/>
                </a:cubicBezTo>
                <a:cubicBezTo>
                  <a:pt x="66" y="22"/>
                  <a:pt x="62" y="20"/>
                  <a:pt x="58" y="20"/>
                </a:cubicBezTo>
                <a:cubicBezTo>
                  <a:pt x="55" y="20"/>
                  <a:pt x="52" y="21"/>
                  <a:pt x="50" y="22"/>
                </a:cubicBezTo>
                <a:cubicBezTo>
                  <a:pt x="49" y="23"/>
                  <a:pt x="48" y="24"/>
                  <a:pt x="47" y="24"/>
                </a:cubicBezTo>
                <a:cubicBezTo>
                  <a:pt x="43" y="27"/>
                  <a:pt x="39" y="30"/>
                  <a:pt x="35" y="34"/>
                </a:cubicBezTo>
                <a:cubicBezTo>
                  <a:pt x="3" y="66"/>
                  <a:pt x="0" y="117"/>
                  <a:pt x="28" y="151"/>
                </a:cubicBezTo>
                <a:close/>
              </a:path>
            </a:pathLst>
          </a:custGeom>
          <a:solidFill>
            <a:srgbClr val="A5002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24"/>
          <p:cNvSpPr>
            <a:spLocks/>
          </p:cNvSpPr>
          <p:nvPr/>
        </p:nvSpPr>
        <p:spPr bwMode="auto">
          <a:xfrm rot="1841040">
            <a:off x="620532" y="152309"/>
            <a:ext cx="826293" cy="826293"/>
          </a:xfrm>
          <a:custGeom>
            <a:avLst/>
            <a:gdLst>
              <a:gd name="T0" fmla="*/ 28 w 193"/>
              <a:gd name="T1" fmla="*/ 151 h 193"/>
              <a:gd name="T2" fmla="*/ 4 w 193"/>
              <a:gd name="T3" fmla="*/ 175 h 193"/>
              <a:gd name="T4" fmla="*/ 4 w 193"/>
              <a:gd name="T5" fmla="*/ 189 h 193"/>
              <a:gd name="T6" fmla="*/ 18 w 193"/>
              <a:gd name="T7" fmla="*/ 189 h 193"/>
              <a:gd name="T8" fmla="*/ 42 w 193"/>
              <a:gd name="T9" fmla="*/ 165 h 193"/>
              <a:gd name="T10" fmla="*/ 159 w 193"/>
              <a:gd name="T11" fmla="*/ 158 h 193"/>
              <a:gd name="T12" fmla="*/ 169 w 193"/>
              <a:gd name="T13" fmla="*/ 146 h 193"/>
              <a:gd name="T14" fmla="*/ 171 w 193"/>
              <a:gd name="T15" fmla="*/ 143 h 193"/>
              <a:gd name="T16" fmla="*/ 173 w 193"/>
              <a:gd name="T17" fmla="*/ 135 h 193"/>
              <a:gd name="T18" fmla="*/ 167 w 193"/>
              <a:gd name="T19" fmla="*/ 124 h 193"/>
              <a:gd name="T20" fmla="*/ 166 w 193"/>
              <a:gd name="T21" fmla="*/ 123 h 193"/>
              <a:gd name="T22" fmla="*/ 153 w 193"/>
              <a:gd name="T23" fmla="*/ 115 h 193"/>
              <a:gd name="T24" fmla="*/ 182 w 193"/>
              <a:gd name="T25" fmla="*/ 97 h 193"/>
              <a:gd name="T26" fmla="*/ 190 w 193"/>
              <a:gd name="T27" fmla="*/ 88 h 193"/>
              <a:gd name="T28" fmla="*/ 191 w 193"/>
              <a:gd name="T29" fmla="*/ 86 h 193"/>
              <a:gd name="T30" fmla="*/ 193 w 193"/>
              <a:gd name="T31" fmla="*/ 81 h 193"/>
              <a:gd name="T32" fmla="*/ 189 w 193"/>
              <a:gd name="T33" fmla="*/ 72 h 193"/>
              <a:gd name="T34" fmla="*/ 186 w 193"/>
              <a:gd name="T35" fmla="*/ 71 h 193"/>
              <a:gd name="T36" fmla="*/ 167 w 193"/>
              <a:gd name="T37" fmla="*/ 62 h 193"/>
              <a:gd name="T38" fmla="*/ 172 w 193"/>
              <a:gd name="T39" fmla="*/ 57 h 193"/>
              <a:gd name="T40" fmla="*/ 190 w 193"/>
              <a:gd name="T41" fmla="*/ 17 h 193"/>
              <a:gd name="T42" fmla="*/ 190 w 193"/>
              <a:gd name="T43" fmla="*/ 13 h 193"/>
              <a:gd name="T44" fmla="*/ 180 w 193"/>
              <a:gd name="T45" fmla="*/ 3 h 193"/>
              <a:gd name="T46" fmla="*/ 177 w 193"/>
              <a:gd name="T47" fmla="*/ 3 h 193"/>
              <a:gd name="T48" fmla="*/ 136 w 193"/>
              <a:gd name="T49" fmla="*/ 21 h 193"/>
              <a:gd name="T50" fmla="*/ 131 w 193"/>
              <a:gd name="T51" fmla="*/ 26 h 193"/>
              <a:gd name="T52" fmla="*/ 122 w 193"/>
              <a:gd name="T53" fmla="*/ 6 h 193"/>
              <a:gd name="T54" fmla="*/ 121 w 193"/>
              <a:gd name="T55" fmla="*/ 4 h 193"/>
              <a:gd name="T56" fmla="*/ 112 w 193"/>
              <a:gd name="T57" fmla="*/ 0 h 193"/>
              <a:gd name="T58" fmla="*/ 107 w 193"/>
              <a:gd name="T59" fmla="*/ 2 h 193"/>
              <a:gd name="T60" fmla="*/ 105 w 193"/>
              <a:gd name="T61" fmla="*/ 3 h 193"/>
              <a:gd name="T62" fmla="*/ 96 w 193"/>
              <a:gd name="T63" fmla="*/ 11 h 193"/>
              <a:gd name="T64" fmla="*/ 78 w 193"/>
              <a:gd name="T65" fmla="*/ 40 h 193"/>
              <a:gd name="T66" fmla="*/ 70 w 193"/>
              <a:gd name="T67" fmla="*/ 27 h 193"/>
              <a:gd name="T68" fmla="*/ 69 w 193"/>
              <a:gd name="T69" fmla="*/ 26 h 193"/>
              <a:gd name="T70" fmla="*/ 58 w 193"/>
              <a:gd name="T71" fmla="*/ 20 h 193"/>
              <a:gd name="T72" fmla="*/ 50 w 193"/>
              <a:gd name="T73" fmla="*/ 22 h 193"/>
              <a:gd name="T74" fmla="*/ 47 w 193"/>
              <a:gd name="T75" fmla="*/ 24 h 193"/>
              <a:gd name="T76" fmla="*/ 35 w 193"/>
              <a:gd name="T77" fmla="*/ 34 h 193"/>
              <a:gd name="T78" fmla="*/ 28 w 193"/>
              <a:gd name="T79" fmla="*/ 15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193">
                <a:moveTo>
                  <a:pt x="28" y="151"/>
                </a:moveTo>
                <a:cubicBezTo>
                  <a:pt x="4" y="175"/>
                  <a:pt x="4" y="175"/>
                  <a:pt x="4" y="175"/>
                </a:cubicBezTo>
                <a:cubicBezTo>
                  <a:pt x="0" y="179"/>
                  <a:pt x="0" y="185"/>
                  <a:pt x="4" y="189"/>
                </a:cubicBezTo>
                <a:cubicBezTo>
                  <a:pt x="8" y="193"/>
                  <a:pt x="14" y="193"/>
                  <a:pt x="18" y="189"/>
                </a:cubicBezTo>
                <a:cubicBezTo>
                  <a:pt x="42" y="165"/>
                  <a:pt x="42" y="165"/>
                  <a:pt x="42" y="165"/>
                </a:cubicBezTo>
                <a:cubicBezTo>
                  <a:pt x="76" y="193"/>
                  <a:pt x="127" y="190"/>
                  <a:pt x="159" y="158"/>
                </a:cubicBezTo>
                <a:cubicBezTo>
                  <a:pt x="163" y="154"/>
                  <a:pt x="166" y="150"/>
                  <a:pt x="169" y="146"/>
                </a:cubicBezTo>
                <a:cubicBezTo>
                  <a:pt x="171" y="143"/>
                  <a:pt x="171" y="143"/>
                  <a:pt x="171" y="143"/>
                </a:cubicBezTo>
                <a:cubicBezTo>
                  <a:pt x="172" y="141"/>
                  <a:pt x="173" y="138"/>
                  <a:pt x="173" y="135"/>
                </a:cubicBezTo>
                <a:cubicBezTo>
                  <a:pt x="173" y="131"/>
                  <a:pt x="171" y="127"/>
                  <a:pt x="167" y="124"/>
                </a:cubicBezTo>
                <a:cubicBezTo>
                  <a:pt x="166" y="123"/>
                  <a:pt x="166" y="123"/>
                  <a:pt x="166" y="123"/>
                </a:cubicBezTo>
                <a:cubicBezTo>
                  <a:pt x="161" y="120"/>
                  <a:pt x="157" y="117"/>
                  <a:pt x="153" y="115"/>
                </a:cubicBezTo>
                <a:cubicBezTo>
                  <a:pt x="164" y="112"/>
                  <a:pt x="173" y="106"/>
                  <a:pt x="182" y="97"/>
                </a:cubicBezTo>
                <a:cubicBezTo>
                  <a:pt x="185" y="94"/>
                  <a:pt x="188" y="91"/>
                  <a:pt x="190" y="88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3" y="83"/>
                  <a:pt x="193" y="81"/>
                </a:cubicBezTo>
                <a:cubicBezTo>
                  <a:pt x="193" y="77"/>
                  <a:pt x="191" y="74"/>
                  <a:pt x="189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0" y="67"/>
                  <a:pt x="174" y="64"/>
                  <a:pt x="167" y="62"/>
                </a:cubicBezTo>
                <a:cubicBezTo>
                  <a:pt x="169" y="61"/>
                  <a:pt x="170" y="59"/>
                  <a:pt x="172" y="57"/>
                </a:cubicBezTo>
                <a:cubicBezTo>
                  <a:pt x="184" y="46"/>
                  <a:pt x="189" y="31"/>
                  <a:pt x="190" y="17"/>
                </a:cubicBezTo>
                <a:cubicBezTo>
                  <a:pt x="190" y="16"/>
                  <a:pt x="190" y="14"/>
                  <a:pt x="190" y="13"/>
                </a:cubicBezTo>
                <a:cubicBezTo>
                  <a:pt x="190" y="8"/>
                  <a:pt x="185" y="3"/>
                  <a:pt x="180" y="3"/>
                </a:cubicBezTo>
                <a:cubicBezTo>
                  <a:pt x="177" y="3"/>
                  <a:pt x="177" y="3"/>
                  <a:pt x="177" y="3"/>
                </a:cubicBezTo>
                <a:cubicBezTo>
                  <a:pt x="162" y="4"/>
                  <a:pt x="147" y="9"/>
                  <a:pt x="136" y="21"/>
                </a:cubicBezTo>
                <a:cubicBezTo>
                  <a:pt x="134" y="23"/>
                  <a:pt x="132" y="24"/>
                  <a:pt x="131" y="26"/>
                </a:cubicBezTo>
                <a:cubicBezTo>
                  <a:pt x="129" y="19"/>
                  <a:pt x="126" y="13"/>
                  <a:pt x="122" y="6"/>
                </a:cubicBezTo>
                <a:cubicBezTo>
                  <a:pt x="121" y="4"/>
                  <a:pt x="121" y="4"/>
                  <a:pt x="121" y="4"/>
                </a:cubicBezTo>
                <a:cubicBezTo>
                  <a:pt x="119" y="2"/>
                  <a:pt x="116" y="0"/>
                  <a:pt x="112" y="0"/>
                </a:cubicBezTo>
                <a:cubicBezTo>
                  <a:pt x="110" y="0"/>
                  <a:pt x="109" y="1"/>
                  <a:pt x="107" y="2"/>
                </a:cubicBezTo>
                <a:cubicBezTo>
                  <a:pt x="106" y="2"/>
                  <a:pt x="105" y="3"/>
                  <a:pt x="105" y="3"/>
                </a:cubicBezTo>
                <a:cubicBezTo>
                  <a:pt x="101" y="6"/>
                  <a:pt x="99" y="8"/>
                  <a:pt x="96" y="11"/>
                </a:cubicBezTo>
                <a:cubicBezTo>
                  <a:pt x="87" y="20"/>
                  <a:pt x="81" y="29"/>
                  <a:pt x="78" y="40"/>
                </a:cubicBezTo>
                <a:cubicBezTo>
                  <a:pt x="76" y="36"/>
                  <a:pt x="73" y="32"/>
                  <a:pt x="70" y="27"/>
                </a:cubicBezTo>
                <a:cubicBezTo>
                  <a:pt x="69" y="26"/>
                  <a:pt x="69" y="26"/>
                  <a:pt x="69" y="26"/>
                </a:cubicBezTo>
                <a:cubicBezTo>
                  <a:pt x="66" y="22"/>
                  <a:pt x="62" y="20"/>
                  <a:pt x="58" y="20"/>
                </a:cubicBezTo>
                <a:cubicBezTo>
                  <a:pt x="55" y="20"/>
                  <a:pt x="52" y="21"/>
                  <a:pt x="50" y="22"/>
                </a:cubicBezTo>
                <a:cubicBezTo>
                  <a:pt x="49" y="23"/>
                  <a:pt x="48" y="24"/>
                  <a:pt x="47" y="24"/>
                </a:cubicBezTo>
                <a:cubicBezTo>
                  <a:pt x="43" y="27"/>
                  <a:pt x="39" y="30"/>
                  <a:pt x="35" y="34"/>
                </a:cubicBezTo>
                <a:cubicBezTo>
                  <a:pt x="3" y="66"/>
                  <a:pt x="0" y="117"/>
                  <a:pt x="28" y="151"/>
                </a:cubicBezTo>
                <a:close/>
              </a:path>
            </a:pathLst>
          </a:custGeom>
          <a:solidFill>
            <a:srgbClr val="A5002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6660232" y="793812"/>
            <a:ext cx="2483768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588224" y="695032"/>
            <a:ext cx="0" cy="13950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444208" y="555526"/>
            <a:ext cx="0" cy="279012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 rot="20686198">
            <a:off x="2457939" y="1653950"/>
            <a:ext cx="3464787" cy="2642682"/>
          </a:xfrm>
          <a:prstGeom prst="rect">
            <a:avLst/>
          </a:prstGeom>
          <a:solidFill>
            <a:srgbClr val="A5002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0686198">
            <a:off x="2501715" y="1583232"/>
            <a:ext cx="3513058" cy="26426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 rot="20700000">
            <a:off x="2820681" y="1910674"/>
            <a:ext cx="2947439" cy="1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大型的，功能复杂的，共用模块多的，后续有不定期新增功能的项目。比如后台开发、流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的企业平台、阅读。对于一些简单的活动页面，功能单一，甚至是静态页面，赶时间的项目不建议使用。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Freeform 24"/>
          <p:cNvSpPr>
            <a:spLocks/>
          </p:cNvSpPr>
          <p:nvPr/>
        </p:nvSpPr>
        <p:spPr bwMode="auto">
          <a:xfrm rot="308615">
            <a:off x="7776000" y="4536000"/>
            <a:ext cx="852109" cy="721790"/>
          </a:xfrm>
          <a:custGeom>
            <a:avLst/>
            <a:gdLst>
              <a:gd name="T0" fmla="*/ 28 w 193"/>
              <a:gd name="T1" fmla="*/ 151 h 193"/>
              <a:gd name="T2" fmla="*/ 4 w 193"/>
              <a:gd name="T3" fmla="*/ 175 h 193"/>
              <a:gd name="T4" fmla="*/ 4 w 193"/>
              <a:gd name="T5" fmla="*/ 189 h 193"/>
              <a:gd name="T6" fmla="*/ 18 w 193"/>
              <a:gd name="T7" fmla="*/ 189 h 193"/>
              <a:gd name="T8" fmla="*/ 42 w 193"/>
              <a:gd name="T9" fmla="*/ 165 h 193"/>
              <a:gd name="T10" fmla="*/ 159 w 193"/>
              <a:gd name="T11" fmla="*/ 158 h 193"/>
              <a:gd name="T12" fmla="*/ 169 w 193"/>
              <a:gd name="T13" fmla="*/ 146 h 193"/>
              <a:gd name="T14" fmla="*/ 171 w 193"/>
              <a:gd name="T15" fmla="*/ 143 h 193"/>
              <a:gd name="T16" fmla="*/ 173 w 193"/>
              <a:gd name="T17" fmla="*/ 135 h 193"/>
              <a:gd name="T18" fmla="*/ 167 w 193"/>
              <a:gd name="T19" fmla="*/ 124 h 193"/>
              <a:gd name="T20" fmla="*/ 166 w 193"/>
              <a:gd name="T21" fmla="*/ 123 h 193"/>
              <a:gd name="T22" fmla="*/ 153 w 193"/>
              <a:gd name="T23" fmla="*/ 115 h 193"/>
              <a:gd name="T24" fmla="*/ 182 w 193"/>
              <a:gd name="T25" fmla="*/ 97 h 193"/>
              <a:gd name="T26" fmla="*/ 190 w 193"/>
              <a:gd name="T27" fmla="*/ 88 h 193"/>
              <a:gd name="T28" fmla="*/ 191 w 193"/>
              <a:gd name="T29" fmla="*/ 86 h 193"/>
              <a:gd name="T30" fmla="*/ 193 w 193"/>
              <a:gd name="T31" fmla="*/ 81 h 193"/>
              <a:gd name="T32" fmla="*/ 189 w 193"/>
              <a:gd name="T33" fmla="*/ 72 h 193"/>
              <a:gd name="T34" fmla="*/ 186 w 193"/>
              <a:gd name="T35" fmla="*/ 71 h 193"/>
              <a:gd name="T36" fmla="*/ 167 w 193"/>
              <a:gd name="T37" fmla="*/ 62 h 193"/>
              <a:gd name="T38" fmla="*/ 172 w 193"/>
              <a:gd name="T39" fmla="*/ 57 h 193"/>
              <a:gd name="T40" fmla="*/ 190 w 193"/>
              <a:gd name="T41" fmla="*/ 17 h 193"/>
              <a:gd name="T42" fmla="*/ 190 w 193"/>
              <a:gd name="T43" fmla="*/ 13 h 193"/>
              <a:gd name="T44" fmla="*/ 180 w 193"/>
              <a:gd name="T45" fmla="*/ 3 h 193"/>
              <a:gd name="T46" fmla="*/ 177 w 193"/>
              <a:gd name="T47" fmla="*/ 3 h 193"/>
              <a:gd name="T48" fmla="*/ 136 w 193"/>
              <a:gd name="T49" fmla="*/ 21 h 193"/>
              <a:gd name="T50" fmla="*/ 131 w 193"/>
              <a:gd name="T51" fmla="*/ 26 h 193"/>
              <a:gd name="T52" fmla="*/ 122 w 193"/>
              <a:gd name="T53" fmla="*/ 6 h 193"/>
              <a:gd name="T54" fmla="*/ 121 w 193"/>
              <a:gd name="T55" fmla="*/ 4 h 193"/>
              <a:gd name="T56" fmla="*/ 112 w 193"/>
              <a:gd name="T57" fmla="*/ 0 h 193"/>
              <a:gd name="T58" fmla="*/ 107 w 193"/>
              <a:gd name="T59" fmla="*/ 2 h 193"/>
              <a:gd name="T60" fmla="*/ 105 w 193"/>
              <a:gd name="T61" fmla="*/ 3 h 193"/>
              <a:gd name="T62" fmla="*/ 96 w 193"/>
              <a:gd name="T63" fmla="*/ 11 h 193"/>
              <a:gd name="T64" fmla="*/ 78 w 193"/>
              <a:gd name="T65" fmla="*/ 40 h 193"/>
              <a:gd name="T66" fmla="*/ 70 w 193"/>
              <a:gd name="T67" fmla="*/ 27 h 193"/>
              <a:gd name="T68" fmla="*/ 69 w 193"/>
              <a:gd name="T69" fmla="*/ 26 h 193"/>
              <a:gd name="T70" fmla="*/ 58 w 193"/>
              <a:gd name="T71" fmla="*/ 20 h 193"/>
              <a:gd name="T72" fmla="*/ 50 w 193"/>
              <a:gd name="T73" fmla="*/ 22 h 193"/>
              <a:gd name="T74" fmla="*/ 47 w 193"/>
              <a:gd name="T75" fmla="*/ 24 h 193"/>
              <a:gd name="T76" fmla="*/ 35 w 193"/>
              <a:gd name="T77" fmla="*/ 34 h 193"/>
              <a:gd name="T78" fmla="*/ 28 w 193"/>
              <a:gd name="T79" fmla="*/ 15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193">
                <a:moveTo>
                  <a:pt x="28" y="151"/>
                </a:moveTo>
                <a:cubicBezTo>
                  <a:pt x="4" y="175"/>
                  <a:pt x="4" y="175"/>
                  <a:pt x="4" y="175"/>
                </a:cubicBezTo>
                <a:cubicBezTo>
                  <a:pt x="0" y="179"/>
                  <a:pt x="0" y="185"/>
                  <a:pt x="4" y="189"/>
                </a:cubicBezTo>
                <a:cubicBezTo>
                  <a:pt x="8" y="193"/>
                  <a:pt x="14" y="193"/>
                  <a:pt x="18" y="189"/>
                </a:cubicBezTo>
                <a:cubicBezTo>
                  <a:pt x="42" y="165"/>
                  <a:pt x="42" y="165"/>
                  <a:pt x="42" y="165"/>
                </a:cubicBezTo>
                <a:cubicBezTo>
                  <a:pt x="76" y="193"/>
                  <a:pt x="127" y="190"/>
                  <a:pt x="159" y="158"/>
                </a:cubicBezTo>
                <a:cubicBezTo>
                  <a:pt x="163" y="154"/>
                  <a:pt x="166" y="150"/>
                  <a:pt x="169" y="146"/>
                </a:cubicBezTo>
                <a:cubicBezTo>
                  <a:pt x="171" y="143"/>
                  <a:pt x="171" y="143"/>
                  <a:pt x="171" y="143"/>
                </a:cubicBezTo>
                <a:cubicBezTo>
                  <a:pt x="172" y="141"/>
                  <a:pt x="173" y="138"/>
                  <a:pt x="173" y="135"/>
                </a:cubicBezTo>
                <a:cubicBezTo>
                  <a:pt x="173" y="131"/>
                  <a:pt x="171" y="127"/>
                  <a:pt x="167" y="124"/>
                </a:cubicBezTo>
                <a:cubicBezTo>
                  <a:pt x="166" y="123"/>
                  <a:pt x="166" y="123"/>
                  <a:pt x="166" y="123"/>
                </a:cubicBezTo>
                <a:cubicBezTo>
                  <a:pt x="161" y="120"/>
                  <a:pt x="157" y="117"/>
                  <a:pt x="153" y="115"/>
                </a:cubicBezTo>
                <a:cubicBezTo>
                  <a:pt x="164" y="112"/>
                  <a:pt x="173" y="106"/>
                  <a:pt x="182" y="97"/>
                </a:cubicBezTo>
                <a:cubicBezTo>
                  <a:pt x="185" y="94"/>
                  <a:pt x="188" y="91"/>
                  <a:pt x="190" y="88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3" y="83"/>
                  <a:pt x="193" y="81"/>
                </a:cubicBezTo>
                <a:cubicBezTo>
                  <a:pt x="193" y="77"/>
                  <a:pt x="191" y="74"/>
                  <a:pt x="189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0" y="67"/>
                  <a:pt x="174" y="64"/>
                  <a:pt x="167" y="62"/>
                </a:cubicBezTo>
                <a:cubicBezTo>
                  <a:pt x="169" y="61"/>
                  <a:pt x="170" y="59"/>
                  <a:pt x="172" y="57"/>
                </a:cubicBezTo>
                <a:cubicBezTo>
                  <a:pt x="184" y="46"/>
                  <a:pt x="189" y="31"/>
                  <a:pt x="190" y="17"/>
                </a:cubicBezTo>
                <a:cubicBezTo>
                  <a:pt x="190" y="16"/>
                  <a:pt x="190" y="14"/>
                  <a:pt x="190" y="13"/>
                </a:cubicBezTo>
                <a:cubicBezTo>
                  <a:pt x="190" y="8"/>
                  <a:pt x="185" y="3"/>
                  <a:pt x="180" y="3"/>
                </a:cubicBezTo>
                <a:cubicBezTo>
                  <a:pt x="177" y="3"/>
                  <a:pt x="177" y="3"/>
                  <a:pt x="177" y="3"/>
                </a:cubicBezTo>
                <a:cubicBezTo>
                  <a:pt x="162" y="4"/>
                  <a:pt x="147" y="9"/>
                  <a:pt x="136" y="21"/>
                </a:cubicBezTo>
                <a:cubicBezTo>
                  <a:pt x="134" y="23"/>
                  <a:pt x="132" y="24"/>
                  <a:pt x="131" y="26"/>
                </a:cubicBezTo>
                <a:cubicBezTo>
                  <a:pt x="129" y="19"/>
                  <a:pt x="126" y="13"/>
                  <a:pt x="122" y="6"/>
                </a:cubicBezTo>
                <a:cubicBezTo>
                  <a:pt x="121" y="4"/>
                  <a:pt x="121" y="4"/>
                  <a:pt x="121" y="4"/>
                </a:cubicBezTo>
                <a:cubicBezTo>
                  <a:pt x="119" y="2"/>
                  <a:pt x="116" y="0"/>
                  <a:pt x="112" y="0"/>
                </a:cubicBezTo>
                <a:cubicBezTo>
                  <a:pt x="110" y="0"/>
                  <a:pt x="109" y="1"/>
                  <a:pt x="107" y="2"/>
                </a:cubicBezTo>
                <a:cubicBezTo>
                  <a:pt x="106" y="2"/>
                  <a:pt x="105" y="3"/>
                  <a:pt x="105" y="3"/>
                </a:cubicBezTo>
                <a:cubicBezTo>
                  <a:pt x="101" y="6"/>
                  <a:pt x="99" y="8"/>
                  <a:pt x="96" y="11"/>
                </a:cubicBezTo>
                <a:cubicBezTo>
                  <a:pt x="87" y="20"/>
                  <a:pt x="81" y="29"/>
                  <a:pt x="78" y="40"/>
                </a:cubicBezTo>
                <a:cubicBezTo>
                  <a:pt x="76" y="36"/>
                  <a:pt x="73" y="32"/>
                  <a:pt x="70" y="27"/>
                </a:cubicBezTo>
                <a:cubicBezTo>
                  <a:pt x="69" y="26"/>
                  <a:pt x="69" y="26"/>
                  <a:pt x="69" y="26"/>
                </a:cubicBezTo>
                <a:cubicBezTo>
                  <a:pt x="66" y="22"/>
                  <a:pt x="62" y="20"/>
                  <a:pt x="58" y="20"/>
                </a:cubicBezTo>
                <a:cubicBezTo>
                  <a:pt x="55" y="20"/>
                  <a:pt x="52" y="21"/>
                  <a:pt x="50" y="22"/>
                </a:cubicBezTo>
                <a:cubicBezTo>
                  <a:pt x="49" y="23"/>
                  <a:pt x="48" y="24"/>
                  <a:pt x="47" y="24"/>
                </a:cubicBezTo>
                <a:cubicBezTo>
                  <a:pt x="43" y="27"/>
                  <a:pt x="39" y="30"/>
                  <a:pt x="35" y="34"/>
                </a:cubicBezTo>
                <a:cubicBezTo>
                  <a:pt x="3" y="66"/>
                  <a:pt x="0" y="117"/>
                  <a:pt x="28" y="151"/>
                </a:cubicBezTo>
                <a:close/>
              </a:path>
            </a:pathLst>
          </a:custGeom>
          <a:solidFill>
            <a:srgbClr val="A5002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75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78"/>
  <p:tag name="MH_SECTIONID" val="279,280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1140215"/>
  <p:tag name="MH_LIBRARY" val="CONTENTS"/>
  <p:tag name="MH_TYPE" val="ENTRY"/>
  <p:tag name="ID" val="547144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1140215"/>
  <p:tag name="MH_LIBRARY" val="CONTENTS"/>
  <p:tag name="MH_TYPE" val="OTHERS"/>
  <p:tag name="ID" val="54714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1140215"/>
  <p:tag name="MH_LIBRARY" val="CONTENTS"/>
  <p:tag name="MH_TYPE" val="OTHERS"/>
  <p:tag name="ID" val="5471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1140215"/>
  <p:tag name="MH_LIBRARY" val="CONTENTS"/>
  <p:tag name="MH_TYPE" val="ENTRY"/>
  <p:tag name="ID" val="547144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1140215"/>
  <p:tag name="MH_LIBRARY" val="CONTENTS"/>
  <p:tag name="MH_TYPE" val="OTHERS"/>
  <p:tag name="ID" val="54714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1140215"/>
  <p:tag name="MH_LIBRARY" val="CONTENTS"/>
  <p:tag name="MH_TYPE" val="ENTRY"/>
  <p:tag name="ID" val="547144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1140215"/>
  <p:tag name="MH_LIBRARY" val="CONTENTS"/>
  <p:tag name="MH_TYPE" val="OTHERS"/>
  <p:tag name="ID" val="5471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1140215"/>
  <p:tag name="MH_LIBRARY" val="CONTENTS"/>
  <p:tag name="MH_TYPE" val="ENTRY"/>
  <p:tag name="ID" val="547144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1140215"/>
  <p:tag name="MH_LIBRARY" val="CONTENTS"/>
  <p:tag name="MH_TYPE" val="OTHERS"/>
  <p:tag name="ID" val="54714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A000120140530A23KPBG</Template>
  <TotalTime>1507</TotalTime>
  <Words>845</Words>
  <Application>Microsoft Office PowerPoint</Application>
  <PresentationFormat>全屏显示(16:9)</PresentationFormat>
  <Paragraphs>63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129</cp:revision>
  <dcterms:created xsi:type="dcterms:W3CDTF">2014-08-15T12:27:29Z</dcterms:created>
  <dcterms:modified xsi:type="dcterms:W3CDTF">2017-06-01T08:30:05Z</dcterms:modified>
</cp:coreProperties>
</file>