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85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>
        <p:scale>
          <a:sx n="75" d="100"/>
          <a:sy n="75" d="100"/>
        </p:scale>
        <p:origin x="540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61BFEA1-37DF-4902-9842-0D8AD3F4B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E79920B-56E1-4711-A2FA-24543FA80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67FE7-03FE-407E-AECA-B64A553B01D3}" type="datetime1">
              <a:rPr lang="es-ES" smtClean="0"/>
              <a:t>16/10/2019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3D19EF08-E6F0-413F-A9B7-9A827E120F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A560B-58A0-429E-8C49-59CF38449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697E-8771-470C-870E-0C3D5011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6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23BEF-CC2F-4CEA-9566-988DAA075961}" type="datetime1">
              <a:rPr lang="es-ES" smtClean="0"/>
              <a:pPr/>
              <a:t>16/10/2019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9AE048-D049-4041-8A79-6BA798720A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091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9AE048-D049-4041-8A79-6BA798720AD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9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CF667B-CD8F-4AB0-A51D-1D67F482D32E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48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CDC1D-A3E7-492B-A9E5-15413E7A56C6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038F67-7170-434A-8FC6-D15B37D670DA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398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038F67-7170-434A-8FC6-D15B37D670DA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479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BB4714-36E3-45C0-8DEF-DDF55FA7E7F2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16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038F67-7170-434A-8FC6-D15B37D670DA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74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83F358-D0A3-4088-8633-1C1F0298BF39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7A1782-D14B-48FD-A556-6433B32439E8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7AEA2-2C5D-4FA3-BA46-49F04037E316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4745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038F67-7170-434A-8FC6-D15B37D670DA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123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D7038F67-7170-434A-8FC6-D15B37D670DA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164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7038F67-7170-434A-8FC6-D15B37D670DA}" type="datetime1">
              <a:rPr lang="es-ES" noProof="0" smtClean="0"/>
              <a:t>16/10/2019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9" r:id="rId1"/>
    <p:sldLayoutId id="2147484860" r:id="rId2"/>
    <p:sldLayoutId id="2147484861" r:id="rId3"/>
    <p:sldLayoutId id="2147484862" r:id="rId4"/>
    <p:sldLayoutId id="2147484863" r:id="rId5"/>
    <p:sldLayoutId id="2147484864" r:id="rId6"/>
    <p:sldLayoutId id="2147484865" r:id="rId7"/>
    <p:sldLayoutId id="2147484866" r:id="rId8"/>
    <p:sldLayoutId id="2147484867" r:id="rId9"/>
    <p:sldLayoutId id="2147484868" r:id="rId10"/>
    <p:sldLayoutId id="2147484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 descr="Nivel de jerarquía gráfico 3">
            <a:extLst>
              <a:ext uri="{FF2B5EF4-FFF2-40B4-BE49-F238E27FC236}">
                <a16:creationId xmlns:a16="http://schemas.microsoft.com/office/drawing/2014/main" id="{5BD63F6B-320E-4ED7-96B4-FB3F22212A81}"/>
              </a:ext>
            </a:extLst>
          </p:cNvPr>
          <p:cNvSpPr/>
          <p:nvPr/>
        </p:nvSpPr>
        <p:spPr>
          <a:xfrm>
            <a:off x="6461808" y="2331356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¿Qué es?</a:t>
            </a:r>
          </a:p>
        </p:txBody>
      </p:sp>
      <p:sp>
        <p:nvSpPr>
          <p:cNvPr id="21" name="Rectángulo 20" descr="Nivel de jerarquía gráfico 3">
            <a:extLst>
              <a:ext uri="{FF2B5EF4-FFF2-40B4-BE49-F238E27FC236}">
                <a16:creationId xmlns:a16="http://schemas.microsoft.com/office/drawing/2014/main" id="{894F1F1E-374B-4CE0-9A41-EA1AE123A968}"/>
              </a:ext>
            </a:extLst>
          </p:cNvPr>
          <p:cNvSpPr/>
          <p:nvPr/>
        </p:nvSpPr>
        <p:spPr>
          <a:xfrm>
            <a:off x="7684996" y="3002542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Roles y Responsabilidades</a:t>
            </a:r>
          </a:p>
        </p:txBody>
      </p:sp>
      <p:sp>
        <p:nvSpPr>
          <p:cNvPr id="23" name="Rectángulo 22" descr="Nivel de jerarquía gráfico 3">
            <a:extLst>
              <a:ext uri="{FF2B5EF4-FFF2-40B4-BE49-F238E27FC236}">
                <a16:creationId xmlns:a16="http://schemas.microsoft.com/office/drawing/2014/main" id="{B89A4238-E05F-4FC8-8DFA-F673BCE93101}"/>
              </a:ext>
            </a:extLst>
          </p:cNvPr>
          <p:cNvSpPr/>
          <p:nvPr/>
        </p:nvSpPr>
        <p:spPr>
          <a:xfrm>
            <a:off x="6461808" y="3673732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Selección de Arquitectura</a:t>
            </a:r>
          </a:p>
        </p:txBody>
      </p:sp>
      <p:sp>
        <p:nvSpPr>
          <p:cNvPr id="25" name="Rectángulo 24" descr="Nivel de jerarquía gráfico 3">
            <a:extLst>
              <a:ext uri="{FF2B5EF4-FFF2-40B4-BE49-F238E27FC236}">
                <a16:creationId xmlns:a16="http://schemas.microsoft.com/office/drawing/2014/main" id="{3CED6E04-BDEA-4739-8EBE-5560951B53CC}"/>
              </a:ext>
            </a:extLst>
          </p:cNvPr>
          <p:cNvSpPr/>
          <p:nvPr/>
        </p:nvSpPr>
        <p:spPr>
          <a:xfrm>
            <a:off x="6461808" y="4344920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Arquitectura</a:t>
            </a:r>
          </a:p>
        </p:txBody>
      </p:sp>
      <p:sp>
        <p:nvSpPr>
          <p:cNvPr id="27" name="Rectángulo 26" descr="Nivel de jerarquía gráfico 3">
            <a:extLst>
              <a:ext uri="{FF2B5EF4-FFF2-40B4-BE49-F238E27FC236}">
                <a16:creationId xmlns:a16="http://schemas.microsoft.com/office/drawing/2014/main" id="{52C5E13A-51A3-4701-81FA-781584C7F582}"/>
              </a:ext>
            </a:extLst>
          </p:cNvPr>
          <p:cNvSpPr/>
          <p:nvPr/>
        </p:nvSpPr>
        <p:spPr>
          <a:xfrm>
            <a:off x="6461808" y="5016109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Revisión del Funcionamiento</a:t>
            </a:r>
          </a:p>
        </p:txBody>
      </p:sp>
      <p:sp>
        <p:nvSpPr>
          <p:cNvPr id="29" name="Rectángulo 28" descr="Nivel de jerarquía gráfico 3">
            <a:extLst>
              <a:ext uri="{FF2B5EF4-FFF2-40B4-BE49-F238E27FC236}">
                <a16:creationId xmlns:a16="http://schemas.microsoft.com/office/drawing/2014/main" id="{FAB844C5-F53B-4FEB-A2F4-BBC58B2B27EC}"/>
              </a:ext>
            </a:extLst>
          </p:cNvPr>
          <p:cNvSpPr/>
          <p:nvPr/>
        </p:nvSpPr>
        <p:spPr>
          <a:xfrm>
            <a:off x="6461808" y="5687297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Conclusiones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EDT Proyecto GRID</a:t>
            </a:r>
          </a:p>
        </p:txBody>
      </p:sp>
      <p:sp>
        <p:nvSpPr>
          <p:cNvPr id="39" name="Rectángulo 38" descr="Nivel de jerarquía gráfico 3">
            <a:extLst>
              <a:ext uri="{FF2B5EF4-FFF2-40B4-BE49-F238E27FC236}">
                <a16:creationId xmlns:a16="http://schemas.microsoft.com/office/drawing/2014/main" id="{8B2FD7A7-9261-4A70-98BC-14AD540926EB}"/>
              </a:ext>
            </a:extLst>
          </p:cNvPr>
          <p:cNvSpPr/>
          <p:nvPr/>
        </p:nvSpPr>
        <p:spPr>
          <a:xfrm>
            <a:off x="7656733" y="2331356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dirty="0"/>
              <a:t>¿Cómo?</a:t>
            </a:r>
            <a:endParaRPr lang="es-ES" sz="1000" kern="1200" dirty="0"/>
          </a:p>
        </p:txBody>
      </p:sp>
      <p:sp>
        <p:nvSpPr>
          <p:cNvPr id="48" name="Rectángulo 47" descr="Nivel de jerarquía gráfico 3">
            <a:extLst>
              <a:ext uri="{FF2B5EF4-FFF2-40B4-BE49-F238E27FC236}">
                <a16:creationId xmlns:a16="http://schemas.microsoft.com/office/drawing/2014/main" id="{1BE1A441-52DE-460A-AC75-DCD0B364534C}"/>
              </a:ext>
            </a:extLst>
          </p:cNvPr>
          <p:cNvSpPr/>
          <p:nvPr/>
        </p:nvSpPr>
        <p:spPr>
          <a:xfrm>
            <a:off x="8858388" y="3002542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Selección de Metodologí</a:t>
            </a:r>
            <a:r>
              <a:rPr lang="es-ES" sz="1000" dirty="0"/>
              <a:t>a</a:t>
            </a:r>
            <a:endParaRPr lang="es-ES" sz="1000" kern="1200" dirty="0"/>
          </a:p>
        </p:txBody>
      </p:sp>
      <p:sp>
        <p:nvSpPr>
          <p:cNvPr id="52" name="Rectángulo 51" descr="Nivel de jerarquía gráfico 3">
            <a:extLst>
              <a:ext uri="{FF2B5EF4-FFF2-40B4-BE49-F238E27FC236}">
                <a16:creationId xmlns:a16="http://schemas.microsoft.com/office/drawing/2014/main" id="{56A226FE-A906-47D8-9CD6-97DA1F99CC97}"/>
              </a:ext>
            </a:extLst>
          </p:cNvPr>
          <p:cNvSpPr/>
          <p:nvPr/>
        </p:nvSpPr>
        <p:spPr>
          <a:xfrm>
            <a:off x="7656733" y="4344920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Adecuación de Recursos</a:t>
            </a:r>
          </a:p>
        </p:txBody>
      </p:sp>
      <p:sp>
        <p:nvSpPr>
          <p:cNvPr id="53" name="Rectángulo 52" descr="Nivel de jerarquía gráfico 3">
            <a:extLst>
              <a:ext uri="{FF2B5EF4-FFF2-40B4-BE49-F238E27FC236}">
                <a16:creationId xmlns:a16="http://schemas.microsoft.com/office/drawing/2014/main" id="{26B88C03-752E-4EB4-A490-8263CD738813}"/>
              </a:ext>
            </a:extLst>
          </p:cNvPr>
          <p:cNvSpPr/>
          <p:nvPr/>
        </p:nvSpPr>
        <p:spPr>
          <a:xfrm>
            <a:off x="7656733" y="5016109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Seguimiento y Control</a:t>
            </a:r>
          </a:p>
        </p:txBody>
      </p:sp>
      <p:grpSp>
        <p:nvGrpSpPr>
          <p:cNvPr id="93" name="Grupo 92" descr="Nivel de jerarquía gráfico 2&#10;">
            <a:extLst>
              <a:ext uri="{FF2B5EF4-FFF2-40B4-BE49-F238E27FC236}">
                <a16:creationId xmlns:a16="http://schemas.microsoft.com/office/drawing/2014/main" id="{04B4B687-937A-45F2-B3A0-595677EF003F}"/>
              </a:ext>
            </a:extLst>
          </p:cNvPr>
          <p:cNvGrpSpPr/>
          <p:nvPr/>
        </p:nvGrpSpPr>
        <p:grpSpPr>
          <a:xfrm>
            <a:off x="4764520" y="2331356"/>
            <a:ext cx="1699888" cy="576051"/>
            <a:chOff x="6429134" y="2407556"/>
            <a:chExt cx="1699888" cy="576051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9C7F8CF-F504-4D16-94E0-36FE0E141B1B}"/>
                </a:ext>
              </a:extLst>
            </p:cNvPr>
            <p:cNvSpPr/>
            <p:nvPr/>
          </p:nvSpPr>
          <p:spPr>
            <a:xfrm>
              <a:off x="7877400" y="2407556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  <p:sp>
          <p:nvSpPr>
            <p:cNvPr id="32" name="Paralelogramo 31">
              <a:extLst>
                <a:ext uri="{FF2B5EF4-FFF2-40B4-BE49-F238E27FC236}">
                  <a16:creationId xmlns:a16="http://schemas.microsoft.com/office/drawing/2014/main" id="{979B4731-DF88-4D23-8730-BC8ACBC6946A}"/>
                </a:ext>
              </a:extLst>
            </p:cNvPr>
            <p:cNvSpPr/>
            <p:nvPr/>
          </p:nvSpPr>
          <p:spPr>
            <a:xfrm>
              <a:off x="6429134" y="2407556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74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/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A641E76A-EBDB-428E-A68C-C8991F012E71}"/>
                </a:ext>
              </a:extLst>
            </p:cNvPr>
            <p:cNvSpPr/>
            <p:nvPr/>
          </p:nvSpPr>
          <p:spPr>
            <a:xfrm>
              <a:off x="6465512" y="2407556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tx1"/>
                  </a:solidFill>
                </a:rPr>
                <a:t>Investigación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2271F8EE-4D77-48C9-8A4D-1EB0686BCC4E}"/>
                </a:ext>
              </a:extLst>
            </p:cNvPr>
            <p:cNvSpPr/>
            <p:nvPr/>
          </p:nvSpPr>
          <p:spPr>
            <a:xfrm>
              <a:off x="6437950" y="2668020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</p:grpSp>
      <p:grpSp>
        <p:nvGrpSpPr>
          <p:cNvPr id="94" name="Grupo 93" descr="Nivel de jerarquía gráfico 2&#10;">
            <a:extLst>
              <a:ext uri="{FF2B5EF4-FFF2-40B4-BE49-F238E27FC236}">
                <a16:creationId xmlns:a16="http://schemas.microsoft.com/office/drawing/2014/main" id="{B14E25DE-93A0-4657-ADCD-74F946B2D9F8}"/>
              </a:ext>
            </a:extLst>
          </p:cNvPr>
          <p:cNvGrpSpPr/>
          <p:nvPr/>
        </p:nvGrpSpPr>
        <p:grpSpPr>
          <a:xfrm>
            <a:off x="4764520" y="3002544"/>
            <a:ext cx="1699888" cy="576051"/>
            <a:chOff x="6429134" y="3078744"/>
            <a:chExt cx="1699888" cy="576051"/>
          </a:xfrm>
        </p:grpSpPr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08C5CC49-0D17-46F2-BDD9-D8B88AB5ED92}"/>
                </a:ext>
              </a:extLst>
            </p:cNvPr>
            <p:cNvSpPr/>
            <p:nvPr/>
          </p:nvSpPr>
          <p:spPr>
            <a:xfrm>
              <a:off x="7877400" y="3078744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  <p:sp>
          <p:nvSpPr>
            <p:cNvPr id="34" name="Paralelogramo 33">
              <a:extLst>
                <a:ext uri="{FF2B5EF4-FFF2-40B4-BE49-F238E27FC236}">
                  <a16:creationId xmlns:a16="http://schemas.microsoft.com/office/drawing/2014/main" id="{DBFA0D9F-14C9-4A47-B26B-D069D98ADBF5}"/>
                </a:ext>
              </a:extLst>
            </p:cNvPr>
            <p:cNvSpPr/>
            <p:nvPr/>
          </p:nvSpPr>
          <p:spPr>
            <a:xfrm>
              <a:off x="6429134" y="3078744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/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57871728-F83B-4FFB-A873-C28342D5C773}"/>
                </a:ext>
              </a:extLst>
            </p:cNvPr>
            <p:cNvSpPr/>
            <p:nvPr/>
          </p:nvSpPr>
          <p:spPr>
            <a:xfrm>
              <a:off x="6465512" y="3078744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tx1"/>
                  </a:solidFill>
                </a:rPr>
                <a:t>Planificación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E52BB09-3880-4FE3-926C-2FA12EBF16ED}"/>
                </a:ext>
              </a:extLst>
            </p:cNvPr>
            <p:cNvSpPr/>
            <p:nvPr/>
          </p:nvSpPr>
          <p:spPr>
            <a:xfrm>
              <a:off x="6437950" y="3339208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</p:grpSp>
      <p:grpSp>
        <p:nvGrpSpPr>
          <p:cNvPr id="95" name="Grupo 94" descr="Nivel de jerarquía gráfico 2&#10;">
            <a:extLst>
              <a:ext uri="{FF2B5EF4-FFF2-40B4-BE49-F238E27FC236}">
                <a16:creationId xmlns:a16="http://schemas.microsoft.com/office/drawing/2014/main" id="{609D95EB-C1EC-48A9-A824-0CBC778A66EA}"/>
              </a:ext>
            </a:extLst>
          </p:cNvPr>
          <p:cNvGrpSpPr/>
          <p:nvPr/>
        </p:nvGrpSpPr>
        <p:grpSpPr>
          <a:xfrm>
            <a:off x="4764520" y="3673731"/>
            <a:ext cx="1699888" cy="576052"/>
            <a:chOff x="6429134" y="3749931"/>
            <a:chExt cx="1699888" cy="576052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21F2244F-43AC-4C00-A697-D91344FB75A6}"/>
                </a:ext>
              </a:extLst>
            </p:cNvPr>
            <p:cNvSpPr/>
            <p:nvPr/>
          </p:nvSpPr>
          <p:spPr>
            <a:xfrm>
              <a:off x="7877400" y="3749932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  <p:sp>
          <p:nvSpPr>
            <p:cNvPr id="35" name="Paralelogramo 34">
              <a:extLst>
                <a:ext uri="{FF2B5EF4-FFF2-40B4-BE49-F238E27FC236}">
                  <a16:creationId xmlns:a16="http://schemas.microsoft.com/office/drawing/2014/main" id="{DB07D0EB-45D1-4BB5-9E45-C98505F9AFF0}"/>
                </a:ext>
              </a:extLst>
            </p:cNvPr>
            <p:cNvSpPr/>
            <p:nvPr/>
          </p:nvSpPr>
          <p:spPr>
            <a:xfrm>
              <a:off x="6429134" y="3749931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/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A89BBF4D-96E5-486E-8701-17091B2C4EAD}"/>
                </a:ext>
              </a:extLst>
            </p:cNvPr>
            <p:cNvSpPr/>
            <p:nvPr/>
          </p:nvSpPr>
          <p:spPr>
            <a:xfrm>
              <a:off x="6465512" y="3749932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tx1"/>
                  </a:solidFill>
                </a:rPr>
                <a:t>Propuesta</a:t>
              </a: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043E2023-870C-47C9-932D-A0BAC54B672B}"/>
                </a:ext>
              </a:extLst>
            </p:cNvPr>
            <p:cNvSpPr/>
            <p:nvPr/>
          </p:nvSpPr>
          <p:spPr>
            <a:xfrm>
              <a:off x="6437950" y="4010396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</p:grpSp>
      <p:grpSp>
        <p:nvGrpSpPr>
          <p:cNvPr id="96" name="Grupo 95" descr="Nivel de jerarquía gráfico 2&#10;">
            <a:extLst>
              <a:ext uri="{FF2B5EF4-FFF2-40B4-BE49-F238E27FC236}">
                <a16:creationId xmlns:a16="http://schemas.microsoft.com/office/drawing/2014/main" id="{114E3938-1C6F-4306-8CB8-4E548A9E74FF}"/>
              </a:ext>
            </a:extLst>
          </p:cNvPr>
          <p:cNvGrpSpPr/>
          <p:nvPr/>
        </p:nvGrpSpPr>
        <p:grpSpPr>
          <a:xfrm>
            <a:off x="4764520" y="4344918"/>
            <a:ext cx="1699888" cy="576053"/>
            <a:chOff x="6429134" y="4421118"/>
            <a:chExt cx="1699888" cy="576053"/>
          </a:xfrm>
        </p:grpSpPr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FB83631-D4D7-4CA4-A008-98BD9C473524}"/>
                </a:ext>
              </a:extLst>
            </p:cNvPr>
            <p:cNvSpPr/>
            <p:nvPr/>
          </p:nvSpPr>
          <p:spPr>
            <a:xfrm>
              <a:off x="7877400" y="4421120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  <p:sp>
          <p:nvSpPr>
            <p:cNvPr id="36" name="Paralelogramo 35">
              <a:extLst>
                <a:ext uri="{FF2B5EF4-FFF2-40B4-BE49-F238E27FC236}">
                  <a16:creationId xmlns:a16="http://schemas.microsoft.com/office/drawing/2014/main" id="{5FCA833A-255D-45B4-8490-68A94DCA22CD}"/>
                </a:ext>
              </a:extLst>
            </p:cNvPr>
            <p:cNvSpPr/>
            <p:nvPr/>
          </p:nvSpPr>
          <p:spPr>
            <a:xfrm>
              <a:off x="6429134" y="4421118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/>
            </a:p>
          </p:txBody>
        </p:sp>
        <p:sp>
          <p:nvSpPr>
            <p:cNvPr id="26" name="Paralelogramo 25">
              <a:extLst>
                <a:ext uri="{FF2B5EF4-FFF2-40B4-BE49-F238E27FC236}">
                  <a16:creationId xmlns:a16="http://schemas.microsoft.com/office/drawing/2014/main" id="{39F81C40-BCE8-47F8-AF0D-C76AB8AA6C44}"/>
                </a:ext>
              </a:extLst>
            </p:cNvPr>
            <p:cNvSpPr/>
            <p:nvPr/>
          </p:nvSpPr>
          <p:spPr>
            <a:xfrm>
              <a:off x="6465512" y="4421120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tx1"/>
                  </a:solidFill>
                </a:rPr>
                <a:t>Diseño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A9F133DA-1E4E-43ED-A261-96ADE6C28542}"/>
                </a:ext>
              </a:extLst>
            </p:cNvPr>
            <p:cNvSpPr/>
            <p:nvPr/>
          </p:nvSpPr>
          <p:spPr>
            <a:xfrm>
              <a:off x="6437950" y="4681584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</p:grpSp>
      <p:grpSp>
        <p:nvGrpSpPr>
          <p:cNvPr id="97" name="Grupo 96" descr="Nivel de jerarquía gráfico 2&#10;">
            <a:extLst>
              <a:ext uri="{FF2B5EF4-FFF2-40B4-BE49-F238E27FC236}">
                <a16:creationId xmlns:a16="http://schemas.microsoft.com/office/drawing/2014/main" id="{8AEF81FE-2F78-440B-AD58-176CDDF45B1D}"/>
              </a:ext>
            </a:extLst>
          </p:cNvPr>
          <p:cNvGrpSpPr/>
          <p:nvPr/>
        </p:nvGrpSpPr>
        <p:grpSpPr>
          <a:xfrm>
            <a:off x="4764520" y="5016105"/>
            <a:ext cx="1699888" cy="576055"/>
            <a:chOff x="6429134" y="5092305"/>
            <a:chExt cx="1699888" cy="576055"/>
          </a:xfrm>
        </p:grpSpPr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78770732-188D-4A84-948F-C30865F73264}"/>
                </a:ext>
              </a:extLst>
            </p:cNvPr>
            <p:cNvSpPr/>
            <p:nvPr/>
          </p:nvSpPr>
          <p:spPr>
            <a:xfrm>
              <a:off x="7877400" y="5092309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  <p:sp>
          <p:nvSpPr>
            <p:cNvPr id="37" name="Paralelogramo 36">
              <a:extLst>
                <a:ext uri="{FF2B5EF4-FFF2-40B4-BE49-F238E27FC236}">
                  <a16:creationId xmlns:a16="http://schemas.microsoft.com/office/drawing/2014/main" id="{B387F4E7-FBF4-4EA7-ACEC-B10CFD0D4F62}"/>
                </a:ext>
              </a:extLst>
            </p:cNvPr>
            <p:cNvSpPr/>
            <p:nvPr/>
          </p:nvSpPr>
          <p:spPr>
            <a:xfrm>
              <a:off x="6429134" y="5092305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/>
            </a:p>
          </p:txBody>
        </p:sp>
        <p:sp>
          <p:nvSpPr>
            <p:cNvPr id="28" name="Paralelogramo 27">
              <a:extLst>
                <a:ext uri="{FF2B5EF4-FFF2-40B4-BE49-F238E27FC236}">
                  <a16:creationId xmlns:a16="http://schemas.microsoft.com/office/drawing/2014/main" id="{6AD2FDBA-3077-4953-843E-1B2F3D509343}"/>
                </a:ext>
              </a:extLst>
            </p:cNvPr>
            <p:cNvSpPr/>
            <p:nvPr/>
          </p:nvSpPr>
          <p:spPr>
            <a:xfrm>
              <a:off x="6465512" y="5092309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tx1"/>
                  </a:solidFill>
                </a:rPr>
                <a:t>Prototipo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457284F-96E6-4F5E-8268-86780F92A18B}"/>
                </a:ext>
              </a:extLst>
            </p:cNvPr>
            <p:cNvSpPr/>
            <p:nvPr/>
          </p:nvSpPr>
          <p:spPr>
            <a:xfrm>
              <a:off x="6437950" y="5352773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</p:grpSp>
      <p:grpSp>
        <p:nvGrpSpPr>
          <p:cNvPr id="98" name="Grupo 97" descr="Nivel de jerarquía gráfico 2&#10;">
            <a:extLst>
              <a:ext uri="{FF2B5EF4-FFF2-40B4-BE49-F238E27FC236}">
                <a16:creationId xmlns:a16="http://schemas.microsoft.com/office/drawing/2014/main" id="{C986D7A9-E127-4BEE-BBB5-18594DF71DED}"/>
              </a:ext>
            </a:extLst>
          </p:cNvPr>
          <p:cNvGrpSpPr/>
          <p:nvPr/>
        </p:nvGrpSpPr>
        <p:grpSpPr>
          <a:xfrm>
            <a:off x="4764520" y="5687292"/>
            <a:ext cx="1699888" cy="576056"/>
            <a:chOff x="6429134" y="5763492"/>
            <a:chExt cx="1699888" cy="576056"/>
          </a:xfrm>
        </p:grpSpPr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F7410CB-D4D5-4185-BD8C-E1FCB51E0F14}"/>
                </a:ext>
              </a:extLst>
            </p:cNvPr>
            <p:cNvSpPr/>
            <p:nvPr/>
          </p:nvSpPr>
          <p:spPr>
            <a:xfrm>
              <a:off x="7877400" y="5763497"/>
              <a:ext cx="251622" cy="576051"/>
            </a:xfrm>
            <a:custGeom>
              <a:avLst/>
              <a:gdLst>
                <a:gd name="connsiteX0" fmla="*/ 0 w 1560902"/>
                <a:gd name="connsiteY0" fmla="*/ 0 h 476075"/>
                <a:gd name="connsiteX1" fmla="*/ 1560902 w 1560902"/>
                <a:gd name="connsiteY1" fmla="*/ 0 h 476075"/>
                <a:gd name="connsiteX2" fmla="*/ 1560902 w 1560902"/>
                <a:gd name="connsiteY2" fmla="*/ 476075 h 476075"/>
                <a:gd name="connsiteX3" fmla="*/ 0 w 1560902"/>
                <a:gd name="connsiteY3" fmla="*/ 476075 h 476075"/>
                <a:gd name="connsiteX4" fmla="*/ 0 w 1560902"/>
                <a:gd name="connsiteY4" fmla="*/ 0 h 47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0902" h="476075">
                  <a:moveTo>
                    <a:pt x="0" y="0"/>
                  </a:moveTo>
                  <a:lnTo>
                    <a:pt x="1560902" y="0"/>
                  </a:lnTo>
                  <a:lnTo>
                    <a:pt x="1560902" y="476075"/>
                  </a:lnTo>
                  <a:lnTo>
                    <a:pt x="0" y="476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  <p:sp>
          <p:nvSpPr>
            <p:cNvPr id="38" name="Paralelogramo 37">
              <a:extLst>
                <a:ext uri="{FF2B5EF4-FFF2-40B4-BE49-F238E27FC236}">
                  <a16:creationId xmlns:a16="http://schemas.microsoft.com/office/drawing/2014/main" id="{C36B9F51-9555-4F7D-8FA6-BD21A24C8735}"/>
                </a:ext>
              </a:extLst>
            </p:cNvPr>
            <p:cNvSpPr/>
            <p:nvPr/>
          </p:nvSpPr>
          <p:spPr>
            <a:xfrm>
              <a:off x="6429134" y="5763492"/>
              <a:ext cx="1633658" cy="576051"/>
            </a:xfrm>
            <a:prstGeom prst="parallelogram">
              <a:avLst>
                <a:gd name="adj" fmla="val 14996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rtlCol="0" anchor="ctr" anchorCtr="0">
              <a:noAutofit/>
            </a:bodyPr>
            <a:lstStyle/>
            <a:p>
              <a:pPr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000"/>
            </a:p>
          </p:txBody>
        </p: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275B4F72-39AB-43FB-8AD6-760F6DB8BA89}"/>
                </a:ext>
              </a:extLst>
            </p:cNvPr>
            <p:cNvSpPr/>
            <p:nvPr/>
          </p:nvSpPr>
          <p:spPr>
            <a:xfrm>
              <a:off x="6465512" y="5763497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61783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tx1"/>
                  </a:solidFill>
                </a:rPr>
                <a:t>Documentación</a:t>
              </a: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191233B5-C50C-438E-AA9B-C6799DC48BEF}"/>
                </a:ext>
              </a:extLst>
            </p:cNvPr>
            <p:cNvSpPr/>
            <p:nvPr/>
          </p:nvSpPr>
          <p:spPr>
            <a:xfrm>
              <a:off x="6437950" y="6023961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</p:grpSp>
      <p:cxnSp>
        <p:nvCxnSpPr>
          <p:cNvPr id="68" name="Conector: Codo 67" descr="Líneas de conector">
            <a:extLst>
              <a:ext uri="{FF2B5EF4-FFF2-40B4-BE49-F238E27FC236}">
                <a16:creationId xmlns:a16="http://schemas.microsoft.com/office/drawing/2014/main" id="{16E8FAAE-F4F0-4CE2-9DE2-55F59087EFE8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3057442" y="2619382"/>
            <a:ext cx="1715894" cy="1682732"/>
          </a:xfrm>
          <a:prstGeom prst="bentConnector3">
            <a:avLst>
              <a:gd name="adj1" fmla="val 74425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Codo 68" descr="Líneas de conector">
            <a:extLst>
              <a:ext uri="{FF2B5EF4-FFF2-40B4-BE49-F238E27FC236}">
                <a16:creationId xmlns:a16="http://schemas.microsoft.com/office/drawing/2014/main" id="{44E1FC6A-ED68-4367-A395-3C444EAA2329}"/>
              </a:ext>
            </a:extLst>
          </p:cNvPr>
          <p:cNvCxnSpPr>
            <a:cxnSpLocks/>
            <a:stCxn id="59" idx="6"/>
            <a:endCxn id="66" idx="2"/>
          </p:cNvCxnSpPr>
          <p:nvPr/>
        </p:nvCxnSpPr>
        <p:spPr>
          <a:xfrm>
            <a:off x="3057442" y="4302114"/>
            <a:ext cx="1715894" cy="1673209"/>
          </a:xfrm>
          <a:prstGeom prst="bentConnector3">
            <a:avLst>
              <a:gd name="adj1" fmla="val 74425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 descr="Líneas de conector">
            <a:extLst>
              <a:ext uri="{FF2B5EF4-FFF2-40B4-BE49-F238E27FC236}">
                <a16:creationId xmlns:a16="http://schemas.microsoft.com/office/drawing/2014/main" id="{007726C8-8968-43E0-B4AD-157C8709EFCF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336136" y="3290569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 descr="Líneas de conector">
            <a:extLst>
              <a:ext uri="{FF2B5EF4-FFF2-40B4-BE49-F238E27FC236}">
                <a16:creationId xmlns:a16="http://schemas.microsoft.com/office/drawing/2014/main" id="{552BA232-A9B0-4771-891D-3EC0B8D11D25}"/>
              </a:ext>
            </a:extLst>
          </p:cNvPr>
          <p:cNvCxnSpPr>
            <a:cxnSpLocks/>
          </p:cNvCxnSpPr>
          <p:nvPr/>
        </p:nvCxnSpPr>
        <p:spPr>
          <a:xfrm>
            <a:off x="4336136" y="3961755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 descr="Líneas de conector">
            <a:extLst>
              <a:ext uri="{FF2B5EF4-FFF2-40B4-BE49-F238E27FC236}">
                <a16:creationId xmlns:a16="http://schemas.microsoft.com/office/drawing/2014/main" id="{E904EFC6-508A-42A4-905A-60035D52D0E3}"/>
              </a:ext>
            </a:extLst>
          </p:cNvPr>
          <p:cNvCxnSpPr>
            <a:cxnSpLocks/>
          </p:cNvCxnSpPr>
          <p:nvPr/>
        </p:nvCxnSpPr>
        <p:spPr>
          <a:xfrm>
            <a:off x="4336136" y="4632940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 descr="Líneas de conector">
            <a:extLst>
              <a:ext uri="{FF2B5EF4-FFF2-40B4-BE49-F238E27FC236}">
                <a16:creationId xmlns:a16="http://schemas.microsoft.com/office/drawing/2014/main" id="{F07E3F70-C431-4DA4-8094-82EFD6DB0B1A}"/>
              </a:ext>
            </a:extLst>
          </p:cNvPr>
          <p:cNvCxnSpPr>
            <a:cxnSpLocks/>
          </p:cNvCxnSpPr>
          <p:nvPr/>
        </p:nvCxnSpPr>
        <p:spPr>
          <a:xfrm>
            <a:off x="4336136" y="5304125"/>
            <a:ext cx="4372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o 98" descr="Jerarquía gráfico nivel 1">
            <a:extLst>
              <a:ext uri="{FF2B5EF4-FFF2-40B4-BE49-F238E27FC236}">
                <a16:creationId xmlns:a16="http://schemas.microsoft.com/office/drawing/2014/main" id="{75790493-F031-4CC4-9F4F-58CD9AACEE3C}"/>
              </a:ext>
            </a:extLst>
          </p:cNvPr>
          <p:cNvGrpSpPr/>
          <p:nvPr/>
        </p:nvGrpSpPr>
        <p:grpSpPr>
          <a:xfrm>
            <a:off x="1451579" y="3971895"/>
            <a:ext cx="1624281" cy="613482"/>
            <a:chOff x="3116193" y="4048095"/>
            <a:chExt cx="1624281" cy="613482"/>
          </a:xfrm>
        </p:grpSpPr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BBCEA128-7988-4F63-A31C-6851B49941C1}"/>
                </a:ext>
              </a:extLst>
            </p:cNvPr>
            <p:cNvSpPr/>
            <p:nvPr/>
          </p:nvSpPr>
          <p:spPr>
            <a:xfrm>
              <a:off x="3116193" y="4085526"/>
              <a:ext cx="1624281" cy="576051"/>
            </a:xfrm>
            <a:prstGeom prst="parallelogram">
              <a:avLst>
                <a:gd name="adj" fmla="val 14996"/>
              </a:avLst>
            </a:prstGeom>
            <a:gradFill flip="none" rotWithShape="0">
              <a:gsLst>
                <a:gs pos="0">
                  <a:schemeClr val="accent1">
                    <a:lumMod val="75000"/>
                  </a:schemeClr>
                </a:gs>
                <a:gs pos="26000">
                  <a:schemeClr val="tx1"/>
                </a:gs>
                <a:gs pos="100000">
                  <a:schemeClr val="accent1">
                    <a:lumMod val="7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651" tIns="61783" rIns="186651" bIns="61783" numCol="1" spcCol="1270" rtlCol="0" anchor="ctr" anchorCtr="0">
              <a:noAutofit/>
            </a:bodyPr>
            <a:lstStyle/>
            <a:p>
              <a:pPr marL="0" lvl="0" indent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000" kern="1200"/>
            </a:p>
          </p:txBody>
        </p: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9900C946-F174-40FD-9311-F89006CFAA3B}"/>
                </a:ext>
              </a:extLst>
            </p:cNvPr>
            <p:cNvSpPr/>
            <p:nvPr/>
          </p:nvSpPr>
          <p:spPr>
            <a:xfrm>
              <a:off x="3147882" y="4085525"/>
              <a:ext cx="1560902" cy="576051"/>
            </a:xfrm>
            <a:prstGeom prst="parallelogram">
              <a:avLst/>
            </a:prstGeom>
            <a:gradFill flip="none" rotWithShape="0">
              <a:gsLst>
                <a:gs pos="99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6800000" scaled="0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6651" tIns="61783" rIns="186651" bIns="61783" numCol="1" spcCol="1270" rtlCol="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dirty="0">
                  <a:solidFill>
                    <a:schemeClr val="tx1"/>
                  </a:solidFill>
                </a:rPr>
                <a:t>Proyecto GRID</a:t>
              </a: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8A5AF17-9C53-4B69-B35F-16A7E0045F35}"/>
                </a:ext>
              </a:extLst>
            </p:cNvPr>
            <p:cNvSpPr/>
            <p:nvPr/>
          </p:nvSpPr>
          <p:spPr>
            <a:xfrm>
              <a:off x="4666933" y="4350752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FF145924-A4D6-4851-B202-365B22B9079D}"/>
                </a:ext>
              </a:extLst>
            </p:cNvPr>
            <p:cNvSpPr/>
            <p:nvPr/>
          </p:nvSpPr>
          <p:spPr>
            <a:xfrm>
              <a:off x="3900772" y="4048095"/>
              <a:ext cx="55123" cy="551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000"/>
            </a:p>
          </p:txBody>
        </p:sp>
      </p:grpSp>
      <p:sp>
        <p:nvSpPr>
          <p:cNvPr id="60" name="Rectángulo 59" descr="Nivel de jerarquía gráfico 3">
            <a:extLst>
              <a:ext uri="{FF2B5EF4-FFF2-40B4-BE49-F238E27FC236}">
                <a16:creationId xmlns:a16="http://schemas.microsoft.com/office/drawing/2014/main" id="{1EE5F931-26C5-4551-9BF6-EAC25728496E}"/>
              </a:ext>
            </a:extLst>
          </p:cNvPr>
          <p:cNvSpPr/>
          <p:nvPr/>
        </p:nvSpPr>
        <p:spPr>
          <a:xfrm>
            <a:off x="8851657" y="2331356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dirty="0"/>
              <a:t>Ejemplos</a:t>
            </a:r>
            <a:endParaRPr lang="es-ES" sz="1000" kern="1200" dirty="0"/>
          </a:p>
        </p:txBody>
      </p:sp>
      <p:sp>
        <p:nvSpPr>
          <p:cNvPr id="67" name="Rectángulo 66" descr="Nivel de jerarquía gráfico 3">
            <a:extLst>
              <a:ext uri="{FF2B5EF4-FFF2-40B4-BE49-F238E27FC236}">
                <a16:creationId xmlns:a16="http://schemas.microsoft.com/office/drawing/2014/main" id="{368D7AD3-481D-4382-86E1-61CD769262E5}"/>
              </a:ext>
            </a:extLst>
          </p:cNvPr>
          <p:cNvSpPr/>
          <p:nvPr/>
        </p:nvSpPr>
        <p:spPr>
          <a:xfrm>
            <a:off x="7667402" y="3673731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Materiales y Requisitos</a:t>
            </a:r>
          </a:p>
        </p:txBody>
      </p:sp>
      <p:sp>
        <p:nvSpPr>
          <p:cNvPr id="71" name="Rectángulo 70" descr="Nivel de jerarquía gráfico 3">
            <a:extLst>
              <a:ext uri="{FF2B5EF4-FFF2-40B4-BE49-F238E27FC236}">
                <a16:creationId xmlns:a16="http://schemas.microsoft.com/office/drawing/2014/main" id="{C5365DD2-7356-4BA4-AC85-6BF654EE5EE1}"/>
              </a:ext>
            </a:extLst>
          </p:cNvPr>
          <p:cNvSpPr/>
          <p:nvPr/>
        </p:nvSpPr>
        <p:spPr>
          <a:xfrm>
            <a:off x="6482695" y="3002543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dirty="0"/>
              <a:t>Objetivo y Alcance</a:t>
            </a:r>
            <a:endParaRPr lang="es-ES" sz="1000" kern="1200" dirty="0"/>
          </a:p>
        </p:txBody>
      </p:sp>
      <p:sp>
        <p:nvSpPr>
          <p:cNvPr id="72" name="Rectángulo 71" descr="Nivel de jerarquía gráfico 3">
            <a:extLst>
              <a:ext uri="{FF2B5EF4-FFF2-40B4-BE49-F238E27FC236}">
                <a16:creationId xmlns:a16="http://schemas.microsoft.com/office/drawing/2014/main" id="{3B4D12F7-1FB6-4B3E-8260-14D35E9625F1}"/>
              </a:ext>
            </a:extLst>
          </p:cNvPr>
          <p:cNvSpPr/>
          <p:nvPr/>
        </p:nvSpPr>
        <p:spPr>
          <a:xfrm>
            <a:off x="8851657" y="5016105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Corrección de Fallos</a:t>
            </a:r>
          </a:p>
        </p:txBody>
      </p:sp>
      <p:sp>
        <p:nvSpPr>
          <p:cNvPr id="75" name="Rectángulo 74" descr="Nivel de jerarquía gráfico 3">
            <a:extLst>
              <a:ext uri="{FF2B5EF4-FFF2-40B4-BE49-F238E27FC236}">
                <a16:creationId xmlns:a16="http://schemas.microsoft.com/office/drawing/2014/main" id="{F0BD6A21-3597-4C8F-B1E2-A4C509497045}"/>
              </a:ext>
            </a:extLst>
          </p:cNvPr>
          <p:cNvSpPr/>
          <p:nvPr/>
        </p:nvSpPr>
        <p:spPr>
          <a:xfrm>
            <a:off x="10066492" y="3002542"/>
            <a:ext cx="1188000" cy="576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ctr" anchorCtr="0">
            <a:noAutofit/>
          </a:bodyPr>
          <a:lstStyle/>
          <a:p>
            <a:pPr marL="0" lvl="0" indent="0" algn="ctr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000" kern="1200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1813138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F90670-9837-4886-9491-54ADDFB32807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A5E1CF49-918D-4E11-80E2-FC79E122A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B87904-B4B5-4C77-89B7-E2B74F8A54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50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Galería</vt:lpstr>
      <vt:lpstr>EDT Proyecto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2019-10-16T15:52:54Z</dcterms:created>
  <dcterms:modified xsi:type="dcterms:W3CDTF">2019-10-16T16:31:39Z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