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95868" y="3643314"/>
            <a:ext cx="30022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2D936B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sz="3600" b="1" spc="-165" dirty="0">
                <a:solidFill>
                  <a:srgbClr val="2D936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5" dirty="0">
                <a:solidFill>
                  <a:srgbClr val="2D936B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738546" y="2857496"/>
            <a:ext cx="6943859" cy="98488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KUMMURU DHEERAJ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367852"/>
            <a:ext cx="9499630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Arial Black" pitchFamily="34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Threat Detection Model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Data Collection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Feature Extraction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Model Selection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Training and Validation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Real-Time Detection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b="1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 dirty="0" smtClean="0"/>
              <a:t>Data Encryption Model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End-to-End Encryption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Key Management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Data Obfuscation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spc="15" dirty="0" smtClean="0"/>
              <a:t>M</a:t>
            </a:r>
            <a:r>
              <a:rPr lang="en-US" dirty="0" smtClean="0"/>
              <a:t>O</a:t>
            </a:r>
            <a:r>
              <a:rPr lang="en-US" spc="-15" dirty="0" smtClean="0"/>
              <a:t>D</a:t>
            </a:r>
            <a:r>
              <a:rPr lang="en-US" spc="-35" dirty="0" smtClean="0"/>
              <a:t>E</a:t>
            </a:r>
            <a:r>
              <a:rPr lang="en-US" spc="-30" dirty="0" smtClean="0"/>
              <a:t>LL</a:t>
            </a:r>
            <a:r>
              <a:rPr lang="en-US" spc="-5" dirty="0" smtClean="0"/>
              <a:t>I</a:t>
            </a:r>
            <a:r>
              <a:rPr lang="en-US" spc="30" dirty="0" smtClean="0"/>
              <a:t>N</a:t>
            </a:r>
            <a:r>
              <a:rPr lang="en-US" spc="5" dirty="0" smtClean="0"/>
              <a:t>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3088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/>
              <a:t>User Behavior Analysis Model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Behavioral Biometrics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Anomaly Detection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Adaptive Authentication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200" b="1" dirty="0" smtClean="0"/>
              <a:t>Integration and Deployment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Seamless Integration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User-Friendly Interface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Continuous Monitoring and Updates</a:t>
            </a:r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endParaRPr b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95274" y="1500174"/>
            <a:ext cx="10972800" cy="369332"/>
          </a:xfrm>
        </p:spPr>
        <p:txBody>
          <a:bodyPr/>
          <a:lstStyle/>
          <a:p>
            <a:r>
              <a:rPr lang="en-US" sz="2400" dirty="0" smtClean="0"/>
              <a:t>Outputs: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Screenshot 2024-06-14 1624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8" y="2285992"/>
            <a:ext cx="3677163" cy="3667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Screenshot 2024-06-14 1639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4" y="2786058"/>
            <a:ext cx="5224955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3902" y="2786058"/>
            <a:ext cx="10915688" cy="430887"/>
          </a:xfrm>
        </p:spPr>
        <p:txBody>
          <a:bodyPr/>
          <a:lstStyle/>
          <a:p>
            <a:r>
              <a:rPr lang="en-US" sz="2800" smtClean="0"/>
              <a:t>https://github.com/lucky48121/Apssdc-project-my-.git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666712" y="128586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endParaRPr sz="4250"/>
          </a:p>
        </p:txBody>
      </p:sp>
      <p:sp>
        <p:nvSpPr>
          <p:cNvPr id="23" name="Subtitle 22"/>
          <p:cNvSpPr>
            <a:spLocks noGrp="1"/>
          </p:cNvSpPr>
          <p:nvPr>
            <p:ph type="subTitle" idx="4"/>
          </p:nvPr>
        </p:nvSpPr>
        <p:spPr>
          <a:xfrm>
            <a:off x="2166910" y="2357430"/>
            <a:ext cx="8534400" cy="553998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Key logger and Security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>
              <a:buFont typeface="Arial" pitchFamily="34" charset="0"/>
              <a:buChar char="•"/>
            </a:pP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2643182"/>
            <a:ext cx="4167174" cy="4062418"/>
            <a:chOff x="0" y="2643182"/>
            <a:chExt cx="4171950" cy="406241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43182"/>
              <a:ext cx="1547781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952596" y="1571612"/>
            <a:ext cx="8001056" cy="492922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Project overview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Who are the end users?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Your solution and its value preposition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The wow in your solution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Modeling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Project link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836" y="357166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23836" y="1285860"/>
            <a:ext cx="9415490" cy="5572140"/>
          </a:xfrm>
        </p:spPr>
        <p:txBody>
          <a:bodyPr/>
          <a:lstStyle/>
          <a:p>
            <a:pPr algn="just"/>
            <a:r>
              <a:rPr lang="en-US" sz="2800" dirty="0" smtClean="0">
                <a:latin typeface="Arial Black" pitchFamily="34" charset="0"/>
              </a:rPr>
              <a:t> key logger </a:t>
            </a:r>
            <a:r>
              <a:rPr lang="en-US" sz="2800" dirty="0" smtClean="0"/>
              <a:t>or keystroke logger/keyboard capturing is a form of malware or hardware that keeps track of and records your keystrokes as you type.</a:t>
            </a:r>
          </a:p>
          <a:p>
            <a:pPr algn="just"/>
            <a:r>
              <a:rPr lang="en-US" sz="2800" dirty="0" smtClean="0">
                <a:latin typeface="Arial Black" pitchFamily="34" charset="0"/>
              </a:rPr>
              <a:t>Security</a:t>
            </a:r>
            <a:r>
              <a:rPr lang="en-US" sz="2800" dirty="0" smtClean="0"/>
              <a:t> is protection from, or resilience against, potential harm (or other unwanted coercion).</a:t>
            </a:r>
          </a:p>
          <a:p>
            <a:pPr algn="just"/>
            <a:r>
              <a:rPr lang="en-US" sz="2800" b="1" i="1" u="sng" dirty="0" smtClean="0"/>
              <a:t>Types of key loggers: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u="sng" dirty="0" smtClean="0"/>
              <a:t>Software key-loggers: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doni MT" pitchFamily="18" charset="0"/>
              </a:rPr>
              <a:t>JavaScript based key logger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Form Based Key loggers </a:t>
            </a:r>
          </a:p>
          <a:p>
            <a:pPr>
              <a:buFont typeface="Wingdings" pitchFamily="2" charset="2"/>
              <a:buChar char="Ø"/>
            </a:pPr>
            <a:r>
              <a:rPr lang="en-US" sz="2800" b="1" u="sng" dirty="0" smtClean="0"/>
              <a:t>Hardware Key-loggers: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USB key logger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+mj-lt"/>
              </a:rPr>
              <a:t>Smartphone sensors</a:t>
            </a:r>
            <a:endParaRPr lang="en-US" sz="2800" dirty="0" smtClean="0">
              <a:latin typeface="+mj-lt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 descr="types-keylogg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6" y="3286124"/>
            <a:ext cx="5026816" cy="32861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24" y="1000108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	OVERVIEW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80960" y="1357298"/>
            <a:ext cx="9787006" cy="4616648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project I observed that how the key loggers are very essentials in hacking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: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Key loggers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malicious tools, either software-based or hardware-based, designed to record every keystroke made on a computer or mobile device. Cybercriminals use them to steal sensitive information such as passwords, credit card numbers, and personal messages. Software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loggers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operate through installed programs, browser extensions, or deep system integration, while hardware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loggers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physical devices connected to the computer's keyboard. They are distributed through phishing emails, malicious downloads, and exploiting software vulnerabilities. Detecting and preventing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loggers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involves using updated antivirus software, regular system scans, and being cautious with software installations and email attachments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 and Operation: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software-based, running as hidden applications or browser extensions, or hardware-based, attached physically to the keyboard or computer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Distribution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Prevention: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spread through phishing emails, malicious downloads, and exploiting software vulnerabilities.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0960" y="1428736"/>
            <a:ext cx="10858576" cy="3939540"/>
          </a:xfrm>
        </p:spPr>
        <p:txBody>
          <a:bodyPr/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end user is anyone who uses software and hardware assets in your organization to perform their job duties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help you effectively answer this question, consider the following points: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 Users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 Industries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+mn-lt"/>
                <a:cs typeface="Times New Roman" pitchFamily="18" charset="0"/>
              </a:rPr>
              <a:t>Tailoring Solutions to Meet the Requirement of Various User Groups</a:t>
            </a:r>
            <a:endParaRPr lang="en-US" sz="2400" dirty="0" smtClean="0">
              <a:latin typeface="Times New Roman" pitchFamily="18" charset="0"/>
              <a:ea typeface="Calibri" panose="020F0502020204030204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084" y="1571612"/>
            <a:ext cx="1595406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881158" y="1285860"/>
            <a:ext cx="9858444" cy="6093976"/>
          </a:xfrm>
        </p:spPr>
        <p:txBody>
          <a:bodyPr/>
          <a:lstStyle/>
          <a:p>
            <a:pPr algn="ctr"/>
            <a:r>
              <a:rPr lang="en-US" sz="2400" b="1" u="sng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In my view the solution is avoiding the key loggers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Use Antivirus and Anti-Malware Software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Keep Your System Updated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Use a Firewall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Use Two-Factor Authentication (2FA)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Regular System Scans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u="sng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sz="2400" u="sng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 logging threats.</a:t>
            </a:r>
            <a:endParaRPr lang="en-US" sz="2400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 loggers on various devices</a:t>
            </a:r>
            <a:endParaRPr lang="en-US" sz="2400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</a:p>
          <a:p>
            <a:pPr algn="l">
              <a:buFont typeface="Wingdings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214554"/>
            <a:ext cx="2309786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1224" y="1500174"/>
            <a:ext cx="792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The WOW in Our Solution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Advanced Behavioral Analysis</a:t>
            </a:r>
            <a:r>
              <a:rPr lang="en-US" sz="2000" dirty="0" smtClean="0"/>
              <a:t>: Our solution stands out with its ability to detect </a:t>
            </a:r>
            <a:r>
              <a:rPr lang="en-US" sz="2000" dirty="0" err="1" smtClean="0"/>
              <a:t>keyloggers</a:t>
            </a:r>
            <a:r>
              <a:rPr lang="en-US" sz="2000" dirty="0" smtClean="0"/>
              <a:t> through sophisticated behavioral analysis, identifying even the most subtle anomalies in real time.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Unbreakable Encryption</a:t>
            </a:r>
            <a:r>
              <a:rPr lang="en-US" sz="2000" dirty="0" smtClean="0"/>
              <a:t>: By implementing end-to-end encryption and advanced data obfuscation, we ensure that any captured keystrokes are rendered useless to attackers.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Layered Defense</a:t>
            </a:r>
            <a:r>
              <a:rPr lang="en-US" sz="2000" dirty="0" smtClean="0"/>
              <a:t>: Our multi-layered approach, incorporating antivirus, anti-malware, and firewall protections, creates a robust security environment that key loggers cannot easily penetrate.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User-Centric Design</a:t>
            </a:r>
            <a:r>
              <a:rPr lang="en-US" sz="2000" dirty="0" smtClean="0"/>
              <a:t>: With seamless integration and an intuitive interface, our solution delivers top-notch security without compromising user experience.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Transparency and Control</a:t>
            </a:r>
            <a:r>
              <a:rPr lang="en-US" sz="2000" dirty="0" smtClean="0"/>
              <a:t>: Detailed reports and instant alerts provide users with full visibility and control over their security, ensuring they are always informed and prepared.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367852"/>
            <a:ext cx="9499630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 smtClean="0">
                <a:latin typeface="Arial Black" pitchFamily="34" charset="0"/>
              </a:rPr>
              <a:t>Modelling</a:t>
            </a:r>
            <a:r>
              <a:rPr lang="en-US" sz="2400" dirty="0" smtClean="0">
                <a:latin typeface="Arial Black" pitchFamily="34" charset="0"/>
              </a:rPr>
              <a:t> for </a:t>
            </a:r>
            <a:r>
              <a:rPr lang="en-US" sz="2400" dirty="0" err="1" smtClean="0">
                <a:latin typeface="Arial Black" pitchFamily="34" charset="0"/>
              </a:rPr>
              <a:t>Keyloggers</a:t>
            </a:r>
            <a:r>
              <a:rPr lang="en-US" sz="2400" dirty="0" smtClean="0">
                <a:latin typeface="Arial Black" pitchFamily="34" charset="0"/>
              </a:rPr>
              <a:t> and </a:t>
            </a:r>
            <a:r>
              <a:rPr lang="en-US" sz="2400" dirty="0" err="1" smtClean="0">
                <a:latin typeface="Arial Black" pitchFamily="34" charset="0"/>
              </a:rPr>
              <a:t>Cybersecurity</a:t>
            </a:r>
            <a:r>
              <a:rPr lang="en-US" sz="2400" dirty="0" smtClean="0">
                <a:latin typeface="Arial Black" pitchFamily="34" charset="0"/>
              </a:rPr>
              <a:t> Solution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Arial Black" pitchFamily="34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712" y="35716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0" name="Picture 9" descr="Keylogger-Process-in-User-Activ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02" y="2088190"/>
            <a:ext cx="7362835" cy="4077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557</Words>
  <Application>Microsoft Office PowerPoint</Application>
  <PresentationFormat>Custom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Student Name: KUMMURU DHEERAJ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Slide 10</vt:lpstr>
      <vt:lpstr>MODELLING </vt:lpstr>
      <vt:lpstr>RESULTS </vt:lpstr>
      <vt:lpstr>Project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APPAJI</dc:creator>
  <cp:lastModifiedBy>MyPc</cp:lastModifiedBy>
  <cp:revision>24</cp:revision>
  <dcterms:created xsi:type="dcterms:W3CDTF">2024-06-03T05:48:59Z</dcterms:created>
  <dcterms:modified xsi:type="dcterms:W3CDTF">2024-06-15T17:27:34Z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