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D936-1D5F-4C8F-9952-1E9365F49770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ED80-B46A-46F2-99C9-09B1D45A8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с един скосен и заоблен ъгъл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ен триъгъл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10" name="Свободна форм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Свободна форм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F7BD7A-3D92-48C1-B2AE-9155CD7F3E45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3AD6A7-FA1E-4705-8943-5DBD946FCF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Свободна форм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Свободна форм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owto/" TargetMode="External"/><Relationship Id="rId3" Type="http://schemas.openxmlformats.org/officeDocument/2006/relationships/hyperlink" Target="https://angular.io/docs" TargetMode="External"/><Relationship Id="rId7" Type="http://schemas.openxmlformats.org/officeDocument/2006/relationships/hyperlink" Target="https://mdbootstrap.com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material.angular.io/" TargetMode="External"/><Relationship Id="rId4" Type="http://schemas.openxmlformats.org/officeDocument/2006/relationships/hyperlink" Target="https://www.typescriptlan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6843706" cy="1071570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CV Management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00364" y="5000636"/>
            <a:ext cx="5543544" cy="1181096"/>
          </a:xfrm>
        </p:spPr>
        <p:txBody>
          <a:bodyPr>
            <a:normAutofit/>
          </a:bodyPr>
          <a:lstStyle/>
          <a:p>
            <a:r>
              <a:rPr lang="bg-BG" dirty="0" smtClean="0"/>
              <a:t>Евгени Стойков, СИ, </a:t>
            </a:r>
            <a:r>
              <a:rPr lang="bg-BG" dirty="0" err="1" smtClean="0"/>
              <a:t>ФН</a:t>
            </a:r>
            <a:r>
              <a:rPr lang="bg-BG" dirty="0" smtClean="0"/>
              <a:t>: 61769</a:t>
            </a:r>
          </a:p>
          <a:p>
            <a:r>
              <a:rPr lang="bg-BG" dirty="0" smtClean="0"/>
              <a:t>Велияна Терзиева, </a:t>
            </a:r>
            <a:r>
              <a:rPr lang="bg-BG" dirty="0" err="1" smtClean="0"/>
              <a:t>КН</a:t>
            </a:r>
            <a:r>
              <a:rPr lang="bg-BG" dirty="0" smtClean="0"/>
              <a:t>, </a:t>
            </a:r>
            <a:r>
              <a:rPr lang="bg-BG" dirty="0" err="1" smtClean="0"/>
              <a:t>ФН</a:t>
            </a:r>
            <a:r>
              <a:rPr lang="bg-BG" dirty="0" smtClean="0"/>
              <a:t>: 81111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71472" y="704088"/>
            <a:ext cx="8115328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CV Management?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bg-BG" dirty="0" smtClean="0"/>
              <a:t>Система за управление на информацията в една компания, по един по-различен начин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Интерактивно и мултимедийно представяне на потребителите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Възможност за всеки от потребителите да представи сам себе си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Бърз и лесен начин за подбор на качествени кадри</a:t>
            </a:r>
          </a:p>
          <a:p>
            <a:pPr>
              <a:buFont typeface="Wingdings" pitchFamily="2" charset="2"/>
              <a:buChar char="Ø"/>
            </a:pPr>
            <a:r>
              <a:rPr lang="bg-BG" dirty="0" smtClean="0"/>
              <a:t>Пести време и води до по-ефективен подбор на кандидати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58204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Технологии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Angular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Type Script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JavaScript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Java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Spring boot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Maven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Npm</a:t>
            </a:r>
            <a:endParaRPr lang="en-US" dirty="0" smtClean="0"/>
          </a:p>
        </p:txBody>
      </p:sp>
      <p:pic>
        <p:nvPicPr>
          <p:cNvPr id="6" name="Картина 5" descr="new-TypeScript-declarations-typings-for-angular-blog_6732B67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2428868"/>
            <a:ext cx="5051460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pPr algn="ctr"/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dirty="0" smtClean="0"/>
              <a:t> Заглавна страница, съдържаща автобиографии на потребителите, всички актуални промени, както и навигация към основните секции на сайта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 Възможност за всеки потребител да редактира своите лични данни, опит, образование и друга информация по всяко време</a:t>
            </a:r>
          </a:p>
          <a:p>
            <a:pPr>
              <a:buFont typeface="Wingdings" pitchFamily="2" charset="2"/>
              <a:buChar char="v"/>
            </a:pPr>
            <a:r>
              <a:rPr lang="bg-BG" dirty="0" smtClean="0"/>
              <a:t>  Наличната информация за потребителите е представена интерактивно, с възможност за добавяне на видео, уменията им са в анимиран вид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page_1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8563629" cy="450059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pPr algn="ctr"/>
            <a:r>
              <a:rPr lang="bg-BG" dirty="0" smtClean="0"/>
              <a:t>Сървър</a:t>
            </a:r>
            <a:endParaRPr lang="en-US" dirty="0"/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idx="1"/>
          </p:nvPr>
        </p:nvSpPr>
        <p:spPr>
          <a:xfrm>
            <a:off x="428596" y="1928802"/>
            <a:ext cx="8501122" cy="43891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bg-BG" dirty="0" smtClean="0"/>
              <a:t>Стандартен </a:t>
            </a:r>
            <a:r>
              <a:rPr lang="en-US" dirty="0" smtClean="0"/>
              <a:t>REST API </a:t>
            </a:r>
            <a:r>
              <a:rPr lang="bg-BG" dirty="0" smtClean="0"/>
              <a:t>за извличане на публикациите, както и за управление на </a:t>
            </a:r>
            <a:r>
              <a:rPr lang="bg-BG" dirty="0" smtClean="0"/>
              <a:t>потребителите</a:t>
            </a:r>
            <a:r>
              <a:rPr lang="en-US" dirty="0" smtClean="0"/>
              <a:t>, </a:t>
            </a:r>
            <a:r>
              <a:rPr lang="bg-BG" dirty="0" smtClean="0"/>
              <a:t>реализиран чрез възможностите предоставящи </a:t>
            </a:r>
            <a:r>
              <a:rPr lang="en-US" dirty="0" smtClean="0"/>
              <a:t>Spring Boot Framework.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endParaRPr lang="bg-BG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8" name="Картина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50" y="3143248"/>
            <a:ext cx="2571750" cy="1781175"/>
          </a:xfrm>
          <a:prstGeom prst="rect">
            <a:avLst/>
          </a:prstGeom>
        </p:spPr>
      </p:pic>
      <p:pic>
        <p:nvPicPr>
          <p:cNvPr id="10" name="Картина 9" descr="restful-api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4857760"/>
            <a:ext cx="3571868" cy="1222249"/>
          </a:xfrm>
          <a:prstGeom prst="rect">
            <a:avLst/>
          </a:prstGeom>
        </p:spPr>
      </p:pic>
      <p:pic>
        <p:nvPicPr>
          <p:cNvPr id="6" name="Картина 5" descr="spring-boo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3643314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Клиент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Клиентската част е реализирана чрез </a:t>
            </a:r>
            <a:r>
              <a:rPr lang="en-US" dirty="0" smtClean="0"/>
              <a:t>Angular 6 </a:t>
            </a:r>
            <a:r>
              <a:rPr lang="bg-BG" dirty="0" smtClean="0"/>
              <a:t>и </a:t>
            </a:r>
            <a:r>
              <a:rPr lang="en-US" dirty="0" smtClean="0"/>
              <a:t>Angular Common Line Interface,</a:t>
            </a:r>
            <a:r>
              <a:rPr lang="bg-BG" dirty="0" smtClean="0"/>
              <a:t> даващи възможност за реализиране на мултимедии и уеб ресурси под формата на компоненти и модули.</a:t>
            </a:r>
            <a:r>
              <a:rPr lang="en-US" dirty="0" smtClean="0"/>
              <a:t> HTML5, CSS3 </a:t>
            </a:r>
            <a:r>
              <a:rPr lang="bg-BG" dirty="0" smtClean="0"/>
              <a:t>и </a:t>
            </a:r>
            <a:r>
              <a:rPr lang="en-US" dirty="0" smtClean="0"/>
              <a:t>Bootstrap </a:t>
            </a:r>
            <a:r>
              <a:rPr lang="bg-BG" dirty="0" smtClean="0"/>
              <a:t>са използвани за визуализацията на уеб съдържанието.</a:t>
            </a:r>
            <a:endParaRPr lang="en-US" dirty="0"/>
          </a:p>
        </p:txBody>
      </p:sp>
      <p:pic>
        <p:nvPicPr>
          <p:cNvPr id="5" name="Картина 4" descr="ang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4286256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pPr algn="ctr"/>
            <a:r>
              <a:rPr lang="bg-BG" dirty="0" smtClean="0"/>
              <a:t>Ресурси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38912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Bootstrap </a:t>
            </a:r>
            <a:r>
              <a:rPr lang="en-US" dirty="0" smtClean="0"/>
              <a:t>- </a:t>
            </a:r>
            <a:r>
              <a:rPr lang="en-US" u="sng" dirty="0" smtClean="0">
                <a:hlinkClick r:id="rId2"/>
              </a:rPr>
              <a:t>http://getbootstrap.com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smtClean="0"/>
              <a:t>Angular 6 Framework- </a:t>
            </a:r>
            <a:r>
              <a:rPr lang="en-US" u="sng" dirty="0" smtClean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angular.io/docs</a:t>
            </a:r>
            <a:endParaRPr lang="bg-BG" dirty="0" smtClean="0"/>
          </a:p>
          <a:p>
            <a:pPr lvl="0"/>
            <a:r>
              <a:rPr lang="en-US" dirty="0" smtClean="0"/>
              <a:t>Typescript - </a:t>
            </a:r>
            <a:r>
              <a:rPr lang="bg-BG" u="sng" dirty="0" smtClean="0">
                <a:hlinkClick r:id="rId4"/>
              </a:rPr>
              <a:t>https://www.typescriptlang.org/</a:t>
            </a:r>
            <a:endParaRPr lang="bg-BG" dirty="0" smtClean="0"/>
          </a:p>
          <a:p>
            <a:pPr lvl="0"/>
            <a:r>
              <a:rPr lang="en-US" dirty="0" smtClean="0"/>
              <a:t>Angular Material - </a:t>
            </a:r>
            <a:r>
              <a:rPr lang="bg-BG" u="sng" dirty="0" smtClean="0">
                <a:hlinkClick r:id="rId5"/>
              </a:rPr>
              <a:t>https://material.angular.io/</a:t>
            </a:r>
            <a:endParaRPr lang="bg-BG" dirty="0" smtClean="0"/>
          </a:p>
          <a:p>
            <a:pPr lvl="0"/>
            <a:r>
              <a:rPr lang="en-US" dirty="0" smtClean="0"/>
              <a:t>Angular Bootstrap - </a:t>
            </a:r>
            <a:r>
              <a:rPr lang="bg-BG" u="sng" dirty="0" smtClean="0">
                <a:hlinkClick r:id="rId6"/>
              </a:rPr>
              <a:t>https://ng-bootstrap.github.io/#/home</a:t>
            </a:r>
            <a:endParaRPr lang="bg-BG" dirty="0" smtClean="0"/>
          </a:p>
          <a:p>
            <a:pPr lvl="0"/>
            <a:r>
              <a:rPr lang="en-US" dirty="0" smtClean="0"/>
              <a:t>Material </a:t>
            </a:r>
            <a:r>
              <a:rPr lang="en-US" dirty="0" smtClean="0"/>
              <a:t>Design for Bootstrap - </a:t>
            </a:r>
            <a:r>
              <a:rPr lang="bg-BG" u="sng" dirty="0" smtClean="0">
                <a:hlinkClick r:id="rId7"/>
              </a:rPr>
              <a:t>https://mdbootstrap.com</a:t>
            </a:r>
            <a:endParaRPr lang="bg-BG" dirty="0" smtClean="0"/>
          </a:p>
          <a:p>
            <a:pPr lvl="0"/>
            <a:r>
              <a:rPr lang="en-US" dirty="0" smtClean="0"/>
              <a:t>W3Schools - </a:t>
            </a:r>
            <a:r>
              <a:rPr lang="en-US" u="sng" dirty="0" smtClean="0">
                <a:hlinkClick r:id="rId8"/>
              </a:rPr>
              <a:t>https://www.w3schools.com/howto/</a:t>
            </a:r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71472" y="1928802"/>
            <a:ext cx="8001088" cy="2286016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266</Words>
  <Application>Microsoft Office PowerPoint</Application>
  <PresentationFormat>Презентация на цял екран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Поток</vt:lpstr>
      <vt:lpstr>CV Management</vt:lpstr>
      <vt:lpstr>Какво е CV Management? </vt:lpstr>
      <vt:lpstr>Технологии</vt:lpstr>
      <vt:lpstr>Реализация</vt:lpstr>
      <vt:lpstr>Слайд 5</vt:lpstr>
      <vt:lpstr>Сървър</vt:lpstr>
      <vt:lpstr>Клиент</vt:lpstr>
      <vt:lpstr>Ресурси</vt:lpstr>
      <vt:lpstr>Благодарим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Management</dc:title>
  <dc:creator>Windows7</dc:creator>
  <cp:lastModifiedBy>PC1</cp:lastModifiedBy>
  <cp:revision>23</cp:revision>
  <dcterms:created xsi:type="dcterms:W3CDTF">2018-06-27T18:23:06Z</dcterms:created>
  <dcterms:modified xsi:type="dcterms:W3CDTF">2018-06-28T00:58:04Z</dcterms:modified>
</cp:coreProperties>
</file>