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handoutMasterIdLst>
    <p:handoutMasterId r:id="rId11"/>
  </p:handoutMasterIdLst>
  <p:sldIdLst>
    <p:sldId id="256" r:id="rId2"/>
    <p:sldId id="257" r:id="rId3"/>
    <p:sldId id="258" r:id="rId4"/>
    <p:sldId id="260" r:id="rId5"/>
    <p:sldId id="266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9D936-1D5F-4C8F-9952-1E9365F49770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0ED80-B46A-46F2-99C9-09B1D45A80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лавие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17" name="Подзаглавие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 smtClean="0"/>
              <a:t>Щракнете, за да редактирате стила на подзаглавията в образеца</a:t>
            </a:r>
            <a:endParaRPr kumimoji="0" lang="en-US"/>
          </a:p>
        </p:txBody>
      </p:sp>
      <p:sp>
        <p:nvSpPr>
          <p:cNvPr id="30" name="Контейнер за 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BD7A-3D92-48C1-B2AE-9155CD7F3E45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19" name="Контейнер за долния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Контейнер за номер на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D6A7-FA1E-4705-8943-5DBD946F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BD7A-3D92-48C1-B2AE-9155CD7F3E45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D6A7-FA1E-4705-8943-5DBD946F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BD7A-3D92-48C1-B2AE-9155CD7F3E45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D6A7-FA1E-4705-8943-5DBD946F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BD7A-3D92-48C1-B2AE-9155CD7F3E45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D6A7-FA1E-4705-8943-5DBD946F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BD7A-3D92-48C1-B2AE-9155CD7F3E45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D6A7-FA1E-4705-8943-5DBD946F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BD7A-3D92-48C1-B2AE-9155CD7F3E45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D6A7-FA1E-4705-8943-5DBD946F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BD7A-3D92-48C1-B2AE-9155CD7F3E45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D6A7-FA1E-4705-8943-5DBD946F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BD7A-3D92-48C1-B2AE-9155CD7F3E45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D6A7-FA1E-4705-8943-5DBD946F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BD7A-3D92-48C1-B2AE-9155CD7F3E45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D6A7-FA1E-4705-8943-5DBD946F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BD7A-3D92-48C1-B2AE-9155CD7F3E45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D6A7-FA1E-4705-8943-5DBD946F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с един скосен и заоблен ъгъл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авоъгълен триъгъл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BD7A-3D92-48C1-B2AE-9155CD7F3E45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83AD6A7-FA1E-4705-8943-5DBD946FCF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bg-BG" smtClean="0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10" name="Свободна форма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Свободна форма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вободна форма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Свободна форма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Контейнер за заглавие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0" name="Текстов контейне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0" name="Контейнер за 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F7BD7A-3D92-48C1-B2AE-9155CD7F3E45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22" name="Контейнер за долния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Контейнер за номер на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3AD6A7-FA1E-4705-8943-5DBD946FCFA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Групиране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Свободна форма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Свободна форма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howto/" TargetMode="External"/><Relationship Id="rId3" Type="http://schemas.openxmlformats.org/officeDocument/2006/relationships/hyperlink" Target="https://angular.io/docs" TargetMode="External"/><Relationship Id="rId7" Type="http://schemas.openxmlformats.org/officeDocument/2006/relationships/hyperlink" Target="https://mdbootstrap.com/" TargetMode="External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g-bootstrap.github.io/#/home" TargetMode="External"/><Relationship Id="rId5" Type="http://schemas.openxmlformats.org/officeDocument/2006/relationships/hyperlink" Target="https://material.angular.io/" TargetMode="External"/><Relationship Id="rId4" Type="http://schemas.openxmlformats.org/officeDocument/2006/relationships/hyperlink" Target="https://www.typescriptlang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285852" y="2143116"/>
            <a:ext cx="6843706" cy="1071570"/>
          </a:xfrm>
        </p:spPr>
        <p:txBody>
          <a:bodyPr/>
          <a:lstStyle/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CV Management</a:t>
            </a:r>
            <a:endParaRPr lang="en-US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3000364" y="5000636"/>
            <a:ext cx="5543544" cy="1181096"/>
          </a:xfrm>
        </p:spPr>
        <p:txBody>
          <a:bodyPr>
            <a:normAutofit/>
          </a:bodyPr>
          <a:lstStyle/>
          <a:p>
            <a:r>
              <a:rPr lang="bg-BG" dirty="0" smtClean="0"/>
              <a:t>Евгени Стойков, СИ, </a:t>
            </a:r>
            <a:r>
              <a:rPr lang="bg-BG" dirty="0" err="1" smtClean="0"/>
              <a:t>ФН</a:t>
            </a:r>
            <a:r>
              <a:rPr lang="bg-BG" dirty="0" smtClean="0"/>
              <a:t>: 61769</a:t>
            </a:r>
          </a:p>
          <a:p>
            <a:r>
              <a:rPr lang="bg-BG" dirty="0" smtClean="0"/>
              <a:t>Велияна Терзиева, </a:t>
            </a:r>
            <a:r>
              <a:rPr lang="bg-BG" dirty="0" err="1" smtClean="0"/>
              <a:t>КН</a:t>
            </a:r>
            <a:r>
              <a:rPr lang="bg-BG" dirty="0" smtClean="0"/>
              <a:t>, </a:t>
            </a:r>
            <a:r>
              <a:rPr lang="bg-BG" dirty="0" err="1" smtClean="0"/>
              <a:t>ФН</a:t>
            </a:r>
            <a:r>
              <a:rPr lang="bg-BG" dirty="0" smtClean="0"/>
              <a:t>: 81111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71472" y="704088"/>
            <a:ext cx="8115328" cy="938962"/>
          </a:xfrm>
        </p:spPr>
        <p:txBody>
          <a:bodyPr>
            <a:normAutofit/>
          </a:bodyPr>
          <a:lstStyle/>
          <a:p>
            <a:pPr algn="ctr"/>
            <a:r>
              <a:rPr lang="bg-BG" dirty="0" smtClean="0"/>
              <a:t>Какво е </a:t>
            </a:r>
            <a:r>
              <a:rPr lang="en-US" dirty="0" smtClean="0"/>
              <a:t>CV Management? 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bg-BG" dirty="0" smtClean="0"/>
              <a:t>Система за управление на информацията в една компания, по един по-различен начин</a:t>
            </a:r>
          </a:p>
          <a:p>
            <a:pPr>
              <a:buFont typeface="Wingdings" pitchFamily="2" charset="2"/>
              <a:buChar char="Ø"/>
            </a:pPr>
            <a:r>
              <a:rPr lang="bg-BG" dirty="0" smtClean="0"/>
              <a:t>Интерактивно и мултимедийно представяне на потребителите</a:t>
            </a:r>
          </a:p>
          <a:p>
            <a:pPr>
              <a:buFont typeface="Wingdings" pitchFamily="2" charset="2"/>
              <a:buChar char="Ø"/>
            </a:pPr>
            <a:r>
              <a:rPr lang="bg-BG" dirty="0" smtClean="0"/>
              <a:t>Възможност за всеки от потребителите да представи сам себе си</a:t>
            </a:r>
          </a:p>
          <a:p>
            <a:pPr>
              <a:buFont typeface="Wingdings" pitchFamily="2" charset="2"/>
              <a:buChar char="Ø"/>
            </a:pPr>
            <a:r>
              <a:rPr lang="bg-BG" dirty="0" smtClean="0"/>
              <a:t>Бърз и лесен начин за подбор на качествени кадри</a:t>
            </a:r>
          </a:p>
          <a:p>
            <a:pPr>
              <a:buFont typeface="Wingdings" pitchFamily="2" charset="2"/>
              <a:buChar char="Ø"/>
            </a:pPr>
            <a:r>
              <a:rPr lang="bg-BG" dirty="0" smtClean="0"/>
              <a:t>Пести време и води до по-ефективен подбор на кандидати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58204" cy="938962"/>
          </a:xfrm>
        </p:spPr>
        <p:txBody>
          <a:bodyPr>
            <a:normAutofit/>
          </a:bodyPr>
          <a:lstStyle/>
          <a:p>
            <a:pPr algn="ctr"/>
            <a:r>
              <a:rPr lang="bg-BG" dirty="0" smtClean="0"/>
              <a:t>Технологии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00034" y="2071678"/>
            <a:ext cx="8229600" cy="438912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Angular 6 </a:t>
            </a:r>
          </a:p>
          <a:p>
            <a:pPr>
              <a:buFont typeface="Wingdings" pitchFamily="2" charset="2"/>
              <a:buChar char="v"/>
            </a:pPr>
            <a:r>
              <a:rPr lang="en-US" smtClean="0"/>
              <a:t>Angular CLI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Type Script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JavaScript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Java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Spring boot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Maven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Npm</a:t>
            </a:r>
            <a:endParaRPr lang="en-US" dirty="0" smtClean="0"/>
          </a:p>
        </p:txBody>
      </p:sp>
      <p:pic>
        <p:nvPicPr>
          <p:cNvPr id="6" name="Картина 5" descr="new-TypeScript-declarations-typings-for-angular-blog_6732B67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7554" y="2428868"/>
            <a:ext cx="5051460" cy="30718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38962"/>
          </a:xfrm>
        </p:spPr>
        <p:txBody>
          <a:bodyPr/>
          <a:lstStyle/>
          <a:p>
            <a:pPr algn="ctr"/>
            <a:r>
              <a:rPr lang="bg-BG" dirty="0" smtClean="0"/>
              <a:t>Реализация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bg-BG" dirty="0" smtClean="0"/>
              <a:t> Заглавна страница, съдържаща автобиографии на потребителите, всички актуални промени, както и навигация към основните секции на сайта</a:t>
            </a:r>
          </a:p>
          <a:p>
            <a:pPr>
              <a:buFont typeface="Wingdings" pitchFamily="2" charset="2"/>
              <a:buChar char="v"/>
            </a:pPr>
            <a:r>
              <a:rPr lang="bg-BG" dirty="0" smtClean="0"/>
              <a:t> Възможност за всеки потребител да редактира своите лични данни, опит, образование и друга информация по всяко време</a:t>
            </a:r>
          </a:p>
          <a:p>
            <a:pPr>
              <a:buFont typeface="Wingdings" pitchFamily="2" charset="2"/>
              <a:buChar char="v"/>
            </a:pPr>
            <a:r>
              <a:rPr lang="bg-BG" dirty="0" smtClean="0"/>
              <a:t>  Наличната информация за потребителите е представена интерактивно, с възможност за добавяне на видео, уменията им са в анимиран вид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 descr="page_1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5720" y="1285860"/>
            <a:ext cx="8563629" cy="450059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/>
          <a:lstStyle/>
          <a:p>
            <a:pPr algn="ctr"/>
            <a:r>
              <a:rPr lang="bg-BG" dirty="0" smtClean="0"/>
              <a:t>Сървър</a:t>
            </a:r>
            <a:endParaRPr lang="en-US" dirty="0"/>
          </a:p>
        </p:txBody>
      </p:sp>
      <p:sp>
        <p:nvSpPr>
          <p:cNvPr id="7" name="Контейнер за съдържание 6"/>
          <p:cNvSpPr>
            <a:spLocks noGrp="1"/>
          </p:cNvSpPr>
          <p:nvPr>
            <p:ph idx="1"/>
          </p:nvPr>
        </p:nvSpPr>
        <p:spPr>
          <a:xfrm>
            <a:off x="428596" y="1928802"/>
            <a:ext cx="8501122" cy="438912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bg-BG" dirty="0" smtClean="0"/>
              <a:t>Стандартен </a:t>
            </a:r>
            <a:r>
              <a:rPr lang="en-US" dirty="0" smtClean="0"/>
              <a:t>REST API </a:t>
            </a:r>
            <a:r>
              <a:rPr lang="bg-BG" dirty="0" smtClean="0"/>
              <a:t>за извличане на публикациите, както и за управление на потребителите</a:t>
            </a:r>
            <a:r>
              <a:rPr lang="en-US" dirty="0" smtClean="0"/>
              <a:t>, </a:t>
            </a:r>
            <a:r>
              <a:rPr lang="bg-BG" dirty="0" smtClean="0"/>
              <a:t>реализиран чрез възможностите предоставящи </a:t>
            </a:r>
            <a:r>
              <a:rPr lang="en-US" dirty="0" smtClean="0"/>
              <a:t>Spring Boot Framework.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endParaRPr lang="bg-BG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</p:txBody>
      </p:sp>
      <p:pic>
        <p:nvPicPr>
          <p:cNvPr id="8" name="Картина 7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72250" y="3143248"/>
            <a:ext cx="2571750" cy="1781175"/>
          </a:xfrm>
          <a:prstGeom prst="rect">
            <a:avLst/>
          </a:prstGeom>
        </p:spPr>
      </p:pic>
      <p:pic>
        <p:nvPicPr>
          <p:cNvPr id="10" name="Картина 9" descr="restful-api-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2066" y="4857760"/>
            <a:ext cx="3571868" cy="1222249"/>
          </a:xfrm>
          <a:prstGeom prst="rect">
            <a:avLst/>
          </a:prstGeom>
        </p:spPr>
      </p:pic>
      <p:pic>
        <p:nvPicPr>
          <p:cNvPr id="6" name="Картина 5" descr="spring-boot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24" y="3643314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38962"/>
          </a:xfrm>
        </p:spPr>
        <p:txBody>
          <a:bodyPr>
            <a:normAutofit/>
          </a:bodyPr>
          <a:lstStyle/>
          <a:p>
            <a:pPr algn="ctr"/>
            <a:r>
              <a:rPr lang="bg-BG" dirty="0" smtClean="0"/>
              <a:t>Клиент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Клиентската част е реализирана чрез </a:t>
            </a:r>
            <a:r>
              <a:rPr lang="en-US" dirty="0" smtClean="0"/>
              <a:t>Angular 6 </a:t>
            </a:r>
            <a:r>
              <a:rPr lang="bg-BG" dirty="0" smtClean="0"/>
              <a:t>и </a:t>
            </a:r>
            <a:r>
              <a:rPr lang="en-US" dirty="0" smtClean="0"/>
              <a:t>Angular Common Line Interface,</a:t>
            </a:r>
            <a:r>
              <a:rPr lang="bg-BG" dirty="0" smtClean="0"/>
              <a:t> даващи възможност за реализиране на мултимедии и уеб ресурси под формата на компоненти и модули.</a:t>
            </a:r>
            <a:r>
              <a:rPr lang="en-US" dirty="0" smtClean="0"/>
              <a:t> HTML5, CSS3 </a:t>
            </a:r>
            <a:r>
              <a:rPr lang="bg-BG" dirty="0" smtClean="0"/>
              <a:t>и </a:t>
            </a:r>
            <a:r>
              <a:rPr lang="en-US" dirty="0" smtClean="0"/>
              <a:t>Bootstrap </a:t>
            </a:r>
            <a:r>
              <a:rPr lang="bg-BG" dirty="0" smtClean="0"/>
              <a:t>са използвани за визуализацията на уеб съдържанието.</a:t>
            </a:r>
            <a:endParaRPr lang="en-US" dirty="0"/>
          </a:p>
        </p:txBody>
      </p:sp>
      <p:pic>
        <p:nvPicPr>
          <p:cNvPr id="5" name="Картина 4" descr="angul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00826" y="4286256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38962"/>
          </a:xfrm>
        </p:spPr>
        <p:txBody>
          <a:bodyPr/>
          <a:lstStyle/>
          <a:p>
            <a:pPr algn="ctr"/>
            <a:r>
              <a:rPr lang="bg-BG" dirty="0" smtClean="0"/>
              <a:t>Ресурси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4389120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Bootstrap - </a:t>
            </a:r>
            <a:r>
              <a:rPr lang="en-US" u="sng" dirty="0" smtClean="0">
                <a:hlinkClick r:id="rId2"/>
              </a:rPr>
              <a:t>http://getbootstrap.com/</a:t>
            </a:r>
            <a:endParaRPr lang="en-US" u="sng" dirty="0" smtClean="0"/>
          </a:p>
          <a:p>
            <a:r>
              <a:rPr lang="en-US" dirty="0" smtClean="0"/>
              <a:t>Angular 6 Framework- </a:t>
            </a:r>
            <a:r>
              <a:rPr lang="en-US" u="sng" dirty="0" smtClean="0">
                <a:hlinkClick r:id="rId3"/>
              </a:rPr>
              <a:t>https://angular.io/docs</a:t>
            </a:r>
            <a:endParaRPr lang="bg-BG" dirty="0" smtClean="0"/>
          </a:p>
          <a:p>
            <a:pPr lvl="0"/>
            <a:r>
              <a:rPr lang="en-US" dirty="0" smtClean="0"/>
              <a:t>Typescript - </a:t>
            </a:r>
            <a:r>
              <a:rPr lang="bg-BG" u="sng" dirty="0" smtClean="0">
                <a:hlinkClick r:id="rId4"/>
              </a:rPr>
              <a:t>https://www.typescriptlang.org/</a:t>
            </a:r>
            <a:endParaRPr lang="bg-BG" dirty="0" smtClean="0"/>
          </a:p>
          <a:p>
            <a:pPr lvl="0"/>
            <a:r>
              <a:rPr lang="en-US" dirty="0" smtClean="0"/>
              <a:t>Angular Material - </a:t>
            </a:r>
            <a:r>
              <a:rPr lang="bg-BG" u="sng" dirty="0" smtClean="0">
                <a:hlinkClick r:id="rId5"/>
              </a:rPr>
              <a:t>https://material.angular.io/</a:t>
            </a:r>
            <a:endParaRPr lang="bg-BG" dirty="0" smtClean="0"/>
          </a:p>
          <a:p>
            <a:pPr lvl="0"/>
            <a:r>
              <a:rPr lang="en-US" dirty="0" smtClean="0"/>
              <a:t>Angular Bootstrap - </a:t>
            </a:r>
            <a:r>
              <a:rPr lang="bg-BG" u="sng" dirty="0" smtClean="0">
                <a:hlinkClick r:id="rId6"/>
              </a:rPr>
              <a:t>https://ng-bootstrap.github.io/#/home</a:t>
            </a:r>
            <a:endParaRPr lang="bg-BG" dirty="0" smtClean="0"/>
          </a:p>
          <a:p>
            <a:pPr lvl="0"/>
            <a:r>
              <a:rPr lang="en-US" dirty="0" smtClean="0"/>
              <a:t>Material Design for Bootstrap - </a:t>
            </a:r>
            <a:r>
              <a:rPr lang="bg-BG" u="sng" dirty="0" smtClean="0">
                <a:hlinkClick r:id="rId7"/>
              </a:rPr>
              <a:t>https://mdbootstrap.com</a:t>
            </a:r>
            <a:endParaRPr lang="bg-BG" dirty="0" smtClean="0"/>
          </a:p>
          <a:p>
            <a:pPr lvl="0"/>
            <a:r>
              <a:rPr lang="en-US" dirty="0" smtClean="0"/>
              <a:t>W3Schools - </a:t>
            </a:r>
            <a:r>
              <a:rPr lang="en-US" u="sng" dirty="0" smtClean="0">
                <a:hlinkClick r:id="rId8"/>
              </a:rPr>
              <a:t>https://www.w3schools.com/howto/</a:t>
            </a:r>
            <a:endParaRPr lang="bg-BG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71472" y="1928802"/>
            <a:ext cx="8001088" cy="2286016"/>
          </a:xfrm>
        </p:spPr>
        <p:txBody>
          <a:bodyPr/>
          <a:lstStyle/>
          <a:p>
            <a:pPr algn="ctr"/>
            <a:r>
              <a:rPr lang="bg-BG" dirty="0" smtClean="0"/>
              <a:t>Благодарим за вниманието!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162</TotalTime>
  <Words>269</Words>
  <Application>Microsoft Office PowerPoint</Application>
  <PresentationFormat>Презентация на цял екран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0" baseType="lpstr">
      <vt:lpstr>Поток</vt:lpstr>
      <vt:lpstr>CV Management</vt:lpstr>
      <vt:lpstr>Какво е CV Management? </vt:lpstr>
      <vt:lpstr>Технологии</vt:lpstr>
      <vt:lpstr>Реализация</vt:lpstr>
      <vt:lpstr>Слайд 5</vt:lpstr>
      <vt:lpstr>Сървър</vt:lpstr>
      <vt:lpstr>Клиент</vt:lpstr>
      <vt:lpstr>Ресурси</vt:lpstr>
      <vt:lpstr>Благодарим за вниманието!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Management</dc:title>
  <dc:creator>Windows7</dc:creator>
  <cp:lastModifiedBy>PC1</cp:lastModifiedBy>
  <cp:revision>24</cp:revision>
  <dcterms:created xsi:type="dcterms:W3CDTF">2018-06-27T18:23:06Z</dcterms:created>
  <dcterms:modified xsi:type="dcterms:W3CDTF">2018-06-28T07:43:20Z</dcterms:modified>
</cp:coreProperties>
</file>