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开发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欧嘉民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655" y="2825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4655" y="2825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1280" y="1546225"/>
            <a:ext cx="91338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1.typescript</a:t>
            </a:r>
            <a:r>
              <a:rPr lang="zh-CN" altLang="en-US" sz="2400"/>
              <a:t>是由微软开发的一个开源的编程语言；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可以经由</a:t>
            </a:r>
            <a:r>
              <a:rPr lang="en-US" altLang="zh-CN" sz="2400"/>
              <a:t>typescript</a:t>
            </a:r>
            <a:r>
              <a:rPr lang="zh-CN" altLang="en-US" sz="2400"/>
              <a:t>编译器或者</a:t>
            </a:r>
            <a:r>
              <a:rPr lang="en-US" altLang="zh-CN" sz="2400"/>
              <a:t>babel</a:t>
            </a:r>
            <a:r>
              <a:rPr lang="zh-CN" altLang="en-US" sz="2400"/>
              <a:t>转译成</a:t>
            </a:r>
            <a:r>
              <a:rPr lang="en-US" altLang="zh-CN" sz="2400"/>
              <a:t>javascript</a:t>
            </a:r>
            <a:r>
              <a:rPr lang="zh-CN" altLang="en-US" sz="2400"/>
              <a:t>代码；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本质上是</a:t>
            </a:r>
            <a:r>
              <a:rPr lang="en-US" altLang="zh-CN" sz="2400"/>
              <a:t>javascript</a:t>
            </a:r>
            <a:r>
              <a:rPr lang="zh-CN" altLang="en-US" sz="2400"/>
              <a:t>语言的超集，在</a:t>
            </a:r>
            <a:r>
              <a:rPr lang="en-US" altLang="zh-CN" sz="2400"/>
              <a:t>js</a:t>
            </a:r>
            <a:r>
              <a:rPr lang="zh-CN" altLang="en-US" sz="2400"/>
              <a:t>基础上增加了静态类型检查和众多的</a:t>
            </a:r>
            <a:r>
              <a:rPr lang="en-US" altLang="zh-CN" sz="2400"/>
              <a:t>ecmaScript</a:t>
            </a:r>
            <a:r>
              <a:rPr lang="zh-CN" altLang="en-US" sz="2400"/>
              <a:t>新特性；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为什么要使用</a:t>
            </a:r>
            <a:r>
              <a:rPr lang="en-US" altLang="zh-CN"/>
              <a:t>TypeScript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655" y="2825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4655" y="282575"/>
            <a:ext cx="286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为什么要使用</a:t>
            </a:r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1280" y="1546225"/>
            <a:ext cx="91338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原生的</a:t>
            </a:r>
            <a:r>
              <a:rPr lang="en-US" altLang="zh-CN" sz="2400"/>
              <a:t>typescript</a:t>
            </a:r>
            <a:r>
              <a:rPr lang="zh-CN" altLang="en-US" sz="2400"/>
              <a:t>就兼容</a:t>
            </a:r>
            <a:r>
              <a:rPr lang="en-US" altLang="zh-CN" sz="2400"/>
              <a:t>javascript</a:t>
            </a:r>
            <a:r>
              <a:rPr lang="zh-CN" altLang="en-US" sz="2400"/>
              <a:t>，所以完全可以在</a:t>
            </a:r>
            <a:r>
              <a:rPr lang="en-US" altLang="zh-CN" sz="2400"/>
              <a:t>typescript</a:t>
            </a:r>
            <a:r>
              <a:rPr lang="zh-CN" altLang="en-US" sz="2400"/>
              <a:t>文件中直接编写</a:t>
            </a:r>
            <a:r>
              <a:rPr lang="en-US" altLang="zh-CN" sz="2400"/>
              <a:t>javascript</a:t>
            </a:r>
            <a:r>
              <a:rPr lang="zh-CN" altLang="en-US" sz="2400"/>
              <a:t>代码，</a:t>
            </a:r>
            <a:r>
              <a:rPr lang="zh-CN" altLang="en-US" sz="2400"/>
              <a:t>上手快；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使用</a:t>
            </a:r>
            <a:r>
              <a:rPr lang="en-US" altLang="zh-CN" sz="2400"/>
              <a:t>typescript</a:t>
            </a:r>
            <a:r>
              <a:rPr lang="zh-CN" altLang="en-US" sz="2400"/>
              <a:t>可以在编译阶段就发现一些类型错误，避免等到代码运行阶段才出错，代码</a:t>
            </a:r>
            <a:r>
              <a:rPr lang="zh-CN" altLang="en-US" sz="2400"/>
              <a:t>更可靠；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显式定义的类型使得我们代码可读性</a:t>
            </a:r>
            <a:r>
              <a:rPr lang="zh-CN" altLang="en-US" sz="2400"/>
              <a:t>更高，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TypeScript是什么？</vt:lpstr>
      <vt:lpstr>TypeScript是什么？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asd</cp:lastModifiedBy>
  <cp:revision>157</cp:revision>
  <dcterms:created xsi:type="dcterms:W3CDTF">2019-06-19T02:08:00Z</dcterms:created>
  <dcterms:modified xsi:type="dcterms:W3CDTF">2021-05-25T13:01:07Z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BA3C0789C7A1422FBAD64C3D2D3053AF</vt:lpwstr>
  </property>
</Properties>
</file>