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1A1A-E2C1-4EDC-8BEA-095D63BD801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25412-798E-447E-B58E-1C511122D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5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25412-798E-447E-B58E-1C511122D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4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5BB6-8490-4CD3-AE9F-6B78910A557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41A-18EB-40E6-8D8D-CB442221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ckyborana97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lgerian" pitchFamily="82" charset="0"/>
              </a:rPr>
              <a:t>Hackathon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229600" cy="3276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Team Name:- (Beat The Challenge)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Team Member:-Lucky </a:t>
            </a:r>
            <a:r>
              <a:rPr lang="en-US" dirty="0" err="1" smtClean="0"/>
              <a:t>Borana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Contact:-   </a:t>
            </a:r>
            <a:r>
              <a:rPr lang="en-US" dirty="0" smtClean="0">
                <a:hlinkClick r:id="rId2"/>
              </a:rPr>
              <a:t>luckyborana97@gmail.com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Contact No:-    +91-9636214651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47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hnschrift SemiBold SemiConden" pitchFamily="34" charset="0"/>
              </a:rPr>
              <a:t>Challenge :- 21</a:t>
            </a:r>
            <a:r>
              <a:rPr lang="en-US" sz="2800" baseline="30000" dirty="0" smtClean="0">
                <a:latin typeface="Bahnschrift SemiBold SemiConden" pitchFamily="34" charset="0"/>
              </a:rPr>
              <a:t>st</a:t>
            </a:r>
            <a:r>
              <a:rPr lang="en-US" sz="2800" dirty="0" smtClean="0">
                <a:latin typeface="Bahnschrift SemiBold SemiConden" pitchFamily="34" charset="0"/>
              </a:rPr>
              <a:t> Centaury Education</a:t>
            </a:r>
            <a:endParaRPr lang="en-US" sz="2800" dirty="0"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By this we also by ads and from survey what we earn by online we distribute the children.</a:t>
            </a:r>
          </a:p>
          <a:p>
            <a:r>
              <a:rPr lang="en-US" dirty="0" smtClean="0"/>
              <a:t>And second main part is less teachers can save money and that money directly share to </a:t>
            </a:r>
            <a:r>
              <a:rPr lang="en-US" dirty="0" err="1" smtClean="0"/>
              <a:t>chid</a:t>
            </a:r>
            <a:r>
              <a:rPr lang="en-US" dirty="0" smtClean="0"/>
              <a:t> .</a:t>
            </a:r>
          </a:p>
          <a:p>
            <a:r>
              <a:rPr lang="en-US" dirty="0" smtClean="0"/>
              <a:t>Here how we educate poor people.</a:t>
            </a:r>
          </a:p>
          <a:p>
            <a:r>
              <a:rPr lang="en-US" dirty="0" smtClean="0"/>
              <a:t>WE greed to child to learn more and earn by digitally.</a:t>
            </a:r>
          </a:p>
          <a:p>
            <a:r>
              <a:rPr lang="en-US" dirty="0" smtClean="0"/>
              <a:t>There also more steps to follow.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648200"/>
            <a:ext cx="3505200" cy="19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4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19400"/>
            <a:ext cx="5116036" cy="3588861"/>
          </a:xfrm>
        </p:spPr>
      </p:pic>
      <p:sp>
        <p:nvSpPr>
          <p:cNvPr id="5" name="TextBox 4"/>
          <p:cNvSpPr txBox="1"/>
          <p:nvPr/>
        </p:nvSpPr>
        <p:spPr>
          <a:xfrm>
            <a:off x="228600" y="111914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By digitally they can </a:t>
            </a:r>
            <a:r>
              <a:rPr lang="en-US" sz="4000" u="sng" dirty="0" smtClean="0"/>
              <a:t>Earn by Learn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56219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92562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Arial Rounded MT Bold" pitchFamily="34" charset="0"/>
              </a:rPr>
              <a:t>My main Moto:-</a:t>
            </a:r>
            <a:br>
              <a:rPr lang="en-US" i="1" dirty="0" smtClean="0">
                <a:latin typeface="Arial Rounded MT Bold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>
                <a:latin typeface="Algerian" pitchFamily="82" charset="0"/>
              </a:rPr>
              <a:t>EARN BY LEARN</a:t>
            </a:r>
            <a:endParaRPr lang="en-US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3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Cost Coverage with Advancement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one time investment learning child more then more</a:t>
            </a:r>
          </a:p>
          <a:p>
            <a:r>
              <a:rPr lang="en-US" dirty="0" smtClean="0"/>
              <a:t>As we also know how government teachers are now time.</a:t>
            </a:r>
          </a:p>
          <a:p>
            <a:r>
              <a:rPr lang="en-US" dirty="0" smtClean="0"/>
              <a:t>By this teacher will less so we can conserve money of government and that money goes to child.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50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We To Develop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to make app and tablet .</a:t>
            </a:r>
          </a:p>
          <a:p>
            <a:r>
              <a:rPr lang="en-US" dirty="0" smtClean="0"/>
              <a:t>In tablet there is only app can run and nothing can do by tablet.</a:t>
            </a:r>
          </a:p>
          <a:p>
            <a:r>
              <a:rPr lang="en-US" dirty="0" smtClean="0"/>
              <a:t>If child complete task or exam he will get reward in directly in bank.</a:t>
            </a:r>
          </a:p>
          <a:p>
            <a:r>
              <a:rPr lang="en-US" dirty="0" smtClean="0"/>
              <a:t>So by this we can make out </a:t>
            </a:r>
            <a:r>
              <a:rPr lang="en-US" dirty="0" err="1" smtClean="0"/>
              <a:t>indian</a:t>
            </a:r>
            <a:r>
              <a:rPr lang="en-US" dirty="0" smtClean="0"/>
              <a:t> future better then better before.</a:t>
            </a:r>
          </a:p>
          <a:p>
            <a:r>
              <a:rPr lang="en-US" dirty="0" smtClean="0"/>
              <a:t>There are also more to discuss but for that I cant declare openly.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8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85800"/>
            <a:ext cx="6331215" cy="3810000"/>
          </a:xfrm>
        </p:spPr>
      </p:pic>
      <p:sp>
        <p:nvSpPr>
          <p:cNvPr id="5" name="TextBox 4"/>
          <p:cNvSpPr txBox="1"/>
          <p:nvPr/>
        </p:nvSpPr>
        <p:spPr>
          <a:xfrm>
            <a:off x="990600" y="53340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Note:- This Idea Copy Rights Completely Belong To team member (Lucky </a:t>
            </a:r>
            <a:r>
              <a:rPr lang="en-US" dirty="0" err="1" smtClean="0"/>
              <a:t>Borana</a:t>
            </a:r>
            <a:r>
              <a:rPr lang="en-US" dirty="0" smtClean="0"/>
              <a:t>(Beat The Challenge))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828800"/>
          </a:xfrm>
        </p:spPr>
        <p:txBody>
          <a:bodyPr/>
          <a:lstStyle/>
          <a:p>
            <a:r>
              <a:rPr lang="en-US" i="1" u="sng" dirty="0" smtClean="0"/>
              <a:t>Free Education with </a:t>
            </a:r>
            <a:r>
              <a:rPr lang="en-US" i="1" u="sng" dirty="0" err="1" smtClean="0"/>
              <a:t>Technolgy</a:t>
            </a:r>
            <a:r>
              <a:rPr lang="en-US" i="1" u="sng" dirty="0" smtClean="0"/>
              <a:t> Advancement</a:t>
            </a:r>
            <a:endParaRPr lang="en-US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Cover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Problem Facing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HTD(How To Do)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Low Cost Coverage with Advancement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943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Note:- My English is not better but you able to understand.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0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Facing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24554"/>
            <a:ext cx="2552700" cy="16987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343400"/>
            <a:ext cx="2634306" cy="1755256"/>
          </a:xfrm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56388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time poorer are going more poor. And richer are going more rich.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 this education are going more and more costly this time. Am talking private education cost. But the government education going down and down.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Poor people don’t have enough money to educate there child for food the final option going to or to do work or beg that is most worst word I think.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any child want to educate then there also difficult to do because family thinks we don’t have money its better to work for the food.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we noticed that word money and education comes more n more times.</a:t>
            </a:r>
          </a:p>
        </p:txBody>
      </p:sp>
    </p:spTree>
    <p:extLst>
      <p:ext uri="{BB962C8B-B14F-4D97-AF65-F5344CB8AC3E}">
        <p14:creationId xmlns:p14="http://schemas.microsoft.com/office/powerpoint/2010/main" val="422026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6705600" cy="5257800"/>
          </a:xfrm>
        </p:spPr>
      </p:pic>
      <p:sp>
        <p:nvSpPr>
          <p:cNvPr id="5" name="TextBox 4"/>
          <p:cNvSpPr txBox="1"/>
          <p:nvPr/>
        </p:nvSpPr>
        <p:spPr>
          <a:xfrm>
            <a:off x="1066800" y="359664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Government distribution of knowledge going down day to day.</a:t>
            </a:r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03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rial Black" pitchFamily="34" charset="0"/>
              </a:rPr>
              <a:t>Here Comes How We Can Do it</a:t>
            </a:r>
            <a:endParaRPr lang="en-US" sz="8000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495800"/>
            <a:ext cx="2619741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HTD(How To Do)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do with combine and work together with government and technology advancement.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Here it is very simple but little help from Government.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Now times Government should do convert there school into labs so by the help of tablets and computer with attachment of internet and headphones. </a:t>
            </a:r>
            <a:endParaRPr lang="en-US" dirty="0"/>
          </a:p>
          <a:p>
            <a:r>
              <a:rPr lang="en-US" dirty="0" smtClean="0"/>
              <a:t>By free E-learning and pre recorded session . Wait </a:t>
            </a:r>
            <a:r>
              <a:rPr lang="en-US" dirty="0" err="1" smtClean="0"/>
              <a:t>wait</a:t>
            </a:r>
            <a:r>
              <a:rPr lang="en-US" dirty="0" smtClean="0"/>
              <a:t> for the idea it will reveal soon at down.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91000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7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IDEA IS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do teach via in E-learning in labs .</a:t>
            </a:r>
          </a:p>
          <a:p>
            <a:r>
              <a:rPr lang="en-US" dirty="0" smtClean="0"/>
              <a:t>Via E-learning we use our internet or tablet.</a:t>
            </a:r>
          </a:p>
          <a:p>
            <a:r>
              <a:rPr lang="en-US" dirty="0" smtClean="0"/>
              <a:t>The child register with his/her </a:t>
            </a:r>
            <a:r>
              <a:rPr lang="en-US" dirty="0" err="1" smtClean="0"/>
              <a:t>aadhar</a:t>
            </a:r>
            <a:r>
              <a:rPr lang="en-US" dirty="0" smtClean="0"/>
              <a:t> card.</a:t>
            </a:r>
          </a:p>
          <a:p>
            <a:r>
              <a:rPr lang="en-US" dirty="0" smtClean="0"/>
              <a:t>But that web app and application connected with technology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via e-learning we give task to children if he/she do if task completed we gives reward or cash price to child or his family bank account.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71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In web or application they also contains ads and survey for that survey also we do give he/she reward to them.</a:t>
            </a:r>
          </a:p>
          <a:p>
            <a:r>
              <a:rPr lang="en-US" dirty="0" smtClean="0"/>
              <a:t>But the survey and ads contains logic ads</a:t>
            </a:r>
          </a:p>
          <a:p>
            <a:r>
              <a:rPr lang="en-US" dirty="0" smtClean="0"/>
              <a:t>And also openly declare </a:t>
            </a:r>
            <a:r>
              <a:rPr lang="en-US" dirty="0" err="1" smtClean="0"/>
              <a:t>compition</a:t>
            </a:r>
            <a:r>
              <a:rPr lang="en-US" dirty="0" smtClean="0"/>
              <a:t> and by this India becomes educated and more then more best peopled comes up by open mind we can connect them .</a:t>
            </a:r>
          </a:p>
          <a:p>
            <a:r>
              <a:rPr lang="en-US" dirty="0" smtClean="0"/>
              <a:t>The education we open and free class up to secondary education (Till 10</a:t>
            </a:r>
            <a:r>
              <a:rPr lang="en-US" baseline="30000" dirty="0" smtClean="0"/>
              <a:t>th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7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612</Words>
  <Application>Microsoft Office PowerPoint</Application>
  <PresentationFormat>On-screen Show (4:3)</PresentationFormat>
  <Paragraphs>59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Hackathon</vt:lpstr>
      <vt:lpstr>Free Education with Technolgy Advancement</vt:lpstr>
      <vt:lpstr>Problem Facing</vt:lpstr>
      <vt:lpstr>PowerPoint Presentation</vt:lpstr>
      <vt:lpstr>Here Comes How We Can Do it</vt:lpstr>
      <vt:lpstr>HTD(How To Do) </vt:lpstr>
      <vt:lpstr>PowerPoint Presentation</vt:lpstr>
      <vt:lpstr>NOW IDEA IS</vt:lpstr>
      <vt:lpstr>PowerPoint Presentation</vt:lpstr>
      <vt:lpstr>PowerPoint Presentation</vt:lpstr>
      <vt:lpstr>PowerPoint Presentation</vt:lpstr>
      <vt:lpstr>My main Moto:-  EARN BY LEARN</vt:lpstr>
      <vt:lpstr>Low Cost Coverage with Advancement </vt:lpstr>
      <vt:lpstr>Technology We To Develop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Education with Technolgy Advancement</dc:title>
  <dc:creator>LUCKY BORANA</dc:creator>
  <cp:lastModifiedBy>LUCKY BORANA</cp:lastModifiedBy>
  <cp:revision>11</cp:revision>
  <dcterms:created xsi:type="dcterms:W3CDTF">2020-09-27T14:41:40Z</dcterms:created>
  <dcterms:modified xsi:type="dcterms:W3CDTF">2020-09-27T16:11:43Z</dcterms:modified>
</cp:coreProperties>
</file>