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6" r:id="rId5"/>
    <p:sldId id="257" r:id="rId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7B85A-B270-4838-953C-70DFDB76B350}" v="214" dt="2019-11-16T16:01:06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577" autoAdjust="0"/>
  </p:normalViewPr>
  <p:slideViewPr>
    <p:cSldViewPr snapToGrid="0">
      <p:cViewPr>
        <p:scale>
          <a:sx n="100" d="100"/>
          <a:sy n="100" d="100"/>
        </p:scale>
        <p:origin x="1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조창연" userId="26cecfe8-2191-4254-b788-48ec546f29b9" providerId="ADAL" clId="{CE47B85A-B270-4838-953C-70DFDB76B350}"/>
    <pc:docChg chg="undo redo custSel addSld modSld">
      <pc:chgData name=" 조창연" userId="26cecfe8-2191-4254-b788-48ec546f29b9" providerId="ADAL" clId="{CE47B85A-B270-4838-953C-70DFDB76B350}" dt="2019-11-16T16:07:01.023" v="1481" actId="20577"/>
      <pc:docMkLst>
        <pc:docMk/>
      </pc:docMkLst>
      <pc:sldChg chg="addSp delSp modSp">
        <pc:chgData name=" 조창연" userId="26cecfe8-2191-4254-b788-48ec546f29b9" providerId="ADAL" clId="{CE47B85A-B270-4838-953C-70DFDB76B350}" dt="2019-11-16T16:07:01.023" v="1481" actId="20577"/>
        <pc:sldMkLst>
          <pc:docMk/>
          <pc:sldMk cId="3788352604" sldId="256"/>
        </pc:sldMkLst>
        <pc:spChg chg="add del mod">
          <ac:chgData name=" 조창연" userId="26cecfe8-2191-4254-b788-48ec546f29b9" providerId="ADAL" clId="{CE47B85A-B270-4838-953C-70DFDB76B350}" dt="2019-11-16T14:19:02.945" v="1149" actId="478"/>
          <ac:spMkLst>
            <pc:docMk/>
            <pc:sldMk cId="3788352604" sldId="256"/>
            <ac:spMk id="2" creationId="{E8E44BAE-2009-4796-8889-BE903ADBB53C}"/>
          </ac:spMkLst>
        </pc:spChg>
        <pc:spChg chg="add 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25" creationId="{B7E93690-3CEA-4129-A621-B904CB49C18B}"/>
          </ac:spMkLst>
        </pc:spChg>
        <pc:spChg chg="add 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26" creationId="{0B029F16-DC07-44C7-B4E2-4FFA7BA99DC8}"/>
          </ac:spMkLst>
        </pc:spChg>
        <pc:spChg chg="add mod topLvl">
          <ac:chgData name=" 조창연" userId="26cecfe8-2191-4254-b788-48ec546f29b9" providerId="ADAL" clId="{CE47B85A-B270-4838-953C-70DFDB76B350}" dt="2019-11-16T15:55:47.189" v="1185" actId="14100"/>
          <ac:spMkLst>
            <pc:docMk/>
            <pc:sldMk cId="3788352604" sldId="256"/>
            <ac:spMk id="27" creationId="{F1ABC23F-C7AA-411F-BE86-13649275CD02}"/>
          </ac:spMkLst>
        </pc:spChg>
        <pc:spChg chg="add del mod">
          <ac:chgData name=" 조창연" userId="26cecfe8-2191-4254-b788-48ec546f29b9" providerId="ADAL" clId="{CE47B85A-B270-4838-953C-70DFDB76B350}" dt="2019-11-16T11:56:40.689" v="881" actId="478"/>
          <ac:spMkLst>
            <pc:docMk/>
            <pc:sldMk cId="3788352604" sldId="256"/>
            <ac:spMk id="28" creationId="{B4FE936C-6E25-42B1-8AE3-B5BCFE670185}"/>
          </ac:spMkLst>
        </pc:spChg>
        <pc:spChg chg="add del mod">
          <ac:chgData name=" 조창연" userId="26cecfe8-2191-4254-b788-48ec546f29b9" providerId="ADAL" clId="{CE47B85A-B270-4838-953C-70DFDB76B350}" dt="2019-11-16T11:56:40.689" v="881" actId="478"/>
          <ac:spMkLst>
            <pc:docMk/>
            <pc:sldMk cId="3788352604" sldId="256"/>
            <ac:spMk id="29" creationId="{9862E50C-C582-4C1E-83F4-F852A3B5E2AF}"/>
          </ac:spMkLst>
        </pc:spChg>
        <pc:spChg chg="add 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30" creationId="{E9FC4E4D-4C78-48C0-A3D4-F68C8DA21ED7}"/>
          </ac:spMkLst>
        </pc:spChg>
        <pc:spChg chg="add del mod">
          <ac:chgData name=" 조창연" userId="26cecfe8-2191-4254-b788-48ec546f29b9" providerId="ADAL" clId="{CE47B85A-B270-4838-953C-70DFDB76B350}" dt="2019-11-16T14:06:47.067" v="1099" actId="478"/>
          <ac:spMkLst>
            <pc:docMk/>
            <pc:sldMk cId="3788352604" sldId="256"/>
            <ac:spMk id="31" creationId="{01EA1B3C-3224-4306-9414-7917357E9BD3}"/>
          </ac:spMkLst>
        </pc:spChg>
        <pc:spChg chg="add del mod">
          <ac:chgData name=" 조창연" userId="26cecfe8-2191-4254-b788-48ec546f29b9" providerId="ADAL" clId="{CE47B85A-B270-4838-953C-70DFDB76B350}" dt="2019-11-16T11:56:40.689" v="881" actId="478"/>
          <ac:spMkLst>
            <pc:docMk/>
            <pc:sldMk cId="3788352604" sldId="256"/>
            <ac:spMk id="31" creationId="{AD064F1E-0CE4-4261-87BC-FB1B3507DFDB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32" creationId="{06D5692D-2EAE-4BA9-94C7-BBF2D5D7BC27}"/>
          </ac:spMkLst>
        </pc:spChg>
        <pc:spChg chg="add del mod">
          <ac:chgData name=" 조창연" userId="26cecfe8-2191-4254-b788-48ec546f29b9" providerId="ADAL" clId="{CE47B85A-B270-4838-953C-70DFDB76B350}" dt="2019-11-16T11:56:53.784" v="887" actId="478"/>
          <ac:spMkLst>
            <pc:docMk/>
            <pc:sldMk cId="3788352604" sldId="256"/>
            <ac:spMk id="32" creationId="{B01DB86D-340F-48E9-AFCF-0BDC81429900}"/>
          </ac:spMkLst>
        </pc:spChg>
        <pc:spChg chg="add 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33" creationId="{7AAAF240-C37E-43CB-951F-ACF0055524F5}"/>
          </ac:spMkLst>
        </pc:spChg>
        <pc:spChg chg="add 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34" creationId="{710A27B6-B23B-4A91-943A-6546166D2AFF}"/>
          </ac:spMkLst>
        </pc:spChg>
        <pc:spChg chg="add mod">
          <ac:chgData name=" 조창연" userId="26cecfe8-2191-4254-b788-48ec546f29b9" providerId="ADAL" clId="{CE47B85A-B270-4838-953C-70DFDB76B350}" dt="2019-11-16T11:38:52.576" v="525" actId="571"/>
          <ac:spMkLst>
            <pc:docMk/>
            <pc:sldMk cId="3788352604" sldId="256"/>
            <ac:spMk id="35" creationId="{7CA47A39-FEA4-4FB5-A19B-09C6BC53A507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35" creationId="{B44C11A9-2545-4930-8FB0-A9B476F1F414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36" creationId="{24F2197E-A0F9-439D-A06F-01C057D4D37E}"/>
          </ac:spMkLst>
        </pc:spChg>
        <pc:spChg chg="add mod">
          <ac:chgData name=" 조창연" userId="26cecfe8-2191-4254-b788-48ec546f29b9" providerId="ADAL" clId="{CE47B85A-B270-4838-953C-70DFDB76B350}" dt="2019-11-16T11:38:52.576" v="525" actId="571"/>
          <ac:spMkLst>
            <pc:docMk/>
            <pc:sldMk cId="3788352604" sldId="256"/>
            <ac:spMk id="36" creationId="{B36DF5C7-2F00-4B13-B897-A3607E716AD2}"/>
          </ac:spMkLst>
        </pc:spChg>
        <pc:spChg chg="add 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37" creationId="{8F515BB8-CBD0-4768-BCDA-36AE0EBD95E2}"/>
          </ac:spMkLst>
        </pc:spChg>
        <pc:spChg chg="add 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38" creationId="{33EFC430-EDDA-458A-937C-C082076F03B5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39" creationId="{BD599430-96B7-44E0-AFE9-4E48B09C3C1A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40" creationId="{EBF71BB3-6881-40BC-A642-1C76107B18BE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41" creationId="{5C275233-8C9A-4312-8DD5-AFD6A378AA00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42" creationId="{86A21EAE-8D4B-4F59-A67D-4FC82E4B4B23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43" creationId="{5FE1E489-082A-4358-8E5B-985619C9BBA7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44" creationId="{D68FA6AD-BA89-4BB0-A3EE-24574FDFFC0E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45" creationId="{E5CF4056-2A04-4C05-8E22-9D2B438C090C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46" creationId="{4B0CAED4-27EE-4B04-A59D-A9F08F57D1A9}"/>
          </ac:spMkLst>
        </pc:spChg>
        <pc:spChg chg="add mod">
          <ac:chgData name=" 조창연" userId="26cecfe8-2191-4254-b788-48ec546f29b9" providerId="ADAL" clId="{CE47B85A-B270-4838-953C-70DFDB76B350}" dt="2019-11-16T14:09:14.297" v="1120" actId="571"/>
          <ac:spMkLst>
            <pc:docMk/>
            <pc:sldMk cId="3788352604" sldId="256"/>
            <ac:spMk id="47" creationId="{AFFD6976-E7BD-459A-8029-D01DCBCB2EEF}"/>
          </ac:spMkLst>
        </pc:spChg>
        <pc:spChg chg="add mod">
          <ac:chgData name=" 조창연" userId="26cecfe8-2191-4254-b788-48ec546f29b9" providerId="ADAL" clId="{CE47B85A-B270-4838-953C-70DFDB76B350}" dt="2019-11-16T15:56:06.134" v="1188" actId="1076"/>
          <ac:spMkLst>
            <pc:docMk/>
            <pc:sldMk cId="3788352604" sldId="256"/>
            <ac:spMk id="48" creationId="{4B3AE997-180A-4597-BBED-3B13D2518830}"/>
          </ac:spMkLst>
        </pc:spChg>
        <pc:spChg chg="add mod">
          <ac:chgData name=" 조창연" userId="26cecfe8-2191-4254-b788-48ec546f29b9" providerId="ADAL" clId="{CE47B85A-B270-4838-953C-70DFDB76B350}" dt="2019-11-16T15:56:02.640" v="1187" actId="1076"/>
          <ac:spMkLst>
            <pc:docMk/>
            <pc:sldMk cId="3788352604" sldId="256"/>
            <ac:spMk id="49" creationId="{22F023FC-4B66-4AB3-8045-A1215B227F49}"/>
          </ac:spMkLst>
        </pc:spChg>
        <pc:spChg chg="add 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50" creationId="{04F7A552-5335-44A1-AA04-ACB3FA607295}"/>
          </ac:spMkLst>
        </pc:spChg>
        <pc:spChg chg="add mod">
          <ac:chgData name=" 조창연" userId="26cecfe8-2191-4254-b788-48ec546f29b9" providerId="ADAL" clId="{CE47B85A-B270-4838-953C-70DFDB76B350}" dt="2019-11-16T15:56:12.652" v="1190" actId="1076"/>
          <ac:spMkLst>
            <pc:docMk/>
            <pc:sldMk cId="3788352604" sldId="256"/>
            <ac:spMk id="51" creationId="{95A56E7C-7BBD-42F2-B83C-84F1933EF5DB}"/>
          </ac:spMkLst>
        </pc:spChg>
        <pc:spChg chg="add mod">
          <ac:chgData name=" 조창연" userId="26cecfe8-2191-4254-b788-48ec546f29b9" providerId="ADAL" clId="{CE47B85A-B270-4838-953C-70DFDB76B350}" dt="2019-11-16T15:56:15.479" v="1191" actId="1076"/>
          <ac:spMkLst>
            <pc:docMk/>
            <pc:sldMk cId="3788352604" sldId="256"/>
            <ac:spMk id="52" creationId="{AB339B94-3AB8-44F5-8CD3-9B07BBA02AD6}"/>
          </ac:spMkLst>
        </pc:spChg>
        <pc:spChg chg="add mod">
          <ac:chgData name=" 조창연" userId="26cecfe8-2191-4254-b788-48ec546f29b9" providerId="ADAL" clId="{CE47B85A-B270-4838-953C-70DFDB76B350}" dt="2019-11-16T15:56:18.900" v="1192" actId="1076"/>
          <ac:spMkLst>
            <pc:docMk/>
            <pc:sldMk cId="3788352604" sldId="256"/>
            <ac:spMk id="53" creationId="{CF3CCC53-07B0-4900-A56E-A9343F3117A9}"/>
          </ac:spMkLst>
        </pc:spChg>
        <pc:spChg chg="add mod">
          <ac:chgData name=" 조창연" userId="26cecfe8-2191-4254-b788-48ec546f29b9" providerId="ADAL" clId="{CE47B85A-B270-4838-953C-70DFDB76B350}" dt="2019-11-16T15:56:27.566" v="1195" actId="1076"/>
          <ac:spMkLst>
            <pc:docMk/>
            <pc:sldMk cId="3788352604" sldId="256"/>
            <ac:spMk id="54" creationId="{301EA72B-2B15-4D43-A0DC-E132DE95664A}"/>
          </ac:spMkLst>
        </pc:spChg>
        <pc:spChg chg="add mod">
          <ac:chgData name=" 조창연" userId="26cecfe8-2191-4254-b788-48ec546f29b9" providerId="ADAL" clId="{CE47B85A-B270-4838-953C-70DFDB76B350}" dt="2019-11-16T15:56:30.108" v="1196" actId="1076"/>
          <ac:spMkLst>
            <pc:docMk/>
            <pc:sldMk cId="3788352604" sldId="256"/>
            <ac:spMk id="55" creationId="{7B50DF18-74E6-4FA5-9C15-78D0505BFD93}"/>
          </ac:spMkLst>
        </pc:spChg>
        <pc:spChg chg="add mod">
          <ac:chgData name=" 조창연" userId="26cecfe8-2191-4254-b788-48ec546f29b9" providerId="ADAL" clId="{CE47B85A-B270-4838-953C-70DFDB76B350}" dt="2019-11-16T15:56:32.753" v="1197" actId="1076"/>
          <ac:spMkLst>
            <pc:docMk/>
            <pc:sldMk cId="3788352604" sldId="256"/>
            <ac:spMk id="56" creationId="{3E3CCABE-3297-4016-97EB-2F12DF2214A0}"/>
          </ac:spMkLst>
        </pc:spChg>
        <pc:spChg chg="add mod">
          <ac:chgData name=" 조창연" userId="26cecfe8-2191-4254-b788-48ec546f29b9" providerId="ADAL" clId="{CE47B85A-B270-4838-953C-70DFDB76B350}" dt="2019-11-16T15:56:35.625" v="1198" actId="1076"/>
          <ac:spMkLst>
            <pc:docMk/>
            <pc:sldMk cId="3788352604" sldId="256"/>
            <ac:spMk id="57" creationId="{A44C074B-A67C-42DE-BDAE-A58B0A97A900}"/>
          </ac:spMkLst>
        </pc:spChg>
        <pc:spChg chg="add mod">
          <ac:chgData name=" 조창연" userId="26cecfe8-2191-4254-b788-48ec546f29b9" providerId="ADAL" clId="{CE47B85A-B270-4838-953C-70DFDB76B350}" dt="2019-11-16T15:56:38.604" v="1199" actId="1076"/>
          <ac:spMkLst>
            <pc:docMk/>
            <pc:sldMk cId="3788352604" sldId="256"/>
            <ac:spMk id="58" creationId="{E042F723-45F1-4272-BF3C-62DA21154777}"/>
          </ac:spMkLst>
        </pc:spChg>
        <pc:spChg chg="mod">
          <ac:chgData name=" 조창연" userId="26cecfe8-2191-4254-b788-48ec546f29b9" providerId="ADAL" clId="{CE47B85A-B270-4838-953C-70DFDB76B350}" dt="2019-11-16T16:03:04.713" v="1441" actId="1076"/>
          <ac:spMkLst>
            <pc:docMk/>
            <pc:sldMk cId="3788352604" sldId="256"/>
            <ac:spMk id="59" creationId="{40A4B77B-FFAA-4C7A-9B0E-23B8AA1AAEE6}"/>
          </ac:spMkLst>
        </pc:spChg>
        <pc:spChg chg="mod">
          <ac:chgData name=" 조창연" userId="26cecfe8-2191-4254-b788-48ec546f29b9" providerId="ADAL" clId="{CE47B85A-B270-4838-953C-70DFDB76B350}" dt="2019-11-16T16:03:04.713" v="1441" actId="1076"/>
          <ac:spMkLst>
            <pc:docMk/>
            <pc:sldMk cId="3788352604" sldId="256"/>
            <ac:spMk id="60" creationId="{40F97152-1FDF-40BA-A449-B40341213D65}"/>
          </ac:spMkLst>
        </pc:spChg>
        <pc:spChg chg="mod">
          <ac:chgData name=" 조창연" userId="26cecfe8-2191-4254-b788-48ec546f29b9" providerId="ADAL" clId="{CE47B85A-B270-4838-953C-70DFDB76B350}" dt="2019-11-16T16:03:04.945" v="1442" actId="1076"/>
          <ac:spMkLst>
            <pc:docMk/>
            <pc:sldMk cId="3788352604" sldId="256"/>
            <ac:spMk id="61" creationId="{BFD3B428-4B53-4308-B67F-E8736ED2BBEA}"/>
          </ac:spMkLst>
        </pc:spChg>
        <pc:spChg chg="mod">
          <ac:chgData name=" 조창연" userId="26cecfe8-2191-4254-b788-48ec546f29b9" providerId="ADAL" clId="{CE47B85A-B270-4838-953C-70DFDB76B350}" dt="2019-11-16T16:03:04.945" v="1442" actId="1076"/>
          <ac:spMkLst>
            <pc:docMk/>
            <pc:sldMk cId="3788352604" sldId="256"/>
            <ac:spMk id="62" creationId="{B0E7B175-5486-4F4A-9D03-27B214526ED2}"/>
          </ac:spMkLst>
        </pc:spChg>
        <pc:spChg chg="add mod">
          <ac:chgData name=" 조창연" userId="26cecfe8-2191-4254-b788-48ec546f29b9" providerId="ADAL" clId="{CE47B85A-B270-4838-953C-70DFDB76B350}" dt="2019-11-16T11:53:54.958" v="728" actId="571"/>
          <ac:spMkLst>
            <pc:docMk/>
            <pc:sldMk cId="3788352604" sldId="256"/>
            <ac:spMk id="72" creationId="{AF000EF4-4CD9-4558-9BA8-725369CA09C2}"/>
          </ac:spMkLst>
        </pc:spChg>
        <pc:spChg chg="mod topLvl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96" creationId="{91D9029E-CBFB-4006-BEBE-8B8F60E18CDC}"/>
          </ac:spMkLst>
        </pc:spChg>
        <pc:spChg chg="mod topLvl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97" creationId="{5F1E8046-A212-45E9-9242-24120B19686A}"/>
          </ac:spMkLst>
        </pc:spChg>
        <pc:spChg chg="mod topLvl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98" creationId="{92FAB799-2592-4ACF-9D44-835E4B25AAC3}"/>
          </ac:spMkLst>
        </pc:spChg>
        <pc:spChg chg="mod topLvl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99" creationId="{5CF9E0EF-D7E4-48CB-96E5-69CCF0A810DB}"/>
          </ac:spMkLst>
        </pc:spChg>
        <pc:spChg chg="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101" creationId="{3598E95A-22A5-4533-9865-3D9C40CC9490}"/>
          </ac:spMkLst>
        </pc:spChg>
        <pc:spChg chg="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102" creationId="{3294CB81-5619-41B6-859B-340FE4899F42}"/>
          </ac:spMkLst>
        </pc:spChg>
        <pc:spChg chg="mod topLvl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103" creationId="{4EE24D67-B403-4A71-81BF-C61C164D9398}"/>
          </ac:spMkLst>
        </pc:spChg>
        <pc:spChg chg="del mod">
          <ac:chgData name=" 조창연" userId="26cecfe8-2191-4254-b788-48ec546f29b9" providerId="ADAL" clId="{CE47B85A-B270-4838-953C-70DFDB76B350}" dt="2019-11-16T11:56:51.939" v="886" actId="478"/>
          <ac:spMkLst>
            <pc:docMk/>
            <pc:sldMk cId="3788352604" sldId="256"/>
            <ac:spMk id="106" creationId="{3E46CF7A-2B64-4F84-AC29-A3E7B159A950}"/>
          </ac:spMkLst>
        </pc:spChg>
        <pc:spChg chg="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108" creationId="{AE163D66-F671-429A-B356-22FB8C4F9F4A}"/>
          </ac:spMkLst>
        </pc:spChg>
        <pc:spChg chg="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109" creationId="{FB475FE0-D139-45FE-9643-839BDBC896FA}"/>
          </ac:spMkLst>
        </pc:spChg>
        <pc:spChg chg="mod topLvl">
          <ac:chgData name=" 조창연" userId="26cecfe8-2191-4254-b788-48ec546f29b9" providerId="ADAL" clId="{CE47B85A-B270-4838-953C-70DFDB76B350}" dt="2019-11-16T15:56:43.373" v="1200" actId="1076"/>
          <ac:spMkLst>
            <pc:docMk/>
            <pc:sldMk cId="3788352604" sldId="256"/>
            <ac:spMk id="110" creationId="{07C90318-7F08-4104-9DA3-55C612BB48F3}"/>
          </ac:spMkLst>
        </pc:spChg>
        <pc:spChg chg="del mod">
          <ac:chgData name=" 조창연" userId="26cecfe8-2191-4254-b788-48ec546f29b9" providerId="ADAL" clId="{CE47B85A-B270-4838-953C-70DFDB76B350}" dt="2019-11-16T11:56:40.689" v="881" actId="478"/>
          <ac:spMkLst>
            <pc:docMk/>
            <pc:sldMk cId="3788352604" sldId="256"/>
            <ac:spMk id="113" creationId="{7543ECEA-EC3D-4462-AB1E-C77E82F20AE5}"/>
          </ac:spMkLst>
        </pc:spChg>
        <pc:spChg chg="del mod">
          <ac:chgData name=" 조창연" userId="26cecfe8-2191-4254-b788-48ec546f29b9" providerId="ADAL" clId="{CE47B85A-B270-4838-953C-70DFDB76B350}" dt="2019-11-16T11:56:50.024" v="885" actId="478"/>
          <ac:spMkLst>
            <pc:docMk/>
            <pc:sldMk cId="3788352604" sldId="256"/>
            <ac:spMk id="121" creationId="{9236CEA3-FDB4-4591-AD23-FDD259A27E1F}"/>
          </ac:spMkLst>
        </pc:spChg>
        <pc:spChg chg="del mod">
          <ac:chgData name=" 조창연" userId="26cecfe8-2191-4254-b788-48ec546f29b9" providerId="ADAL" clId="{CE47B85A-B270-4838-953C-70DFDB76B350}" dt="2019-11-16T11:56:40.689" v="881" actId="478"/>
          <ac:spMkLst>
            <pc:docMk/>
            <pc:sldMk cId="3788352604" sldId="256"/>
            <ac:spMk id="122" creationId="{6D08C538-E765-412A-BB1A-80B5DC5F59A9}"/>
          </ac:spMkLst>
        </pc:spChg>
        <pc:spChg chg="del mod topLvl">
          <ac:chgData name=" 조창연" userId="26cecfe8-2191-4254-b788-48ec546f29b9" providerId="ADAL" clId="{CE47B85A-B270-4838-953C-70DFDB76B350}" dt="2019-11-16T14:11:53.311" v="1142" actId="478"/>
          <ac:spMkLst>
            <pc:docMk/>
            <pc:sldMk cId="3788352604" sldId="256"/>
            <ac:spMk id="123" creationId="{8CD70730-276D-4F97-B66E-F4C9C2F3C075}"/>
          </ac:spMkLst>
        </pc:spChg>
        <pc:spChg chg="del mod">
          <ac:chgData name=" 조창연" userId="26cecfe8-2191-4254-b788-48ec546f29b9" providerId="ADAL" clId="{CE47B85A-B270-4838-953C-70DFDB76B350}" dt="2019-11-16T11:56:40.689" v="881" actId="478"/>
          <ac:spMkLst>
            <pc:docMk/>
            <pc:sldMk cId="3788352604" sldId="256"/>
            <ac:spMk id="124" creationId="{813F085A-EF43-443C-A21E-E7214F75B850}"/>
          </ac:spMkLst>
        </pc:spChg>
        <pc:spChg chg="del mod">
          <ac:chgData name=" 조창연" userId="26cecfe8-2191-4254-b788-48ec546f29b9" providerId="ADAL" clId="{CE47B85A-B270-4838-953C-70DFDB76B350}" dt="2019-11-16T11:56:46.657" v="884" actId="478"/>
          <ac:spMkLst>
            <pc:docMk/>
            <pc:sldMk cId="3788352604" sldId="256"/>
            <ac:spMk id="125" creationId="{9925D888-1F3B-48B6-B4B2-1D3419466BC6}"/>
          </ac:spMkLst>
        </pc:spChg>
        <pc:spChg chg="mod topLvl">
          <ac:chgData name=" 조창연" userId="26cecfe8-2191-4254-b788-48ec546f29b9" providerId="ADAL" clId="{CE47B85A-B270-4838-953C-70DFDB76B350}" dt="2019-11-16T15:56:09.204" v="1189" actId="1076"/>
          <ac:spMkLst>
            <pc:docMk/>
            <pc:sldMk cId="3788352604" sldId="256"/>
            <ac:spMk id="126" creationId="{B51609D4-76E4-4DC4-8FD1-6F1CBE1E7B1D}"/>
          </ac:spMkLst>
        </pc:spChg>
        <pc:spChg chg="add del mod">
          <ac:chgData name=" 조창연" userId="26cecfe8-2191-4254-b788-48ec546f29b9" providerId="ADAL" clId="{CE47B85A-B270-4838-953C-70DFDB76B350}" dt="2019-11-16T14:03:00.548" v="951" actId="478"/>
          <ac:spMkLst>
            <pc:docMk/>
            <pc:sldMk cId="3788352604" sldId="256"/>
            <ac:spMk id="127" creationId="{4A37D85D-4F82-4784-BB5F-1C9E91F15BC9}"/>
          </ac:spMkLst>
        </pc:spChg>
        <pc:spChg chg="mod">
          <ac:chgData name=" 조창연" userId="26cecfe8-2191-4254-b788-48ec546f29b9" providerId="ADAL" clId="{CE47B85A-B270-4838-953C-70DFDB76B350}" dt="2019-11-16T14:19:13.857" v="1151" actId="164"/>
          <ac:spMkLst>
            <pc:docMk/>
            <pc:sldMk cId="3788352604" sldId="256"/>
            <ac:spMk id="160" creationId="{EDF0018E-CBC3-46DE-8C8B-F58CB3247432}"/>
          </ac:spMkLst>
        </pc:spChg>
        <pc:spChg chg="add del mod">
          <ac:chgData name=" 조창연" userId="26cecfe8-2191-4254-b788-48ec546f29b9" providerId="ADAL" clId="{CE47B85A-B270-4838-953C-70DFDB76B350}" dt="2019-11-16T14:03:00.548" v="951" actId="478"/>
          <ac:spMkLst>
            <pc:docMk/>
            <pc:sldMk cId="3788352604" sldId="256"/>
            <ac:spMk id="162" creationId="{3BE449F6-47A9-41D6-9CFB-9086D69B4C82}"/>
          </ac:spMkLst>
        </pc:spChg>
        <pc:spChg chg="add del mod">
          <ac:chgData name=" 조창연" userId="26cecfe8-2191-4254-b788-48ec546f29b9" providerId="ADAL" clId="{CE47B85A-B270-4838-953C-70DFDB76B350}" dt="2019-11-16T11:56:44.642" v="883" actId="478"/>
          <ac:spMkLst>
            <pc:docMk/>
            <pc:sldMk cId="3788352604" sldId="256"/>
            <ac:spMk id="163" creationId="{7CE53820-590B-421A-A4C9-F1FF7EE01BA4}"/>
          </ac:spMkLst>
        </pc:spChg>
        <pc:spChg chg="add del mod">
          <ac:chgData name=" 조창연" userId="26cecfe8-2191-4254-b788-48ec546f29b9" providerId="ADAL" clId="{CE47B85A-B270-4838-953C-70DFDB76B350}" dt="2019-11-16T11:56:44.642" v="883" actId="478"/>
          <ac:spMkLst>
            <pc:docMk/>
            <pc:sldMk cId="3788352604" sldId="256"/>
            <ac:spMk id="164" creationId="{6F304D5F-2AC6-40E4-81E5-A640BD274065}"/>
          </ac:spMkLst>
        </pc:spChg>
        <pc:spChg chg="add del mod">
          <ac:chgData name=" 조창연" userId="26cecfe8-2191-4254-b788-48ec546f29b9" providerId="ADAL" clId="{CE47B85A-B270-4838-953C-70DFDB76B350}" dt="2019-11-16T11:56:44.642" v="883" actId="478"/>
          <ac:spMkLst>
            <pc:docMk/>
            <pc:sldMk cId="3788352604" sldId="256"/>
            <ac:spMk id="165" creationId="{04157168-86D0-43CB-98A9-1A5B03FC4CA8}"/>
          </ac:spMkLst>
        </pc:spChg>
        <pc:spChg chg="mod">
          <ac:chgData name=" 조창연" userId="26cecfe8-2191-4254-b788-48ec546f29b9" providerId="ADAL" clId="{CE47B85A-B270-4838-953C-70DFDB76B350}" dt="2019-11-16T11:58:31.977" v="904" actId="1076"/>
          <ac:spMkLst>
            <pc:docMk/>
            <pc:sldMk cId="3788352604" sldId="256"/>
            <ac:spMk id="192" creationId="{99069D24-C2CC-4618-9798-425AA7BE8061}"/>
          </ac:spMkLst>
        </pc:spChg>
        <pc:spChg chg="mod">
          <ac:chgData name=" 조창연" userId="26cecfe8-2191-4254-b788-48ec546f29b9" providerId="ADAL" clId="{CE47B85A-B270-4838-953C-70DFDB76B350}" dt="2019-11-16T11:58:31.977" v="904" actId="1076"/>
          <ac:spMkLst>
            <pc:docMk/>
            <pc:sldMk cId="3788352604" sldId="256"/>
            <ac:spMk id="193" creationId="{2D6B7A59-D5A2-45AB-97F2-7C46058F44E9}"/>
          </ac:spMkLst>
        </pc:spChg>
        <pc:spChg chg="mod">
          <ac:chgData name=" 조창연" userId="26cecfe8-2191-4254-b788-48ec546f29b9" providerId="ADAL" clId="{CE47B85A-B270-4838-953C-70DFDB76B350}" dt="2019-11-16T11:58:31.977" v="904" actId="1076"/>
          <ac:spMkLst>
            <pc:docMk/>
            <pc:sldMk cId="3788352604" sldId="256"/>
            <ac:spMk id="206" creationId="{06BA85AA-2485-4CDA-BE9C-F3A6064DE2C4}"/>
          </ac:spMkLst>
        </pc:spChg>
        <pc:spChg chg="mod">
          <ac:chgData name=" 조창연" userId="26cecfe8-2191-4254-b788-48ec546f29b9" providerId="ADAL" clId="{CE47B85A-B270-4838-953C-70DFDB76B350}" dt="2019-11-16T11:58:31.977" v="904" actId="1076"/>
          <ac:spMkLst>
            <pc:docMk/>
            <pc:sldMk cId="3788352604" sldId="256"/>
            <ac:spMk id="207" creationId="{E5950FEA-383B-481C-91FA-CFE145594322}"/>
          </ac:spMkLst>
        </pc:spChg>
        <pc:grpChg chg="add mod">
          <ac:chgData name=" 조창연" userId="26cecfe8-2191-4254-b788-48ec546f29b9" providerId="ADAL" clId="{CE47B85A-B270-4838-953C-70DFDB76B350}" dt="2019-11-16T16:04:16.821" v="1468" actId="1076"/>
          <ac:grpSpMkLst>
            <pc:docMk/>
            <pc:sldMk cId="3788352604" sldId="256"/>
            <ac:grpSpMk id="3" creationId="{D256BF09-BC8D-43B0-AAD4-29F8854523DA}"/>
          </ac:grpSpMkLst>
        </pc:grpChg>
        <pc:grpChg chg="add mod">
          <ac:chgData name=" 조창연" userId="26cecfe8-2191-4254-b788-48ec546f29b9" providerId="ADAL" clId="{CE47B85A-B270-4838-953C-70DFDB76B350}" dt="2019-11-16T16:04:16.821" v="1468" actId="1076"/>
          <ac:grpSpMkLst>
            <pc:docMk/>
            <pc:sldMk cId="3788352604" sldId="256"/>
            <ac:grpSpMk id="38" creationId="{F051B61F-AC80-4244-9956-31BEB75DDA70}"/>
          </ac:grpSpMkLst>
        </pc:grpChg>
        <pc:grpChg chg="add mod">
          <ac:chgData name=" 조창연" userId="26cecfe8-2191-4254-b788-48ec546f29b9" providerId="ADAL" clId="{CE47B85A-B270-4838-953C-70DFDB76B350}" dt="2019-11-16T11:53:54.958" v="728" actId="571"/>
          <ac:grpSpMkLst>
            <pc:docMk/>
            <pc:sldMk cId="3788352604" sldId="256"/>
            <ac:grpSpMk id="40" creationId="{BECB2320-B3E0-4849-88F4-B5774F03BB49}"/>
          </ac:grpSpMkLst>
        </pc:grpChg>
        <pc:grpChg chg="mod">
          <ac:chgData name=" 조창연" userId="26cecfe8-2191-4254-b788-48ec546f29b9" providerId="ADAL" clId="{CE47B85A-B270-4838-953C-70DFDB76B350}" dt="2019-11-16T11:53:54.958" v="728" actId="571"/>
          <ac:grpSpMkLst>
            <pc:docMk/>
            <pc:sldMk cId="3788352604" sldId="256"/>
            <ac:grpSpMk id="41" creationId="{F88B6104-7255-4EBA-B3F5-AE5C06A1679A}"/>
          </ac:grpSpMkLst>
        </pc:grpChg>
        <pc:grpChg chg="add del mod">
          <ac:chgData name=" 조창연" userId="26cecfe8-2191-4254-b788-48ec546f29b9" providerId="ADAL" clId="{CE47B85A-B270-4838-953C-70DFDB76B350}" dt="2019-11-16T11:57:03.352" v="889" actId="478"/>
          <ac:grpSpMkLst>
            <pc:docMk/>
            <pc:sldMk cId="3788352604" sldId="256"/>
            <ac:grpSpMk id="74" creationId="{9A6A5D6E-CC1B-4F59-9717-4A7858201874}"/>
          </ac:grpSpMkLst>
        </pc:grpChg>
        <pc:grpChg chg="mod">
          <ac:chgData name=" 조창연" userId="26cecfe8-2191-4254-b788-48ec546f29b9" providerId="ADAL" clId="{CE47B85A-B270-4838-953C-70DFDB76B350}" dt="2019-11-16T11:54:07.274" v="731" actId="571"/>
          <ac:grpSpMkLst>
            <pc:docMk/>
            <pc:sldMk cId="3788352604" sldId="256"/>
            <ac:grpSpMk id="75" creationId="{C2143FC3-DE20-4A4D-9F69-E5F9CEA0B38C}"/>
          </ac:grpSpMkLst>
        </pc:grpChg>
        <pc:grpChg chg="del mod topLvl">
          <ac:chgData name=" 조창연" userId="26cecfe8-2191-4254-b788-48ec546f29b9" providerId="ADAL" clId="{CE47B85A-B270-4838-953C-70DFDB76B350}" dt="2019-11-16T14:05:34.196" v="1087" actId="165"/>
          <ac:grpSpMkLst>
            <pc:docMk/>
            <pc:sldMk cId="3788352604" sldId="256"/>
            <ac:grpSpMk id="95" creationId="{8CC3EB5E-E856-438B-9678-7F0BE02E8CCD}"/>
          </ac:grpSpMkLst>
        </pc:grpChg>
        <pc:grpChg chg="del mod ord">
          <ac:chgData name=" 조창연" userId="26cecfe8-2191-4254-b788-48ec546f29b9" providerId="ADAL" clId="{CE47B85A-B270-4838-953C-70DFDB76B350}" dt="2019-11-16T14:05:29.248" v="1086" actId="165"/>
          <ac:grpSpMkLst>
            <pc:docMk/>
            <pc:sldMk cId="3788352604" sldId="256"/>
            <ac:grpSpMk id="116" creationId="{92062733-E9AE-46C8-B093-E725E9259AA3}"/>
          </ac:grpSpMkLst>
        </pc:grpChg>
        <pc:grpChg chg="add del mod">
          <ac:chgData name=" 조창연" userId="26cecfe8-2191-4254-b788-48ec546f29b9" providerId="ADAL" clId="{CE47B85A-B270-4838-953C-70DFDB76B350}" dt="2019-11-16T14:01:55.106" v="950" actId="478"/>
          <ac:grpSpMkLst>
            <pc:docMk/>
            <pc:sldMk cId="3788352604" sldId="256"/>
            <ac:grpSpMk id="129" creationId="{2642FFEB-6C56-4693-97E2-4436F3167E6E}"/>
          </ac:grpSpMkLst>
        </pc:grpChg>
        <pc:grpChg chg="mod">
          <ac:chgData name=" 조창연" userId="26cecfe8-2191-4254-b788-48ec546f29b9" providerId="ADAL" clId="{CE47B85A-B270-4838-953C-70DFDB76B350}" dt="2019-11-16T11:54:13.008" v="732" actId="571"/>
          <ac:grpSpMkLst>
            <pc:docMk/>
            <pc:sldMk cId="3788352604" sldId="256"/>
            <ac:grpSpMk id="130" creationId="{4EE6642D-5886-413A-ACB0-DAD243CC9C0B}"/>
          </ac:grpSpMkLst>
        </pc:grpChg>
        <pc:grpChg chg="add mod">
          <ac:chgData name=" 조창연" userId="26cecfe8-2191-4254-b788-48ec546f29b9" providerId="ADAL" clId="{CE47B85A-B270-4838-953C-70DFDB76B350}" dt="2019-11-16T14:01:44.583" v="948" actId="571"/>
          <ac:grpSpMkLst>
            <pc:docMk/>
            <pc:sldMk cId="3788352604" sldId="256"/>
            <ac:grpSpMk id="166" creationId="{751CA87F-DF71-4364-B84D-C781702B98E2}"/>
          </ac:grpSpMkLst>
        </pc:grpChg>
        <pc:grpChg chg="mod">
          <ac:chgData name=" 조창연" userId="26cecfe8-2191-4254-b788-48ec546f29b9" providerId="ADAL" clId="{CE47B85A-B270-4838-953C-70DFDB76B350}" dt="2019-11-16T14:01:44.583" v="948" actId="571"/>
          <ac:grpSpMkLst>
            <pc:docMk/>
            <pc:sldMk cId="3788352604" sldId="256"/>
            <ac:grpSpMk id="167" creationId="{F2DE6F28-8E6C-4AB8-B111-29A305D0F4C4}"/>
          </ac:grpSpMkLst>
        </pc:grpChg>
        <pc:grpChg chg="add mod">
          <ac:chgData name=" 조창연" userId="26cecfe8-2191-4254-b788-48ec546f29b9" providerId="ADAL" clId="{CE47B85A-B270-4838-953C-70DFDB76B350}" dt="2019-11-16T14:01:44.583" v="946" actId="571"/>
          <ac:grpSpMkLst>
            <pc:docMk/>
            <pc:sldMk cId="3788352604" sldId="256"/>
            <ac:grpSpMk id="188" creationId="{904CCA94-D409-41E7-ABB0-192B1CA012FC}"/>
          </ac:grpSpMkLst>
        </pc:grpChg>
        <pc:grpChg chg="mod">
          <ac:chgData name=" 조창연" userId="26cecfe8-2191-4254-b788-48ec546f29b9" providerId="ADAL" clId="{CE47B85A-B270-4838-953C-70DFDB76B350}" dt="2019-11-16T14:01:44.583" v="946" actId="571"/>
          <ac:grpSpMkLst>
            <pc:docMk/>
            <pc:sldMk cId="3788352604" sldId="256"/>
            <ac:grpSpMk id="189" creationId="{0094FD50-4A2A-40D7-BF22-88C55F5C4090}"/>
          </ac:grpSpMkLst>
        </pc:grpChg>
        <pc:graphicFrameChg chg="add mod modGraphic">
          <ac:chgData name=" 조창연" userId="26cecfe8-2191-4254-b788-48ec546f29b9" providerId="ADAL" clId="{CE47B85A-B270-4838-953C-70DFDB76B350}" dt="2019-11-16T16:07:01.023" v="1481" actId="20577"/>
          <ac:graphicFrameMkLst>
            <pc:docMk/>
            <pc:sldMk cId="3788352604" sldId="256"/>
            <ac:graphicFrameMk id="37" creationId="{129F8B4E-CEDE-4160-B611-E776CCA7B7FB}"/>
          </ac:graphicFrameMkLst>
        </pc:graphicFrameChg>
        <pc:graphicFrameChg chg="add mod">
          <ac:chgData name=" 조창연" userId="26cecfe8-2191-4254-b788-48ec546f29b9" providerId="ADAL" clId="{CE47B85A-B270-4838-953C-70DFDB76B350}" dt="2019-11-16T11:53:54.958" v="728" actId="571"/>
          <ac:graphicFrameMkLst>
            <pc:docMk/>
            <pc:sldMk cId="3788352604" sldId="256"/>
            <ac:graphicFrameMk id="39" creationId="{2F637890-7B37-4B68-8E9D-F9B31217A1A5}"/>
          </ac:graphicFrameMkLst>
        </pc:graphicFrameChg>
        <pc:graphicFrameChg chg="add del mod modGraphic">
          <ac:chgData name=" 조창연" userId="26cecfe8-2191-4254-b788-48ec546f29b9" providerId="ADAL" clId="{CE47B85A-B270-4838-953C-70DFDB76B350}" dt="2019-11-16T14:03:03.260" v="952" actId="478"/>
          <ac:graphicFrameMkLst>
            <pc:docMk/>
            <pc:sldMk cId="3788352604" sldId="256"/>
            <ac:graphicFrameMk id="73" creationId="{F6DA78FC-752C-4646-90F2-6D9ECD2B2E3E}"/>
          </ac:graphicFrameMkLst>
        </pc:graphicFrameChg>
        <pc:graphicFrameChg chg="mod modGraphic">
          <ac:chgData name=" 조창연" userId="26cecfe8-2191-4254-b788-48ec546f29b9" providerId="ADAL" clId="{CE47B85A-B270-4838-953C-70DFDB76B350}" dt="2019-11-16T16:04:16.821" v="1468" actId="1076"/>
          <ac:graphicFrameMkLst>
            <pc:docMk/>
            <pc:sldMk cId="3788352604" sldId="256"/>
            <ac:graphicFrameMk id="94" creationId="{A55EF0A5-42FE-4700-B8FA-EE2AE8598343}"/>
          </ac:graphicFrameMkLst>
        </pc:graphicFrameChg>
        <pc:graphicFrameChg chg="add del mod modGraphic">
          <ac:chgData name=" 조창연" userId="26cecfe8-2191-4254-b788-48ec546f29b9" providerId="ADAL" clId="{CE47B85A-B270-4838-953C-70DFDB76B350}" dt="2019-11-16T14:03:00.548" v="951" actId="478"/>
          <ac:graphicFrameMkLst>
            <pc:docMk/>
            <pc:sldMk cId="3788352604" sldId="256"/>
            <ac:graphicFrameMk id="128" creationId="{04B33168-5B7D-46AA-B78B-16FBD73B9CC8}"/>
          </ac:graphicFrameMkLst>
        </pc:graphicFrameChg>
        <pc:picChg chg="add del mod">
          <ac:chgData name=" 조창연" userId="26cecfe8-2191-4254-b788-48ec546f29b9" providerId="ADAL" clId="{CE47B85A-B270-4838-953C-70DFDB76B350}" dt="2019-11-16T11:25:24.171" v="241" actId="478"/>
          <ac:picMkLst>
            <pc:docMk/>
            <pc:sldMk cId="3788352604" sldId="256"/>
            <ac:picMk id="3" creationId="{E999A7A8-B0E0-4ADB-ACAB-52FE4708E832}"/>
          </ac:picMkLst>
        </pc:picChg>
        <pc:picChg chg="add del mod">
          <ac:chgData name=" 조창연" userId="26cecfe8-2191-4254-b788-48ec546f29b9" providerId="ADAL" clId="{CE47B85A-B270-4838-953C-70DFDB76B350}" dt="2019-11-16T15:58:24.679" v="1201" actId="478"/>
          <ac:picMkLst>
            <pc:docMk/>
            <pc:sldMk cId="3788352604" sldId="256"/>
            <ac:picMk id="1025" creationId="{64451AF7-EE72-4F18-B5BB-A8A9CAD6A1F8}"/>
          </ac:picMkLst>
        </pc:picChg>
      </pc:sldChg>
      <pc:sldChg chg="addSp delSp modSp add">
        <pc:chgData name=" 조창연" userId="26cecfe8-2191-4254-b788-48ec546f29b9" providerId="ADAL" clId="{CE47B85A-B270-4838-953C-70DFDB76B350}" dt="2019-11-16T10:42:05.716" v="240"/>
        <pc:sldMkLst>
          <pc:docMk/>
          <pc:sldMk cId="2474113687" sldId="257"/>
        </pc:sldMkLst>
        <pc:spChg chg="add mod">
          <ac:chgData name=" 조창연" userId="26cecfe8-2191-4254-b788-48ec546f29b9" providerId="ADAL" clId="{CE47B85A-B270-4838-953C-70DFDB76B350}" dt="2019-11-16T10:34:28.865" v="91" actId="1076"/>
          <ac:spMkLst>
            <pc:docMk/>
            <pc:sldMk cId="2474113687" sldId="257"/>
            <ac:spMk id="7" creationId="{8D80B722-BAF4-4AE9-A610-5AE28A6E0ADC}"/>
          </ac:spMkLst>
        </pc:spChg>
        <pc:spChg chg="add mod">
          <ac:chgData name=" 조창연" userId="26cecfe8-2191-4254-b788-48ec546f29b9" providerId="ADAL" clId="{CE47B85A-B270-4838-953C-70DFDB76B350}" dt="2019-11-16T10:35:37.982" v="100" actId="14100"/>
          <ac:spMkLst>
            <pc:docMk/>
            <pc:sldMk cId="2474113687" sldId="257"/>
            <ac:spMk id="13" creationId="{10E53A3E-B29F-40E8-BC10-E8C5ED126BF6}"/>
          </ac:spMkLst>
        </pc:spChg>
        <pc:spChg chg="add del mod">
          <ac:chgData name=" 조창연" userId="26cecfe8-2191-4254-b788-48ec546f29b9" providerId="ADAL" clId="{CE47B85A-B270-4838-953C-70DFDB76B350}" dt="2019-11-16T10:37:40.601" v="129" actId="11529"/>
          <ac:spMkLst>
            <pc:docMk/>
            <pc:sldMk cId="2474113687" sldId="257"/>
            <ac:spMk id="16" creationId="{D12391FC-C1E3-441D-8414-1C466097615E}"/>
          </ac:spMkLst>
        </pc:spChg>
        <pc:spChg chg="add mod">
          <ac:chgData name=" 조창연" userId="26cecfe8-2191-4254-b788-48ec546f29b9" providerId="ADAL" clId="{CE47B85A-B270-4838-953C-70DFDB76B350}" dt="2019-11-16T10:40:06.234" v="144" actId="1582"/>
          <ac:spMkLst>
            <pc:docMk/>
            <pc:sldMk cId="2474113687" sldId="257"/>
            <ac:spMk id="17" creationId="{C6486A0F-389C-4E01-A55C-98A546D78137}"/>
          </ac:spMkLst>
        </pc:spChg>
        <pc:spChg chg="add mod">
          <ac:chgData name=" 조창연" userId="26cecfe8-2191-4254-b788-48ec546f29b9" providerId="ADAL" clId="{CE47B85A-B270-4838-953C-70DFDB76B350}" dt="2019-11-16T10:42:05.716" v="240"/>
          <ac:spMkLst>
            <pc:docMk/>
            <pc:sldMk cId="2474113687" sldId="257"/>
            <ac:spMk id="18" creationId="{5A8B7074-8536-4844-AAFF-E895C5425F55}"/>
          </ac:spMkLst>
        </pc:spChg>
        <pc:spChg chg="add mod">
          <ac:chgData name=" 조창연" userId="26cecfe8-2191-4254-b788-48ec546f29b9" providerId="ADAL" clId="{CE47B85A-B270-4838-953C-70DFDB76B350}" dt="2019-11-16T10:32:56.542" v="84" actId="14100"/>
          <ac:spMkLst>
            <pc:docMk/>
            <pc:sldMk cId="2474113687" sldId="257"/>
            <ac:spMk id="30" creationId="{B546DE27-1B64-4B45-A4E3-750DAE4BAB24}"/>
          </ac:spMkLst>
        </pc:spChg>
        <pc:spChg chg="del">
          <ac:chgData name=" 조창연" userId="26cecfe8-2191-4254-b788-48ec546f29b9" providerId="ADAL" clId="{CE47B85A-B270-4838-953C-70DFDB76B350}" dt="2019-11-16T10:04:26.891" v="68" actId="478"/>
          <ac:spMkLst>
            <pc:docMk/>
            <pc:sldMk cId="2474113687" sldId="257"/>
            <ac:spMk id="160" creationId="{EDF0018E-CBC3-46DE-8C8B-F58CB3247432}"/>
          </ac:spMkLst>
        </pc:spChg>
        <pc:grpChg chg="del">
          <ac:chgData name=" 조창연" userId="26cecfe8-2191-4254-b788-48ec546f29b9" providerId="ADAL" clId="{CE47B85A-B270-4838-953C-70DFDB76B350}" dt="2019-11-16T10:04:26.891" v="68" actId="478"/>
          <ac:grpSpMkLst>
            <pc:docMk/>
            <pc:sldMk cId="2474113687" sldId="257"/>
            <ac:grpSpMk id="116" creationId="{92062733-E9AE-46C8-B093-E725E9259AA3}"/>
          </ac:grpSpMkLst>
        </pc:grpChg>
        <pc:graphicFrameChg chg="del">
          <ac:chgData name=" 조창연" userId="26cecfe8-2191-4254-b788-48ec546f29b9" providerId="ADAL" clId="{CE47B85A-B270-4838-953C-70DFDB76B350}" dt="2019-11-16T10:04:26.891" v="68" actId="478"/>
          <ac:graphicFrameMkLst>
            <pc:docMk/>
            <pc:sldMk cId="2474113687" sldId="257"/>
            <ac:graphicFrameMk id="94" creationId="{A55EF0A5-42FE-4700-B8FA-EE2AE8598343}"/>
          </ac:graphicFrameMkLst>
        </pc:graphicFrameChg>
        <pc:picChg chg="del">
          <ac:chgData name=" 조창연" userId="26cecfe8-2191-4254-b788-48ec546f29b9" providerId="ADAL" clId="{CE47B85A-B270-4838-953C-70DFDB76B350}" dt="2019-11-16T10:04:26.891" v="68" actId="478"/>
          <ac:picMkLst>
            <pc:docMk/>
            <pc:sldMk cId="2474113687" sldId="257"/>
            <ac:picMk id="3" creationId="{E999A7A8-B0E0-4ADB-ACAB-52FE4708E832}"/>
          </ac:picMkLst>
        </pc:picChg>
        <pc:picChg chg="add mod">
          <ac:chgData name=" 조창연" userId="26cecfe8-2191-4254-b788-48ec546f29b9" providerId="ADAL" clId="{CE47B85A-B270-4838-953C-70DFDB76B350}" dt="2019-11-16T10:39:18.451" v="139" actId="1076"/>
          <ac:picMkLst>
            <pc:docMk/>
            <pc:sldMk cId="2474113687" sldId="257"/>
            <ac:picMk id="4" creationId="{3F48B307-DC03-4203-8A3A-7F3FA40D2717}"/>
          </ac:picMkLst>
        </pc:picChg>
        <pc:picChg chg="add mod">
          <ac:chgData name=" 조창연" userId="26cecfe8-2191-4254-b788-48ec546f29b9" providerId="ADAL" clId="{CE47B85A-B270-4838-953C-70DFDB76B350}" dt="2019-11-16T10:34:28.865" v="91" actId="1076"/>
          <ac:picMkLst>
            <pc:docMk/>
            <pc:sldMk cId="2474113687" sldId="257"/>
            <ac:picMk id="6" creationId="{ADFFDFD7-FBC1-47D6-98A6-D9D78F158A6E}"/>
          </ac:picMkLst>
        </pc:picChg>
        <pc:cxnChg chg="add del mod">
          <ac:chgData name=" 조창연" userId="26cecfe8-2191-4254-b788-48ec546f29b9" providerId="ADAL" clId="{CE47B85A-B270-4838-953C-70DFDB76B350}" dt="2019-11-16T10:34:52.638" v="94" actId="478"/>
          <ac:cxnSpMkLst>
            <pc:docMk/>
            <pc:sldMk cId="2474113687" sldId="257"/>
            <ac:cxnSpMk id="9" creationId="{332F249B-F1A9-4E5E-9A4D-A23B5A073DFD}"/>
          </ac:cxnSpMkLst>
        </pc:cxnChg>
        <pc:cxnChg chg="add del mod">
          <ac:chgData name=" 조창연" userId="26cecfe8-2191-4254-b788-48ec546f29b9" providerId="ADAL" clId="{CE47B85A-B270-4838-953C-70DFDB76B350}" dt="2019-11-16T10:36:06.118" v="102" actId="11529"/>
          <ac:cxnSpMkLst>
            <pc:docMk/>
            <pc:sldMk cId="2474113687" sldId="257"/>
            <ac:cxnSpMk id="15" creationId="{B7314A11-2A9C-4B1A-B982-374F9DF8ABA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00F3-DADF-4BAE-B419-A029B1A4A7C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93D57-79E8-400F-BF5F-2398509E7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8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93D57-79E8-400F-BF5F-2398509E78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5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93D57-79E8-400F-BF5F-2398509E78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5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7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7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3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3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8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2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9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9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7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D49E-99B0-48FA-89E5-C9698802245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EB62-E884-486C-87E1-61EFB762F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A55EF0A5-42FE-4700-B8FA-EE2AE8598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27553"/>
              </p:ext>
            </p:extLst>
          </p:nvPr>
        </p:nvGraphicFramePr>
        <p:xfrm>
          <a:off x="2392727" y="1251184"/>
          <a:ext cx="1828624" cy="6846687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828624">
                  <a:extLst>
                    <a:ext uri="{9D8B030D-6E8A-4147-A177-3AD203B41FA5}">
                      <a16:colId xmlns:a16="http://schemas.microsoft.com/office/drawing/2014/main" val="2805840140"/>
                    </a:ext>
                  </a:extLst>
                </a:gridCol>
              </a:tblGrid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546627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dummy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143679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Address of exit()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903579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bss</a:t>
                      </a:r>
                      <a:endParaRPr lang="en-US" altLang="ko-KR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54658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 gadget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852968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Address of system()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15930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0x8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999094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bss</a:t>
                      </a:r>
                      <a:endParaRPr lang="en-US" altLang="ko-KR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530452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184305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pppr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 gadget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528301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Address  of read()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468660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SFP of main()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583267"/>
                  </a:ext>
                </a:extLst>
              </a:tr>
              <a:tr h="1283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[256]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2176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552082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D256BF09-BC8D-43B0-AAD4-29F8854523DA}"/>
              </a:ext>
            </a:extLst>
          </p:cNvPr>
          <p:cNvGrpSpPr/>
          <p:nvPr/>
        </p:nvGrpSpPr>
        <p:grpSpPr>
          <a:xfrm>
            <a:off x="1736139" y="891494"/>
            <a:ext cx="3325342" cy="7169970"/>
            <a:chOff x="3364578" y="2617766"/>
            <a:chExt cx="3325342" cy="7169970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DF0018E-CBC3-46DE-8C8B-F58CB3247432}"/>
                </a:ext>
              </a:extLst>
            </p:cNvPr>
            <p:cNvSpPr txBox="1"/>
            <p:nvPr/>
          </p:nvSpPr>
          <p:spPr>
            <a:xfrm>
              <a:off x="4306331" y="2617766"/>
              <a:ext cx="125829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/>
                <a:t>Stack Frame</a:t>
              </a:r>
              <a:endParaRPr lang="ko-KR" altLang="en-US" sz="1667" b="1" dirty="0"/>
            </a:p>
          </p:txBody>
        </p:sp>
        <p:sp>
          <p:nvSpPr>
            <p:cNvPr id="96" name="화살표: 오른쪽 95">
              <a:extLst>
                <a:ext uri="{FF2B5EF4-FFF2-40B4-BE49-F238E27FC236}">
                  <a16:creationId xmlns:a16="http://schemas.microsoft.com/office/drawing/2014/main" id="{91D9029E-CBFB-4006-BEBE-8B8F60E18CDC}"/>
                </a:ext>
              </a:extLst>
            </p:cNvPr>
            <p:cNvSpPr/>
            <p:nvPr/>
          </p:nvSpPr>
          <p:spPr>
            <a:xfrm>
              <a:off x="3364578" y="2977456"/>
              <a:ext cx="576072" cy="20402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F1E8046-A212-45E9-9242-24120B19686A}"/>
                </a:ext>
              </a:extLst>
            </p:cNvPr>
            <p:cNvSpPr txBox="1"/>
            <p:nvPr/>
          </p:nvSpPr>
          <p:spPr>
            <a:xfrm>
              <a:off x="3466040" y="3124833"/>
              <a:ext cx="317716" cy="348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7" dirty="0"/>
                <a:t>H</a:t>
              </a:r>
              <a:endParaRPr lang="ko-KR" altLang="en-US" sz="1667" dirty="0"/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92FAB799-2592-4ACF-9D44-835E4B25AAC3}"/>
                </a:ext>
              </a:extLst>
            </p:cNvPr>
            <p:cNvSpPr/>
            <p:nvPr/>
          </p:nvSpPr>
          <p:spPr>
            <a:xfrm>
              <a:off x="3364578" y="9565797"/>
              <a:ext cx="587338" cy="22193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CF9E0EF-D7E4-48CB-96E5-69CCF0A810DB}"/>
                </a:ext>
              </a:extLst>
            </p:cNvPr>
            <p:cNvSpPr txBox="1"/>
            <p:nvPr/>
          </p:nvSpPr>
          <p:spPr>
            <a:xfrm>
              <a:off x="3487851" y="9249411"/>
              <a:ext cx="274434" cy="348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7" dirty="0"/>
                <a:t>L</a:t>
              </a:r>
              <a:endParaRPr lang="ko-KR" altLang="en-US" sz="1667" dirty="0"/>
            </a:p>
          </p:txBody>
        </p:sp>
        <p:sp>
          <p:nvSpPr>
            <p:cNvPr id="103" name="오른쪽 중괄호 102">
              <a:extLst>
                <a:ext uri="{FF2B5EF4-FFF2-40B4-BE49-F238E27FC236}">
                  <a16:creationId xmlns:a16="http://schemas.microsoft.com/office/drawing/2014/main" id="{4EE24D67-B403-4A71-81BF-C61C164D9398}"/>
                </a:ext>
              </a:extLst>
            </p:cNvPr>
            <p:cNvSpPr/>
            <p:nvPr/>
          </p:nvSpPr>
          <p:spPr>
            <a:xfrm>
              <a:off x="5849790" y="8111920"/>
              <a:ext cx="105071" cy="1276555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7C90318-7F08-4104-9DA3-55C612BB48F3}"/>
                </a:ext>
              </a:extLst>
            </p:cNvPr>
            <p:cNvSpPr txBox="1"/>
            <p:nvPr/>
          </p:nvSpPr>
          <p:spPr>
            <a:xfrm>
              <a:off x="5998326" y="8572683"/>
              <a:ext cx="691594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256B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1609D4-76E4-4DC4-8FD1-6F1CBE1E7B1D}"/>
                </a:ext>
              </a:extLst>
            </p:cNvPr>
            <p:cNvSpPr txBox="1"/>
            <p:nvPr/>
          </p:nvSpPr>
          <p:spPr>
            <a:xfrm>
              <a:off x="5998328" y="3015941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오른쪽 중괄호 26">
              <a:extLst>
                <a:ext uri="{FF2B5EF4-FFF2-40B4-BE49-F238E27FC236}">
                  <a16:creationId xmlns:a16="http://schemas.microsoft.com/office/drawing/2014/main" id="{F1ABC23F-C7AA-411F-BE86-13649275CD02}"/>
                </a:ext>
              </a:extLst>
            </p:cNvPr>
            <p:cNvSpPr/>
            <p:nvPr/>
          </p:nvSpPr>
          <p:spPr>
            <a:xfrm>
              <a:off x="5860453" y="7684001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32" name="오른쪽 중괄호 31">
              <a:extLst>
                <a:ext uri="{FF2B5EF4-FFF2-40B4-BE49-F238E27FC236}">
                  <a16:creationId xmlns:a16="http://schemas.microsoft.com/office/drawing/2014/main" id="{06D5692D-2EAE-4BA9-94C7-BBF2D5D7BC27}"/>
                </a:ext>
              </a:extLst>
            </p:cNvPr>
            <p:cNvSpPr/>
            <p:nvPr/>
          </p:nvSpPr>
          <p:spPr>
            <a:xfrm>
              <a:off x="5857313" y="7256346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35" name="오른쪽 중괄호 34">
              <a:extLst>
                <a:ext uri="{FF2B5EF4-FFF2-40B4-BE49-F238E27FC236}">
                  <a16:creationId xmlns:a16="http://schemas.microsoft.com/office/drawing/2014/main" id="{B44C11A9-2545-4930-8FB0-A9B476F1F414}"/>
                </a:ext>
              </a:extLst>
            </p:cNvPr>
            <p:cNvSpPr/>
            <p:nvPr/>
          </p:nvSpPr>
          <p:spPr>
            <a:xfrm>
              <a:off x="5857394" y="6828691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36" name="오른쪽 중괄호 35">
              <a:extLst>
                <a:ext uri="{FF2B5EF4-FFF2-40B4-BE49-F238E27FC236}">
                  <a16:creationId xmlns:a16="http://schemas.microsoft.com/office/drawing/2014/main" id="{24F2197E-A0F9-439D-A06F-01C057D4D37E}"/>
                </a:ext>
              </a:extLst>
            </p:cNvPr>
            <p:cNvSpPr/>
            <p:nvPr/>
          </p:nvSpPr>
          <p:spPr>
            <a:xfrm>
              <a:off x="5857393" y="6400772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39" name="오른쪽 중괄호 38">
              <a:extLst>
                <a:ext uri="{FF2B5EF4-FFF2-40B4-BE49-F238E27FC236}">
                  <a16:creationId xmlns:a16="http://schemas.microsoft.com/office/drawing/2014/main" id="{BD599430-96B7-44E0-AFE9-4E48B09C3C1A}"/>
                </a:ext>
              </a:extLst>
            </p:cNvPr>
            <p:cNvSpPr/>
            <p:nvPr/>
          </p:nvSpPr>
          <p:spPr>
            <a:xfrm>
              <a:off x="5857393" y="5972854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40" name="오른쪽 중괄호 39">
              <a:extLst>
                <a:ext uri="{FF2B5EF4-FFF2-40B4-BE49-F238E27FC236}">
                  <a16:creationId xmlns:a16="http://schemas.microsoft.com/office/drawing/2014/main" id="{EBF71BB3-6881-40BC-A642-1C76107B18BE}"/>
                </a:ext>
              </a:extLst>
            </p:cNvPr>
            <p:cNvSpPr/>
            <p:nvPr/>
          </p:nvSpPr>
          <p:spPr>
            <a:xfrm>
              <a:off x="5856186" y="5544426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41" name="오른쪽 중괄호 40">
              <a:extLst>
                <a:ext uri="{FF2B5EF4-FFF2-40B4-BE49-F238E27FC236}">
                  <a16:creationId xmlns:a16="http://schemas.microsoft.com/office/drawing/2014/main" id="{5C275233-8C9A-4312-8DD5-AFD6A378AA00}"/>
                </a:ext>
              </a:extLst>
            </p:cNvPr>
            <p:cNvSpPr/>
            <p:nvPr/>
          </p:nvSpPr>
          <p:spPr>
            <a:xfrm>
              <a:off x="5857393" y="5116770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42" name="오른쪽 중괄호 41">
              <a:extLst>
                <a:ext uri="{FF2B5EF4-FFF2-40B4-BE49-F238E27FC236}">
                  <a16:creationId xmlns:a16="http://schemas.microsoft.com/office/drawing/2014/main" id="{86A21EAE-8D4B-4F59-A67D-4FC82E4B4B23}"/>
                </a:ext>
              </a:extLst>
            </p:cNvPr>
            <p:cNvSpPr/>
            <p:nvPr/>
          </p:nvSpPr>
          <p:spPr>
            <a:xfrm>
              <a:off x="5857393" y="4689114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43" name="오른쪽 중괄호 42">
              <a:extLst>
                <a:ext uri="{FF2B5EF4-FFF2-40B4-BE49-F238E27FC236}">
                  <a16:creationId xmlns:a16="http://schemas.microsoft.com/office/drawing/2014/main" id="{5FE1E489-082A-4358-8E5B-985619C9BBA7}"/>
                </a:ext>
              </a:extLst>
            </p:cNvPr>
            <p:cNvSpPr/>
            <p:nvPr/>
          </p:nvSpPr>
          <p:spPr>
            <a:xfrm>
              <a:off x="5852609" y="4260161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44" name="오른쪽 중괄호 43">
              <a:extLst>
                <a:ext uri="{FF2B5EF4-FFF2-40B4-BE49-F238E27FC236}">
                  <a16:creationId xmlns:a16="http://schemas.microsoft.com/office/drawing/2014/main" id="{D68FA6AD-BA89-4BB0-A3EE-24574FDFFC0E}"/>
                </a:ext>
              </a:extLst>
            </p:cNvPr>
            <p:cNvSpPr/>
            <p:nvPr/>
          </p:nvSpPr>
          <p:spPr>
            <a:xfrm>
              <a:off x="5851723" y="3831733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45" name="오른쪽 중괄호 44">
              <a:extLst>
                <a:ext uri="{FF2B5EF4-FFF2-40B4-BE49-F238E27FC236}">
                  <a16:creationId xmlns:a16="http://schemas.microsoft.com/office/drawing/2014/main" id="{E5CF4056-2A04-4C05-8E22-9D2B438C090C}"/>
                </a:ext>
              </a:extLst>
            </p:cNvPr>
            <p:cNvSpPr/>
            <p:nvPr/>
          </p:nvSpPr>
          <p:spPr>
            <a:xfrm>
              <a:off x="5849790" y="3403042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46" name="오른쪽 중괄호 45">
              <a:extLst>
                <a:ext uri="{FF2B5EF4-FFF2-40B4-BE49-F238E27FC236}">
                  <a16:creationId xmlns:a16="http://schemas.microsoft.com/office/drawing/2014/main" id="{4B0CAED4-27EE-4B04-A59D-A9F08F57D1A9}"/>
                </a:ext>
              </a:extLst>
            </p:cNvPr>
            <p:cNvSpPr/>
            <p:nvPr/>
          </p:nvSpPr>
          <p:spPr>
            <a:xfrm>
              <a:off x="5852609" y="2976421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3AE997-180A-4597-BBED-3B13D2518830}"/>
                </a:ext>
              </a:extLst>
            </p:cNvPr>
            <p:cNvSpPr txBox="1"/>
            <p:nvPr/>
          </p:nvSpPr>
          <p:spPr>
            <a:xfrm>
              <a:off x="5998328" y="3442562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F023FC-4B66-4AB3-8045-A1215B227F49}"/>
                </a:ext>
              </a:extLst>
            </p:cNvPr>
            <p:cNvSpPr txBox="1"/>
            <p:nvPr/>
          </p:nvSpPr>
          <p:spPr>
            <a:xfrm>
              <a:off x="5998329" y="3869183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F7A552-5335-44A1-AA04-ACB3FA607295}"/>
                </a:ext>
              </a:extLst>
            </p:cNvPr>
            <p:cNvSpPr txBox="1"/>
            <p:nvPr/>
          </p:nvSpPr>
          <p:spPr>
            <a:xfrm>
              <a:off x="5998330" y="4295804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A56E7C-7BBD-42F2-B83C-84F1933EF5DB}"/>
                </a:ext>
              </a:extLst>
            </p:cNvPr>
            <p:cNvSpPr txBox="1"/>
            <p:nvPr/>
          </p:nvSpPr>
          <p:spPr>
            <a:xfrm>
              <a:off x="5998328" y="4726626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339B94-3AB8-44F5-8CD3-9B07BBA02AD6}"/>
                </a:ext>
              </a:extLst>
            </p:cNvPr>
            <p:cNvSpPr txBox="1"/>
            <p:nvPr/>
          </p:nvSpPr>
          <p:spPr>
            <a:xfrm>
              <a:off x="5998328" y="5153247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3CCC53-07B0-4900-A56E-A9343F3117A9}"/>
                </a:ext>
              </a:extLst>
            </p:cNvPr>
            <p:cNvSpPr txBox="1"/>
            <p:nvPr/>
          </p:nvSpPr>
          <p:spPr>
            <a:xfrm>
              <a:off x="5998328" y="5584069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8B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1EA72B-2B15-4D43-A0DC-E132DE95664A}"/>
                </a:ext>
              </a:extLst>
            </p:cNvPr>
            <p:cNvSpPr txBox="1"/>
            <p:nvPr/>
          </p:nvSpPr>
          <p:spPr>
            <a:xfrm>
              <a:off x="5998327" y="6010690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50DF18-74E6-4FA5-9C15-78D0505BFD93}"/>
                </a:ext>
              </a:extLst>
            </p:cNvPr>
            <p:cNvSpPr txBox="1"/>
            <p:nvPr/>
          </p:nvSpPr>
          <p:spPr>
            <a:xfrm>
              <a:off x="5998327" y="6437311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E3CCABE-3297-4016-97EB-2F12DF2214A0}"/>
                </a:ext>
              </a:extLst>
            </p:cNvPr>
            <p:cNvSpPr txBox="1"/>
            <p:nvPr/>
          </p:nvSpPr>
          <p:spPr>
            <a:xfrm>
              <a:off x="5998327" y="6869634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4C074B-A67C-42DE-BDAE-A58B0A97A900}"/>
                </a:ext>
              </a:extLst>
            </p:cNvPr>
            <p:cNvSpPr txBox="1"/>
            <p:nvPr/>
          </p:nvSpPr>
          <p:spPr>
            <a:xfrm>
              <a:off x="5998326" y="7295866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42F723-45F1-4272-BF3C-62DA21154777}"/>
                </a:ext>
              </a:extLst>
            </p:cNvPr>
            <p:cNvSpPr txBox="1"/>
            <p:nvPr/>
          </p:nvSpPr>
          <p:spPr>
            <a:xfrm>
              <a:off x="5998326" y="7728189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29F8B4E-CEDE-4160-B611-E776CCA7B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33977"/>
              </p:ext>
            </p:extLst>
          </p:nvPr>
        </p:nvGraphicFramePr>
        <p:xfrm>
          <a:off x="5601463" y="1251184"/>
          <a:ext cx="1828624" cy="6846687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828624">
                  <a:extLst>
                    <a:ext uri="{9D8B030D-6E8A-4147-A177-3AD203B41FA5}">
                      <a16:colId xmlns:a16="http://schemas.microsoft.com/office/drawing/2014/main" val="2805840140"/>
                    </a:ext>
                  </a:extLst>
                </a:gridCol>
              </a:tblGrid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546627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AAAA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143679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Address of exit()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903579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/bin/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\00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54658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pr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 gadget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852968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Address of system()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15930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0x8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999094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/bin/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\00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530452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184305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pppr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 gadget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528301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Address  of read()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468660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AAAA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583267"/>
                  </a:ext>
                </a:extLst>
              </a:tr>
              <a:tr h="1283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AAAAAAA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….. AAA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42176"/>
                  </a:ext>
                </a:extLst>
              </a:tr>
              <a:tr h="427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72009" marR="72009" marT="36005" marB="36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552082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F051B61F-AC80-4244-9956-31BEB75DDA70}"/>
              </a:ext>
            </a:extLst>
          </p:cNvPr>
          <p:cNvGrpSpPr/>
          <p:nvPr/>
        </p:nvGrpSpPr>
        <p:grpSpPr>
          <a:xfrm>
            <a:off x="4944875" y="891494"/>
            <a:ext cx="3325342" cy="7169970"/>
            <a:chOff x="3364578" y="2617766"/>
            <a:chExt cx="3325342" cy="716997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A9E7DB-CF75-416F-8BE0-BEA85F35505B}"/>
                </a:ext>
              </a:extLst>
            </p:cNvPr>
            <p:cNvSpPr txBox="1"/>
            <p:nvPr/>
          </p:nvSpPr>
          <p:spPr>
            <a:xfrm>
              <a:off x="4306331" y="2617766"/>
              <a:ext cx="125829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/>
                <a:t>Stack Frame</a:t>
              </a:r>
              <a:endParaRPr lang="ko-KR" altLang="en-US" sz="1667" b="1" dirty="0"/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40A4B77B-FFAA-4C7A-9B0E-23B8AA1AAEE6}"/>
                </a:ext>
              </a:extLst>
            </p:cNvPr>
            <p:cNvSpPr/>
            <p:nvPr/>
          </p:nvSpPr>
          <p:spPr>
            <a:xfrm>
              <a:off x="3364578" y="2977456"/>
              <a:ext cx="576072" cy="20402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F97152-1FDF-40BA-A449-B40341213D65}"/>
                </a:ext>
              </a:extLst>
            </p:cNvPr>
            <p:cNvSpPr txBox="1"/>
            <p:nvPr/>
          </p:nvSpPr>
          <p:spPr>
            <a:xfrm>
              <a:off x="3466040" y="3124833"/>
              <a:ext cx="317716" cy="348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7" dirty="0"/>
                <a:t>H</a:t>
              </a:r>
              <a:endParaRPr lang="ko-KR" altLang="en-US" sz="1667" dirty="0"/>
            </a:p>
          </p:txBody>
        </p: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BFD3B428-4B53-4308-B67F-E8736ED2BBEA}"/>
                </a:ext>
              </a:extLst>
            </p:cNvPr>
            <p:cNvSpPr/>
            <p:nvPr/>
          </p:nvSpPr>
          <p:spPr>
            <a:xfrm>
              <a:off x="3364578" y="9565797"/>
              <a:ext cx="587338" cy="22193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E7B175-5486-4F4A-9D03-27B214526ED2}"/>
                </a:ext>
              </a:extLst>
            </p:cNvPr>
            <p:cNvSpPr txBox="1"/>
            <p:nvPr/>
          </p:nvSpPr>
          <p:spPr>
            <a:xfrm>
              <a:off x="3487851" y="9249411"/>
              <a:ext cx="274434" cy="348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7" dirty="0"/>
                <a:t>L</a:t>
              </a:r>
              <a:endParaRPr lang="ko-KR" altLang="en-US" sz="1667" dirty="0"/>
            </a:p>
          </p:txBody>
        </p:sp>
        <p:sp>
          <p:nvSpPr>
            <p:cNvPr id="63" name="오른쪽 중괄호 62">
              <a:extLst>
                <a:ext uri="{FF2B5EF4-FFF2-40B4-BE49-F238E27FC236}">
                  <a16:creationId xmlns:a16="http://schemas.microsoft.com/office/drawing/2014/main" id="{AA7DC3F1-F7BC-415A-A819-332E31371EB6}"/>
                </a:ext>
              </a:extLst>
            </p:cNvPr>
            <p:cNvSpPr/>
            <p:nvPr/>
          </p:nvSpPr>
          <p:spPr>
            <a:xfrm>
              <a:off x="5849790" y="8111920"/>
              <a:ext cx="105071" cy="1276555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0EF016-776B-4E56-ADF8-8F4B44E9A480}"/>
                </a:ext>
              </a:extLst>
            </p:cNvPr>
            <p:cNvSpPr txBox="1"/>
            <p:nvPr/>
          </p:nvSpPr>
          <p:spPr>
            <a:xfrm>
              <a:off x="5998326" y="8572683"/>
              <a:ext cx="691594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256B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FA724D-BB2C-4748-810D-F08AC56FC099}"/>
                </a:ext>
              </a:extLst>
            </p:cNvPr>
            <p:cNvSpPr txBox="1"/>
            <p:nvPr/>
          </p:nvSpPr>
          <p:spPr>
            <a:xfrm>
              <a:off x="5998328" y="3015941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오른쪽 중괄호 65">
              <a:extLst>
                <a:ext uri="{FF2B5EF4-FFF2-40B4-BE49-F238E27FC236}">
                  <a16:creationId xmlns:a16="http://schemas.microsoft.com/office/drawing/2014/main" id="{D08A9953-7A2B-4089-8BBA-F946A64BDBD9}"/>
                </a:ext>
              </a:extLst>
            </p:cNvPr>
            <p:cNvSpPr/>
            <p:nvPr/>
          </p:nvSpPr>
          <p:spPr>
            <a:xfrm>
              <a:off x="5860453" y="7684001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67" name="오른쪽 중괄호 66">
              <a:extLst>
                <a:ext uri="{FF2B5EF4-FFF2-40B4-BE49-F238E27FC236}">
                  <a16:creationId xmlns:a16="http://schemas.microsoft.com/office/drawing/2014/main" id="{26EF8171-03CA-42F1-A5B2-9CF127AB7B28}"/>
                </a:ext>
              </a:extLst>
            </p:cNvPr>
            <p:cNvSpPr/>
            <p:nvPr/>
          </p:nvSpPr>
          <p:spPr>
            <a:xfrm>
              <a:off x="5857313" y="7256346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68" name="오른쪽 중괄호 67">
              <a:extLst>
                <a:ext uri="{FF2B5EF4-FFF2-40B4-BE49-F238E27FC236}">
                  <a16:creationId xmlns:a16="http://schemas.microsoft.com/office/drawing/2014/main" id="{A872E2E9-68F2-499D-AA40-F64694DA505A}"/>
                </a:ext>
              </a:extLst>
            </p:cNvPr>
            <p:cNvSpPr/>
            <p:nvPr/>
          </p:nvSpPr>
          <p:spPr>
            <a:xfrm>
              <a:off x="5857394" y="6828691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69" name="오른쪽 중괄호 68">
              <a:extLst>
                <a:ext uri="{FF2B5EF4-FFF2-40B4-BE49-F238E27FC236}">
                  <a16:creationId xmlns:a16="http://schemas.microsoft.com/office/drawing/2014/main" id="{7B8A0328-701C-45B8-8736-AE8812C5BAF0}"/>
                </a:ext>
              </a:extLst>
            </p:cNvPr>
            <p:cNvSpPr/>
            <p:nvPr/>
          </p:nvSpPr>
          <p:spPr>
            <a:xfrm>
              <a:off x="5857393" y="6400772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70" name="오른쪽 중괄호 69">
              <a:extLst>
                <a:ext uri="{FF2B5EF4-FFF2-40B4-BE49-F238E27FC236}">
                  <a16:creationId xmlns:a16="http://schemas.microsoft.com/office/drawing/2014/main" id="{A8563CE8-AB70-44D6-96C8-DDE776985ABE}"/>
                </a:ext>
              </a:extLst>
            </p:cNvPr>
            <p:cNvSpPr/>
            <p:nvPr/>
          </p:nvSpPr>
          <p:spPr>
            <a:xfrm>
              <a:off x="5857393" y="5972854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71" name="오른쪽 중괄호 70">
              <a:extLst>
                <a:ext uri="{FF2B5EF4-FFF2-40B4-BE49-F238E27FC236}">
                  <a16:creationId xmlns:a16="http://schemas.microsoft.com/office/drawing/2014/main" id="{115D4C2B-7711-45F3-A65A-7C7BB91943DE}"/>
                </a:ext>
              </a:extLst>
            </p:cNvPr>
            <p:cNvSpPr/>
            <p:nvPr/>
          </p:nvSpPr>
          <p:spPr>
            <a:xfrm>
              <a:off x="5856186" y="5544426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72" name="오른쪽 중괄호 71">
              <a:extLst>
                <a:ext uri="{FF2B5EF4-FFF2-40B4-BE49-F238E27FC236}">
                  <a16:creationId xmlns:a16="http://schemas.microsoft.com/office/drawing/2014/main" id="{62530206-32FB-45D2-A6C1-BA268735E4A6}"/>
                </a:ext>
              </a:extLst>
            </p:cNvPr>
            <p:cNvSpPr/>
            <p:nvPr/>
          </p:nvSpPr>
          <p:spPr>
            <a:xfrm>
              <a:off x="5857393" y="5116770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73" name="오른쪽 중괄호 72">
              <a:extLst>
                <a:ext uri="{FF2B5EF4-FFF2-40B4-BE49-F238E27FC236}">
                  <a16:creationId xmlns:a16="http://schemas.microsoft.com/office/drawing/2014/main" id="{5E328E12-0199-4A65-A3D6-DC1F6AA48A53}"/>
                </a:ext>
              </a:extLst>
            </p:cNvPr>
            <p:cNvSpPr/>
            <p:nvPr/>
          </p:nvSpPr>
          <p:spPr>
            <a:xfrm>
              <a:off x="5857393" y="4689114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74" name="오른쪽 중괄호 73">
              <a:extLst>
                <a:ext uri="{FF2B5EF4-FFF2-40B4-BE49-F238E27FC236}">
                  <a16:creationId xmlns:a16="http://schemas.microsoft.com/office/drawing/2014/main" id="{40FBF275-9A69-4182-9E69-4521FF338504}"/>
                </a:ext>
              </a:extLst>
            </p:cNvPr>
            <p:cNvSpPr/>
            <p:nvPr/>
          </p:nvSpPr>
          <p:spPr>
            <a:xfrm>
              <a:off x="5852609" y="4260161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75" name="오른쪽 중괄호 74">
              <a:extLst>
                <a:ext uri="{FF2B5EF4-FFF2-40B4-BE49-F238E27FC236}">
                  <a16:creationId xmlns:a16="http://schemas.microsoft.com/office/drawing/2014/main" id="{BCFA7625-4A63-44D0-AC6C-80854FE42926}"/>
                </a:ext>
              </a:extLst>
            </p:cNvPr>
            <p:cNvSpPr/>
            <p:nvPr/>
          </p:nvSpPr>
          <p:spPr>
            <a:xfrm>
              <a:off x="5851723" y="3831733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76" name="오른쪽 중괄호 75">
              <a:extLst>
                <a:ext uri="{FF2B5EF4-FFF2-40B4-BE49-F238E27FC236}">
                  <a16:creationId xmlns:a16="http://schemas.microsoft.com/office/drawing/2014/main" id="{B21642ED-2B5D-470D-9129-C60734FB3F2B}"/>
                </a:ext>
              </a:extLst>
            </p:cNvPr>
            <p:cNvSpPr/>
            <p:nvPr/>
          </p:nvSpPr>
          <p:spPr>
            <a:xfrm>
              <a:off x="5849790" y="3403042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77" name="오른쪽 중괄호 76">
              <a:extLst>
                <a:ext uri="{FF2B5EF4-FFF2-40B4-BE49-F238E27FC236}">
                  <a16:creationId xmlns:a16="http://schemas.microsoft.com/office/drawing/2014/main" id="{95611AFE-4AD3-4430-970C-CE4CB326326B}"/>
                </a:ext>
              </a:extLst>
            </p:cNvPr>
            <p:cNvSpPr/>
            <p:nvPr/>
          </p:nvSpPr>
          <p:spPr>
            <a:xfrm>
              <a:off x="5852609" y="2976421"/>
              <a:ext cx="89863" cy="427918"/>
            </a:xfrm>
            <a:prstGeom prst="rightBrace">
              <a:avLst>
                <a:gd name="adj1" fmla="val 37692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67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9C7798B-3739-4916-8A70-EAE464020F7D}"/>
                </a:ext>
              </a:extLst>
            </p:cNvPr>
            <p:cNvSpPr txBox="1"/>
            <p:nvPr/>
          </p:nvSpPr>
          <p:spPr>
            <a:xfrm>
              <a:off x="5998328" y="3442562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B537CDD-E7B0-4D4C-B6A9-087B34623479}"/>
                </a:ext>
              </a:extLst>
            </p:cNvPr>
            <p:cNvSpPr txBox="1"/>
            <p:nvPr/>
          </p:nvSpPr>
          <p:spPr>
            <a:xfrm>
              <a:off x="5998329" y="3869183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2C6823-1B91-4C39-ACB4-0B66312C9C9E}"/>
                </a:ext>
              </a:extLst>
            </p:cNvPr>
            <p:cNvSpPr txBox="1"/>
            <p:nvPr/>
          </p:nvSpPr>
          <p:spPr>
            <a:xfrm>
              <a:off x="5998330" y="4295804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E8A5E6-A5C7-4584-9C96-AE45EC385CAC}"/>
                </a:ext>
              </a:extLst>
            </p:cNvPr>
            <p:cNvSpPr txBox="1"/>
            <p:nvPr/>
          </p:nvSpPr>
          <p:spPr>
            <a:xfrm>
              <a:off x="5998328" y="4726626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751E5E4-27E2-494D-BE39-6A08344C8FB9}"/>
                </a:ext>
              </a:extLst>
            </p:cNvPr>
            <p:cNvSpPr txBox="1"/>
            <p:nvPr/>
          </p:nvSpPr>
          <p:spPr>
            <a:xfrm>
              <a:off x="5998328" y="5153247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FF68CF1-2BF5-4574-907F-13C280F900B8}"/>
                </a:ext>
              </a:extLst>
            </p:cNvPr>
            <p:cNvSpPr txBox="1"/>
            <p:nvPr/>
          </p:nvSpPr>
          <p:spPr>
            <a:xfrm>
              <a:off x="5998328" y="5584069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8B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6DE4057-AEBF-4E2A-8857-E99260198863}"/>
                </a:ext>
              </a:extLst>
            </p:cNvPr>
            <p:cNvSpPr txBox="1"/>
            <p:nvPr/>
          </p:nvSpPr>
          <p:spPr>
            <a:xfrm>
              <a:off x="5998327" y="6010690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5686510-2E83-4031-9BA7-72AAFDAF5269}"/>
                </a:ext>
              </a:extLst>
            </p:cNvPr>
            <p:cNvSpPr txBox="1"/>
            <p:nvPr/>
          </p:nvSpPr>
          <p:spPr>
            <a:xfrm>
              <a:off x="5998327" y="6437311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EAD3D5-953B-4B66-8D46-A9964DDBACFB}"/>
                </a:ext>
              </a:extLst>
            </p:cNvPr>
            <p:cNvSpPr txBox="1"/>
            <p:nvPr/>
          </p:nvSpPr>
          <p:spPr>
            <a:xfrm>
              <a:off x="5998327" y="6869634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379C47-1A6D-458E-94C4-6D36D4E1D84B}"/>
                </a:ext>
              </a:extLst>
            </p:cNvPr>
            <p:cNvSpPr txBox="1"/>
            <p:nvPr/>
          </p:nvSpPr>
          <p:spPr>
            <a:xfrm>
              <a:off x="5998326" y="7295866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956D6DB-8518-44E6-970A-DA97B02B3A43}"/>
                </a:ext>
              </a:extLst>
            </p:cNvPr>
            <p:cNvSpPr txBox="1"/>
            <p:nvPr/>
          </p:nvSpPr>
          <p:spPr>
            <a:xfrm>
              <a:off x="5998326" y="7728189"/>
              <a:ext cx="511643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7" b="1" dirty="0">
                  <a:solidFill>
                    <a:srgbClr val="FF0000"/>
                  </a:solidFill>
                </a:rPr>
                <a:t>4B</a:t>
              </a:r>
              <a:endParaRPr lang="ko-KR" altLang="en-US" sz="1667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35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48B307-DC03-4203-8A3A-7F3FA40D2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31" y="4039461"/>
            <a:ext cx="4200144" cy="49774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FFDFD7-FBC1-47D6-98A6-D9D78F158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8" y="4039461"/>
            <a:ext cx="4591843" cy="49757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80B722-BAF4-4AE9-A610-5AE28A6E0ADC}"/>
              </a:ext>
            </a:extLst>
          </p:cNvPr>
          <p:cNvSpPr/>
          <p:nvPr/>
        </p:nvSpPr>
        <p:spPr>
          <a:xfrm>
            <a:off x="1123721" y="7799254"/>
            <a:ext cx="2544896" cy="561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46DE27-1B64-4B45-A4E3-750DAE4BAB24}"/>
              </a:ext>
            </a:extLst>
          </p:cNvPr>
          <p:cNvSpPr/>
          <p:nvPr/>
        </p:nvSpPr>
        <p:spPr>
          <a:xfrm>
            <a:off x="5709492" y="7716626"/>
            <a:ext cx="2919147" cy="694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0E53A3E-B29F-40E8-BC10-E8C5ED126BF6}"/>
              </a:ext>
            </a:extLst>
          </p:cNvPr>
          <p:cNvSpPr/>
          <p:nvPr/>
        </p:nvSpPr>
        <p:spPr>
          <a:xfrm>
            <a:off x="3734718" y="7857092"/>
            <a:ext cx="1908674" cy="4131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C6486A0F-389C-4E01-A55C-98A546D78137}"/>
              </a:ext>
            </a:extLst>
          </p:cNvPr>
          <p:cNvSpPr/>
          <p:nvPr/>
        </p:nvSpPr>
        <p:spPr>
          <a:xfrm>
            <a:off x="5129213" y="5348288"/>
            <a:ext cx="1490088" cy="161925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5A8B7074-8536-4844-AAFF-E895C5425F55}"/>
              </a:ext>
            </a:extLst>
          </p:cNvPr>
          <p:cNvSpPr/>
          <p:nvPr/>
        </p:nvSpPr>
        <p:spPr>
          <a:xfrm>
            <a:off x="7169066" y="5147667"/>
            <a:ext cx="1695629" cy="401241"/>
          </a:xfrm>
          <a:prstGeom prst="wedgeRectCallout">
            <a:avLst>
              <a:gd name="adj1" fmla="val -78762"/>
              <a:gd name="adj2" fmla="val 22860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setuid</a:t>
            </a:r>
            <a:r>
              <a:rPr lang="en-US" altLang="ko-KR" sz="105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()</a:t>
            </a:r>
            <a:r>
              <a:rPr lang="ko-KR" altLang="en-US" sz="105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sz="1050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getuid</a:t>
            </a:r>
            <a:r>
              <a:rPr lang="en-US" altLang="ko-KR" sz="105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() </a:t>
            </a:r>
            <a:r>
              <a:rPr lang="ko-KR" altLang="en-US" sz="105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함수를 사용하기 위한 헤더파일</a:t>
            </a:r>
          </a:p>
        </p:txBody>
      </p:sp>
    </p:spTree>
    <p:extLst>
      <p:ext uri="{BB962C8B-B14F-4D97-AF65-F5344CB8AC3E}">
        <p14:creationId xmlns:p14="http://schemas.microsoft.com/office/powerpoint/2010/main" val="247411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4FCF3E0CE780A40BFDDED219CD24AF9" ma:contentTypeVersion="8" ma:contentTypeDescription="새 문서를 만듭니다." ma:contentTypeScope="" ma:versionID="0ea9cdf7627244b57cbecc76fdc24d15">
  <xsd:schema xmlns:xsd="http://www.w3.org/2001/XMLSchema" xmlns:xs="http://www.w3.org/2001/XMLSchema" xmlns:p="http://schemas.microsoft.com/office/2006/metadata/properties" xmlns:ns3="7f46e173-74f0-4328-88da-2344d394bf7b" targetNamespace="http://schemas.microsoft.com/office/2006/metadata/properties" ma:root="true" ma:fieldsID="d8bbe4af24fe8e501ca5a8d76155a03c" ns3:_="">
    <xsd:import namespace="7f46e173-74f0-4328-88da-2344d394bf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6e173-74f0-4328-88da-2344d394bf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4F1AA2-A798-4776-81BC-8B7B2F16FC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46e173-74f0-4328-88da-2344d394bf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583F7-BE72-4118-94AB-9C4C3A7869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D20F93-9F8E-4945-84BD-AB3435FD53D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5241</TotalTime>
  <Words>119</Words>
  <Application>Microsoft Office PowerPoint</Application>
  <PresentationFormat>A3 용지(297x420mm)</PresentationFormat>
  <Paragraphs>63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12롯데마트드림Bold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창연 조</dc:creator>
  <cp:lastModifiedBy>창연 조</cp:lastModifiedBy>
  <cp:revision>41</cp:revision>
  <dcterms:created xsi:type="dcterms:W3CDTF">2019-11-11T09:42:11Z</dcterms:created>
  <dcterms:modified xsi:type="dcterms:W3CDTF">2019-11-16T16:07:05Z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0x01010074FCF3E0CE780A40BFDDED219CD24AF9</vt:lpwstr>
  </property>
</Properties>
</file>