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3"/>
  </p:notesMasterIdLst>
  <p:handoutMasterIdLst>
    <p:handoutMasterId r:id="rId34"/>
  </p:handoutMasterIdLst>
  <p:sldIdLst>
    <p:sldId id="419" r:id="rId2"/>
    <p:sldId id="434" r:id="rId3"/>
    <p:sldId id="418" r:id="rId4"/>
    <p:sldId id="407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32" r:id="rId13"/>
    <p:sldId id="399" r:id="rId14"/>
    <p:sldId id="400" r:id="rId15"/>
    <p:sldId id="402" r:id="rId16"/>
    <p:sldId id="406" r:id="rId17"/>
    <p:sldId id="405" r:id="rId18"/>
    <p:sldId id="420" r:id="rId19"/>
    <p:sldId id="422" r:id="rId20"/>
    <p:sldId id="424" r:id="rId21"/>
    <p:sldId id="423" r:id="rId22"/>
    <p:sldId id="425" r:id="rId23"/>
    <p:sldId id="426" r:id="rId24"/>
    <p:sldId id="427" r:id="rId25"/>
    <p:sldId id="430" r:id="rId26"/>
    <p:sldId id="431" r:id="rId27"/>
    <p:sldId id="428" r:id="rId28"/>
    <p:sldId id="433" r:id="rId29"/>
    <p:sldId id="409" r:id="rId30"/>
    <p:sldId id="408" r:id="rId31"/>
    <p:sldId id="352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MJ" initials="P" lastIdx="0" clrIdx="0">
    <p:extLst>
      <p:ext uri="{19B8F6BF-5375-455C-9EA6-DF929625EA0E}">
        <p15:presenceInfo xmlns:p15="http://schemas.microsoft.com/office/powerpoint/2012/main" userId="PM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1" autoAdjust="0"/>
    <p:restoredTop sz="94807" autoAdjust="0"/>
  </p:normalViewPr>
  <p:slideViewPr>
    <p:cSldViewPr>
      <p:cViewPr varScale="1">
        <p:scale>
          <a:sx n="95" d="100"/>
          <a:sy n="95" d="100"/>
        </p:scale>
        <p:origin x="5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8F47D-98AC-412E-874F-7DABF10A60FC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1209B-F63B-470A-803D-EF35C5AAA9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618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fld id="{C0D60FD7-5A2F-46BC-82C9-54BA251A14F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20300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889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810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181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7" name="Rectangle 35"/>
          <p:cNvSpPr>
            <a:spLocks noChangeArrowheads="1"/>
          </p:cNvSpPr>
          <p:nvPr/>
        </p:nvSpPr>
        <p:spPr bwMode="gray">
          <a:xfrm>
            <a:off x="6364" y="2332434"/>
            <a:ext cx="9144000" cy="12409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971600" y="2617923"/>
            <a:ext cx="8188031" cy="669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5373688"/>
            <a:ext cx="7775575" cy="5334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BBD31-32DF-42DF-B183-F67D3337CEE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793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91338" y="692150"/>
            <a:ext cx="2144712" cy="56324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281738" cy="563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9E3D4-15D7-4FEC-9761-E10911D980A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426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313" y="6508750"/>
            <a:ext cx="2514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Computer Security &amp; OS Lab.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667F60A-E878-42F5-A3F5-29357804E9F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50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313" y="6508750"/>
            <a:ext cx="2514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Computer Security &amp; OS Lab.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204582C-1EC4-4905-9789-F8435C10743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9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92" y="990737"/>
            <a:ext cx="8847016" cy="554878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8C03E2-3821-464F-81E8-82E5B5943B0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cxnSp>
        <p:nvCxnSpPr>
          <p:cNvPr id="5" name="직선 연결선 4"/>
          <p:cNvCxnSpPr/>
          <p:nvPr userDrawn="1"/>
        </p:nvCxnSpPr>
        <p:spPr bwMode="auto">
          <a:xfrm>
            <a:off x="-6460" y="858484"/>
            <a:ext cx="915046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53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03F7E86-9F3F-46E8-98F9-AE83A149143D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271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0E5C739-267F-4FBB-888C-9AD09B81270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026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2D814FC-159F-4671-92C8-0EC77DF11075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14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B944831-DC11-4FCA-8738-D0295BFB9FC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13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44B50-AAD9-4F51-B455-299577F1202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224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18AE0-F3BC-4CA2-A165-534E2C9DF88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121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B4855-6B38-4B35-BCF8-CFE6E755C40D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770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D0BA52C-1BB9-4C82-80E7-6ED2036100B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18" name="Picture 4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572337"/>
            <a:ext cx="1630784" cy="20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37" name="Picture 49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64" b="17808"/>
          <a:stretch/>
        </p:blipFill>
        <p:spPr bwMode="auto">
          <a:xfrm>
            <a:off x="-6460" y="6562854"/>
            <a:ext cx="1816218" cy="25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hdr="0" ft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jehee1204@gmail.co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ecuresw.dankook.ac.k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92889" y="2636912"/>
            <a:ext cx="9159631" cy="669925"/>
          </a:xfrm>
        </p:spPr>
        <p:txBody>
          <a:bodyPr anchor="ctr" anchorCtr="0"/>
          <a:lstStyle/>
          <a:p>
            <a:pPr algn="ctr"/>
            <a:r>
              <a:rPr lang="ko-KR" altLang="en-US" sz="24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과제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59C5C-D9A4-4221-8D3C-F814E285D7EA}"/>
              </a:ext>
            </a:extLst>
          </p:cNvPr>
          <p:cNvSpPr txBox="1"/>
          <p:nvPr/>
        </p:nvSpPr>
        <p:spPr>
          <a:xfrm>
            <a:off x="4860032" y="5437673"/>
            <a:ext cx="4106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2019.11.20</a:t>
            </a:r>
          </a:p>
          <a:p>
            <a:pPr algn="r">
              <a:defRPr/>
            </a:pP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조재희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jehee1204@gmail.com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028277A-6342-49B3-A134-813D875A6097}"/>
              </a:ext>
            </a:extLst>
          </p:cNvPr>
          <p:cNvSpPr txBox="1">
            <a:spLocks/>
          </p:cNvSpPr>
          <p:nvPr/>
        </p:nvSpPr>
        <p:spPr>
          <a:xfrm>
            <a:off x="0" y="3933056"/>
            <a:ext cx="9144000" cy="2088232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endParaRPr lang="ko-KR" altLang="en-US" sz="1100" b="0" kern="0" dirty="0"/>
          </a:p>
        </p:txBody>
      </p:sp>
    </p:spTree>
    <p:extLst>
      <p:ext uri="{BB962C8B-B14F-4D97-AF65-F5344CB8AC3E}">
        <p14:creationId xmlns:p14="http://schemas.microsoft.com/office/powerpoint/2010/main" val="1498395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66167-099D-43C8-AE92-B9E17787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환경구성</a:t>
            </a:r>
            <a:r>
              <a:rPr lang="en-US" altLang="ko-KR" dirty="0"/>
              <a:t>_</a:t>
            </a:r>
            <a:r>
              <a:rPr lang="ko-KR" altLang="en-US" dirty="0"/>
              <a:t>환경설정 </a:t>
            </a:r>
            <a:r>
              <a:rPr lang="en-US" altLang="ko-KR" dirty="0"/>
              <a:t>(</a:t>
            </a:r>
            <a:r>
              <a:rPr lang="ko-KR" altLang="en-US" dirty="0"/>
              <a:t>네트워크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38B6F-1660-4921-BB64-AFC97E10D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3BC497-B0EE-4D13-B5C8-CAA29B6F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10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6E2B06-B488-4DBA-A173-90E97EAE7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90737"/>
            <a:ext cx="5076825" cy="37528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B3F175E-262A-4392-A9DA-CC4C8FCBB99E}"/>
              </a:ext>
            </a:extLst>
          </p:cNvPr>
          <p:cNvSpPr/>
          <p:nvPr/>
        </p:nvSpPr>
        <p:spPr bwMode="auto">
          <a:xfrm>
            <a:off x="704032" y="2924944"/>
            <a:ext cx="915640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32481C-1CBB-4FEE-8B1E-891A5BE4659B}"/>
              </a:ext>
            </a:extLst>
          </p:cNvPr>
          <p:cNvSpPr/>
          <p:nvPr/>
        </p:nvSpPr>
        <p:spPr bwMode="auto">
          <a:xfrm>
            <a:off x="5292080" y="1916832"/>
            <a:ext cx="195560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C1F170-E9B4-4AB2-AE1A-4382075142E4}"/>
              </a:ext>
            </a:extLst>
          </p:cNvPr>
          <p:cNvSpPr/>
          <p:nvPr/>
        </p:nvSpPr>
        <p:spPr bwMode="auto">
          <a:xfrm>
            <a:off x="3707904" y="2996952"/>
            <a:ext cx="1584176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F006B5-E0ED-40ED-8DA6-58F7B1F22318}"/>
              </a:ext>
            </a:extLst>
          </p:cNvPr>
          <p:cNvSpPr/>
          <p:nvPr/>
        </p:nvSpPr>
        <p:spPr bwMode="auto">
          <a:xfrm>
            <a:off x="3707904" y="3263873"/>
            <a:ext cx="1584176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86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358FE-BB52-4DE6-A309-13C01E377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환경구성</a:t>
            </a:r>
            <a:r>
              <a:rPr lang="en-US" altLang="ko-KR" dirty="0"/>
              <a:t>_Android </a:t>
            </a:r>
            <a:r>
              <a:rPr lang="ko-KR" altLang="en-US" dirty="0"/>
              <a:t>설정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8EADB0-3F9E-4FEA-84BC-8E1561E76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27F41-025D-4A94-8522-7ECEB88E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11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EF571D-4E13-48BC-B509-A3AE915DA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90737"/>
            <a:ext cx="7058025" cy="46386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77EB998-2194-49CA-807D-BC093089A6F3}"/>
              </a:ext>
            </a:extLst>
          </p:cNvPr>
          <p:cNvSpPr/>
          <p:nvPr/>
        </p:nvSpPr>
        <p:spPr bwMode="auto">
          <a:xfrm>
            <a:off x="682327" y="2924944"/>
            <a:ext cx="1369393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87ACC9-AC52-4061-97B3-FEF266591F46}"/>
              </a:ext>
            </a:extLst>
          </p:cNvPr>
          <p:cNvSpPr/>
          <p:nvPr/>
        </p:nvSpPr>
        <p:spPr bwMode="auto">
          <a:xfrm>
            <a:off x="2195736" y="1988840"/>
            <a:ext cx="1800200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682525-57B3-4402-8F32-91B048DBB27F}"/>
              </a:ext>
            </a:extLst>
          </p:cNvPr>
          <p:cNvSpPr/>
          <p:nvPr/>
        </p:nvSpPr>
        <p:spPr bwMode="auto">
          <a:xfrm>
            <a:off x="3491880" y="2253345"/>
            <a:ext cx="1224136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248C58-1537-47AD-9F23-E7D30DD867C2}"/>
              </a:ext>
            </a:extLst>
          </p:cNvPr>
          <p:cNvSpPr/>
          <p:nvPr/>
        </p:nvSpPr>
        <p:spPr bwMode="auto">
          <a:xfrm>
            <a:off x="3491880" y="2480018"/>
            <a:ext cx="3960440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6DCF8B-1287-403A-828B-8CA1B30FB73A}"/>
              </a:ext>
            </a:extLst>
          </p:cNvPr>
          <p:cNvSpPr/>
          <p:nvPr/>
        </p:nvSpPr>
        <p:spPr bwMode="auto">
          <a:xfrm>
            <a:off x="3491880" y="3196449"/>
            <a:ext cx="3960440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504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58C1D-086D-4FEE-9B88-BE9318F8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E1748-F8F1-45FC-B70F-6EC941720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  <a:r>
              <a:rPr 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3AB84F-ADD9-4F2F-8847-6E39D2E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12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079C04-B0B0-42DB-93F0-126A8D198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53648"/>
            <a:ext cx="63531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68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92889" y="2636912"/>
            <a:ext cx="9159631" cy="669925"/>
          </a:xfrm>
        </p:spPr>
        <p:txBody>
          <a:bodyPr anchor="ctr" anchorCtr="0"/>
          <a:lstStyle/>
          <a:p>
            <a:pPr algn="ctr"/>
            <a:r>
              <a:rPr lang="en-US" altLang="ko-KR" sz="24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Android Rooting Attack</a:t>
            </a:r>
            <a:endParaRPr lang="ko-KR" altLang="en-US" sz="24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59C5C-D9A4-4221-8D3C-F814E285D7EA}"/>
              </a:ext>
            </a:extLst>
          </p:cNvPr>
          <p:cNvSpPr txBox="1"/>
          <p:nvPr/>
        </p:nvSpPr>
        <p:spPr>
          <a:xfrm>
            <a:off x="4860032" y="5437673"/>
            <a:ext cx="4106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2019.11.20</a:t>
            </a:r>
          </a:p>
          <a:p>
            <a:pPr algn="r">
              <a:defRPr/>
            </a:pP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조재희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jehee1204@gmail.com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028277A-6342-49B3-A134-813D875A6097}"/>
              </a:ext>
            </a:extLst>
          </p:cNvPr>
          <p:cNvSpPr txBox="1">
            <a:spLocks/>
          </p:cNvSpPr>
          <p:nvPr/>
        </p:nvSpPr>
        <p:spPr>
          <a:xfrm>
            <a:off x="0" y="3933056"/>
            <a:ext cx="9144000" cy="2088232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ko-KR" sz="1200" b="0" kern="0" dirty="0"/>
              <a:t>Android VM</a:t>
            </a:r>
            <a:r>
              <a:rPr lang="ko-KR" altLang="en-US" sz="1200" b="0" kern="0" dirty="0"/>
              <a:t>을 활용하여 </a:t>
            </a:r>
            <a:r>
              <a:rPr lang="en-US" altLang="ko-KR" sz="1200" b="0" kern="0" dirty="0"/>
              <a:t>rooting </a:t>
            </a:r>
            <a:r>
              <a:rPr lang="ko-KR" altLang="en-US" sz="1200" b="0" kern="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594198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A5048-D2FD-40F3-AD4D-F90474D8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Rooting Attack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C8235-B52F-4BFB-BC1E-6E9E3B572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rooting </a:t>
            </a:r>
            <a:r>
              <a:rPr lang="ko-KR" altLang="en-US" dirty="0"/>
              <a:t>의 과정속에</a:t>
            </a:r>
            <a:r>
              <a:rPr lang="en-US" dirty="0"/>
              <a:t> Android </a:t>
            </a:r>
            <a:r>
              <a:rPr lang="ko-KR" altLang="en-US" dirty="0"/>
              <a:t>시스템 및 운영 체제에 대한 많은 지식이 포함</a:t>
            </a:r>
            <a:endParaRPr lang="en-US" altLang="ko-KR" dirty="0"/>
          </a:p>
          <a:p>
            <a:pPr lvl="1"/>
            <a:r>
              <a:rPr lang="ko-KR" altLang="en-US" dirty="0"/>
              <a:t>시스템 지식을 얻을 수 있는 훌륭한 수단</a:t>
            </a:r>
            <a:endParaRPr lang="en-US" altLang="ko-KR" dirty="0"/>
          </a:p>
          <a:p>
            <a:pPr lvl="2"/>
            <a:r>
              <a:rPr lang="en-US" dirty="0"/>
              <a:t>rooting Package</a:t>
            </a:r>
            <a:r>
              <a:rPr lang="ko-KR" altLang="en-US" dirty="0"/>
              <a:t> 개발 및 </a:t>
            </a:r>
            <a:r>
              <a:rPr lang="en-US" altLang="ko-KR" dirty="0"/>
              <a:t>Android VM rooting Attack </a:t>
            </a:r>
            <a:r>
              <a:rPr lang="ko-KR" altLang="en-US" dirty="0"/>
              <a:t>실습</a:t>
            </a:r>
            <a:endParaRPr lang="en-US" altLang="ko-KR" dirty="0"/>
          </a:p>
          <a:p>
            <a:pPr lvl="2"/>
            <a:endParaRPr lang="en-US" dirty="0"/>
          </a:p>
          <a:p>
            <a:r>
              <a:rPr lang="en-US" dirty="0"/>
              <a:t>Android Rooting Attack</a:t>
            </a:r>
            <a:r>
              <a:rPr lang="ko-KR" altLang="en-US" dirty="0"/>
              <a:t>의 목적</a:t>
            </a:r>
            <a:endParaRPr lang="en-US" dirty="0"/>
          </a:p>
          <a:p>
            <a:pPr lvl="1"/>
            <a:r>
              <a:rPr lang="en-US" dirty="0"/>
              <a:t>Android OS </a:t>
            </a:r>
            <a:r>
              <a:rPr lang="ko-KR" altLang="en-US" dirty="0"/>
              <a:t>내에서 </a:t>
            </a:r>
            <a:r>
              <a:rPr lang="en-US" altLang="ko-KR" dirty="0"/>
              <a:t>root</a:t>
            </a:r>
            <a:r>
              <a:rPr lang="ko-KR" altLang="en-US" dirty="0"/>
              <a:t>권한을 얻기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5AEF1C-FC19-4084-93CB-0E065B8C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0088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0398B-6319-4E42-82C3-F471922A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배경지식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FD97C8-5BAC-4F7E-93BF-3D4F492E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만약에</a:t>
            </a:r>
            <a:r>
              <a:rPr lang="en-US" altLang="ko-KR" dirty="0"/>
              <a:t>, Android </a:t>
            </a:r>
            <a:r>
              <a:rPr lang="ko-KR" altLang="en-US" dirty="0"/>
              <a:t>장치에 또 다른 </a:t>
            </a:r>
            <a:r>
              <a:rPr lang="en-US" altLang="ko-KR" dirty="0"/>
              <a:t>OS (rooting</a:t>
            </a:r>
            <a:r>
              <a:rPr lang="ko-KR" altLang="en-US" dirty="0"/>
              <a:t> </a:t>
            </a:r>
            <a:r>
              <a:rPr lang="en-US" altLang="ko-KR" dirty="0"/>
              <a:t>Package) </a:t>
            </a:r>
            <a:r>
              <a:rPr lang="ko-KR" altLang="en-US" dirty="0"/>
              <a:t>가 설치되어 있다면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기존의 </a:t>
            </a:r>
            <a:r>
              <a:rPr lang="en-US" altLang="ko-KR" dirty="0"/>
              <a:t>Android OS</a:t>
            </a:r>
            <a:r>
              <a:rPr lang="ko-KR" altLang="en-US" dirty="0"/>
              <a:t>가 아닌 다른 </a:t>
            </a:r>
            <a:r>
              <a:rPr lang="en-US" altLang="ko-KR" dirty="0"/>
              <a:t>OS</a:t>
            </a:r>
            <a:r>
              <a:rPr lang="ko-KR" altLang="en-US" dirty="0"/>
              <a:t> </a:t>
            </a:r>
            <a:r>
              <a:rPr lang="en-US" altLang="ko-KR" dirty="0"/>
              <a:t>(rooting</a:t>
            </a:r>
            <a:r>
              <a:rPr lang="ko-KR" altLang="en-US" dirty="0"/>
              <a:t> </a:t>
            </a:r>
            <a:r>
              <a:rPr lang="en-US" altLang="ko-KR" dirty="0"/>
              <a:t>Package)</a:t>
            </a:r>
            <a:r>
              <a:rPr lang="ko-KR" altLang="en-US" dirty="0"/>
              <a:t>로 부팅할 수 있고</a:t>
            </a:r>
            <a:endParaRPr lang="en-US" altLang="ko-KR" dirty="0"/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OS</a:t>
            </a:r>
            <a:r>
              <a:rPr lang="ko-KR" altLang="en-US" dirty="0"/>
              <a:t>로 부팅하면 </a:t>
            </a:r>
            <a:r>
              <a:rPr lang="en-US" altLang="ko-KR" dirty="0"/>
              <a:t>root</a:t>
            </a:r>
            <a:r>
              <a:rPr lang="ko-KR" altLang="en-US" dirty="0"/>
              <a:t>권한을 얻을 수 있고 모든 파일에 </a:t>
            </a:r>
            <a:r>
              <a:rPr lang="ko-KR" altLang="en-US" dirty="0" err="1"/>
              <a:t>엑세스</a:t>
            </a:r>
            <a:r>
              <a:rPr lang="ko-KR" altLang="en-US" dirty="0"/>
              <a:t> 할 수 있음</a:t>
            </a:r>
            <a:endParaRPr lang="en-US" altLang="ko-KR" dirty="0"/>
          </a:p>
          <a:p>
            <a:pPr lvl="1"/>
            <a:endParaRPr lang="en-US" dirty="0"/>
          </a:p>
          <a:p>
            <a:r>
              <a:rPr lang="ko-KR" altLang="en-US" dirty="0"/>
              <a:t>사실</a:t>
            </a:r>
            <a:r>
              <a:rPr lang="en-US" altLang="ko-KR" dirty="0"/>
              <a:t>, Android </a:t>
            </a:r>
            <a:r>
              <a:rPr lang="ko-KR" altLang="en-US" dirty="0"/>
              <a:t>장치에 또 다른 </a:t>
            </a:r>
            <a:r>
              <a:rPr lang="en-US" altLang="ko-KR" dirty="0"/>
              <a:t>OS</a:t>
            </a:r>
            <a:r>
              <a:rPr lang="ko-KR" altLang="en-US" dirty="0"/>
              <a:t>가 있고 이를 </a:t>
            </a:r>
            <a:r>
              <a:rPr lang="en-US" altLang="ko-KR" dirty="0"/>
              <a:t>recovery OS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1"/>
            <a:r>
              <a:rPr lang="ko-KR" altLang="en-US" dirty="0"/>
              <a:t>복구</a:t>
            </a:r>
            <a:r>
              <a:rPr lang="en-US" altLang="ko-KR" dirty="0"/>
              <a:t>(recovery)</a:t>
            </a:r>
            <a:r>
              <a:rPr lang="ko-KR" altLang="en-US" dirty="0"/>
              <a:t>의 목적으로 존재하지만 대부분 </a:t>
            </a:r>
            <a:r>
              <a:rPr lang="en-US" altLang="ko-KR" dirty="0"/>
              <a:t>OS </a:t>
            </a:r>
            <a:r>
              <a:rPr lang="ko-KR" altLang="en-US" dirty="0"/>
              <a:t>업데이트에 사용됨</a:t>
            </a:r>
            <a:endParaRPr lang="en-US" altLang="ko-KR" dirty="0"/>
          </a:p>
          <a:p>
            <a:pPr lvl="1"/>
            <a:r>
              <a:rPr lang="ko-KR" altLang="en-US" dirty="0"/>
              <a:t>하지만 </a:t>
            </a:r>
            <a:r>
              <a:rPr lang="en-US" altLang="ko-KR" dirty="0"/>
              <a:t>recovery</a:t>
            </a:r>
            <a:r>
              <a:rPr lang="ko-KR" altLang="en-US" dirty="0"/>
              <a:t> </a:t>
            </a:r>
            <a:r>
              <a:rPr lang="en-US" altLang="ko-KR" dirty="0"/>
              <a:t>OS</a:t>
            </a:r>
            <a:r>
              <a:rPr lang="ko-KR" altLang="en-US" dirty="0"/>
              <a:t>에는 </a:t>
            </a:r>
            <a:r>
              <a:rPr lang="ko-KR" altLang="en-US" dirty="0" err="1"/>
              <a:t>엑세스</a:t>
            </a:r>
            <a:r>
              <a:rPr lang="ko-KR" altLang="en-US" dirty="0"/>
              <a:t> 제어 기능이 있어 사용자가 임의의 명령을 통해 실행하여 업데이트 할 수 없음</a:t>
            </a:r>
            <a:endParaRPr lang="en-US" altLang="ko-KR" dirty="0"/>
          </a:p>
          <a:p>
            <a:pPr lvl="1"/>
            <a:r>
              <a:rPr lang="ko-KR" altLang="en-US" dirty="0"/>
              <a:t>대신  외부</a:t>
            </a:r>
            <a:r>
              <a:rPr lang="en-US" altLang="ko-KR" dirty="0"/>
              <a:t>(Internet </a:t>
            </a:r>
            <a:r>
              <a:rPr lang="ko-KR" altLang="en-US" dirty="0"/>
              <a:t>등</a:t>
            </a:r>
            <a:r>
              <a:rPr lang="en-US" altLang="ko-KR" dirty="0"/>
              <a:t>..)</a:t>
            </a:r>
            <a:r>
              <a:rPr lang="ko-KR" altLang="en-US" dirty="0"/>
              <a:t>에서 제공하는 </a:t>
            </a:r>
            <a:r>
              <a:rPr lang="en-US" altLang="ko-KR" dirty="0"/>
              <a:t>Package</a:t>
            </a:r>
            <a:r>
              <a:rPr lang="ko-KR" altLang="en-US" dirty="0"/>
              <a:t>를 가져올 수 있고 이를 통해 </a:t>
            </a:r>
            <a:r>
              <a:rPr lang="en-US" altLang="ko-KR" dirty="0"/>
              <a:t>Android OS</a:t>
            </a:r>
            <a:r>
              <a:rPr lang="ko-KR" altLang="en-US" dirty="0"/>
              <a:t>를 업데이트 할 수 있음</a:t>
            </a:r>
            <a:endParaRPr lang="en-US" altLang="ko-KR" dirty="0"/>
          </a:p>
          <a:p>
            <a:pPr lvl="2"/>
            <a:r>
              <a:rPr lang="en-US" altLang="ko-KR" dirty="0"/>
              <a:t>Package</a:t>
            </a:r>
            <a:r>
              <a:rPr lang="ko-KR" altLang="en-US" dirty="0"/>
              <a:t>에는 </a:t>
            </a:r>
            <a:r>
              <a:rPr lang="en-US" altLang="ko-KR" dirty="0"/>
              <a:t>Android OS</a:t>
            </a:r>
            <a:r>
              <a:rPr lang="ko-KR" altLang="en-US" dirty="0"/>
              <a:t> 업데이트에 필요한 명령과 파일이 포함</a:t>
            </a:r>
            <a:endParaRPr lang="en-US" altLang="ko-KR" dirty="0"/>
          </a:p>
          <a:p>
            <a:pPr lvl="1"/>
            <a:r>
              <a:rPr lang="ko-KR" altLang="en-US" dirty="0"/>
              <a:t>이러한 메커니즘은 </a:t>
            </a:r>
            <a:r>
              <a:rPr lang="en-US" altLang="ko-KR" dirty="0"/>
              <a:t>OS </a:t>
            </a:r>
            <a:r>
              <a:rPr lang="ko-KR" altLang="en-US" dirty="0"/>
              <a:t>업데이트에 흔히 사용되며</a:t>
            </a:r>
            <a:endParaRPr lang="en-US" altLang="ko-KR" dirty="0"/>
          </a:p>
          <a:p>
            <a:pPr lvl="2"/>
            <a:r>
              <a:rPr lang="ko-KR" altLang="en-US" dirty="0"/>
              <a:t>이를 </a:t>
            </a:r>
            <a:r>
              <a:rPr lang="en-US" altLang="ko-KR" dirty="0"/>
              <a:t>OTA(Over-The-Air)</a:t>
            </a:r>
            <a:r>
              <a:rPr lang="ko-KR" altLang="en-US" dirty="0"/>
              <a:t>업데이트라 하고 이 </a:t>
            </a:r>
            <a:r>
              <a:rPr lang="en-US" altLang="ko-KR" dirty="0"/>
              <a:t>Package</a:t>
            </a:r>
            <a:r>
              <a:rPr lang="ko-KR" altLang="en-US" dirty="0"/>
              <a:t>를 </a:t>
            </a:r>
            <a:r>
              <a:rPr lang="en-US" altLang="ko-KR" dirty="0"/>
              <a:t>OTA Package</a:t>
            </a:r>
            <a:r>
              <a:rPr lang="ko-KR" altLang="en-US" dirty="0"/>
              <a:t>라 함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본 과제는 </a:t>
            </a:r>
            <a:r>
              <a:rPr lang="en-US" altLang="ko-KR" dirty="0"/>
              <a:t>recovery OS</a:t>
            </a:r>
            <a:r>
              <a:rPr lang="ko-KR" altLang="en-US" dirty="0"/>
              <a:t>를 통해 </a:t>
            </a:r>
            <a:r>
              <a:rPr lang="en-US" altLang="ko-KR" dirty="0"/>
              <a:t>Android Rooting</a:t>
            </a:r>
            <a:r>
              <a:rPr lang="ko-KR" altLang="en-US" dirty="0"/>
              <a:t>을 하려고 함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E1261F-9049-4E69-8B56-A94887B1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9628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71133-3478-4131-9BE2-E3087700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배경지식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C5A40-3A62-4544-B7C2-67EF1FF6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OTA </a:t>
            </a:r>
            <a:r>
              <a:rPr lang="ko-KR" altLang="en-US" dirty="0"/>
              <a:t>패키지는 </a:t>
            </a:r>
            <a:r>
              <a:rPr lang="en-US" altLang="ko-KR" dirty="0"/>
              <a:t>zip </a:t>
            </a:r>
            <a:r>
              <a:rPr lang="ko-KR" altLang="en-US" dirty="0"/>
              <a:t>파일 이며 그 구조는 아래와 같음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실습에 주목할 폴더는 </a:t>
            </a:r>
            <a:r>
              <a:rPr lang="en-US" altLang="ko-KR" dirty="0"/>
              <a:t>META-INF</a:t>
            </a:r>
            <a:r>
              <a:rPr lang="ko-KR" altLang="en-US" dirty="0"/>
              <a:t>이며 해당 폴더를 </a:t>
            </a:r>
            <a:r>
              <a:rPr lang="ko-KR" altLang="en-US" dirty="0" err="1"/>
              <a:t>작성해야함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EC53D1-3B6C-4726-AEE8-7CBD4B81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16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F0C5B4-20D8-483F-89F0-90729CEAC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1376916"/>
            <a:ext cx="7007767" cy="47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11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23D1-020A-4EBF-8A59-D6FDE43B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배경지식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7D2BD-C38A-41B4-9915-ADB8EC2EF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META-INF / com / google / android / update-binary : </a:t>
            </a:r>
          </a:p>
          <a:p>
            <a:pPr lvl="1"/>
            <a:r>
              <a:rPr lang="ko-KR" altLang="en-US" b="0" dirty="0"/>
              <a:t>이 바이너리는 복구 </a:t>
            </a:r>
            <a:r>
              <a:rPr lang="en-US" altLang="ko-KR" b="0" dirty="0"/>
              <a:t>OS</a:t>
            </a:r>
            <a:r>
              <a:rPr lang="ko-KR" altLang="en-US" b="0" dirty="0"/>
              <a:t>에 의해 실행되어 </a:t>
            </a:r>
            <a:r>
              <a:rPr lang="en-US" altLang="ko-KR" b="0" dirty="0"/>
              <a:t>OTA </a:t>
            </a:r>
            <a:r>
              <a:rPr lang="ko-KR" altLang="en-US" b="0" dirty="0"/>
              <a:t>업데이트를 적용</a:t>
            </a:r>
            <a:endParaRPr lang="en-US" altLang="ko-KR" b="0" dirty="0"/>
          </a:p>
          <a:p>
            <a:pPr lvl="1"/>
            <a:r>
              <a:rPr lang="en-US" altLang="ko-KR" b="0" dirty="0"/>
              <a:t>updater-script</a:t>
            </a:r>
            <a:r>
              <a:rPr lang="ko-KR" altLang="en-US" b="0" dirty="0"/>
              <a:t>를 로드하고 실행 </a:t>
            </a:r>
            <a:endParaRPr lang="en-US" altLang="ko-KR" b="0" dirty="0"/>
          </a:p>
          <a:p>
            <a:pPr lvl="1"/>
            <a:endParaRPr lang="en-US" dirty="0"/>
          </a:p>
          <a:p>
            <a:r>
              <a:rPr lang="en-US" b="0" dirty="0"/>
              <a:t>META-INF / com / google / android / updater-script : </a:t>
            </a:r>
          </a:p>
          <a:p>
            <a:pPr lvl="1"/>
            <a:r>
              <a:rPr lang="ko-KR" altLang="en-US" b="0" dirty="0"/>
              <a:t>이것은 </a:t>
            </a:r>
            <a:r>
              <a:rPr lang="en-US" altLang="ko-KR" b="0" dirty="0"/>
              <a:t>update-binary</a:t>
            </a:r>
            <a:r>
              <a:rPr lang="ko-KR" altLang="en-US" b="0" dirty="0"/>
              <a:t>에 의해 해석되는 설치 스크립트</a:t>
            </a:r>
            <a:endParaRPr lang="en-US" altLang="ko-KR" b="0" dirty="0"/>
          </a:p>
          <a:p>
            <a:pPr lvl="1"/>
            <a:r>
              <a:rPr lang="ko-KR" altLang="en-US" b="0" dirty="0"/>
              <a:t>업데이트를 적용하기 위해 수행해야하는 조치를 설명</a:t>
            </a:r>
            <a:endParaRPr lang="en-US" altLang="ko-KR" b="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85EEC9-A6A1-422D-BEDA-41EB6D91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1659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D4A6A-4B7A-4935-810D-86530D60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77435-6DDF-423E-AE90-EFFBCE97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OTA</a:t>
            </a:r>
            <a:r>
              <a:rPr lang="ko-KR" altLang="en-US" dirty="0"/>
              <a:t> </a:t>
            </a:r>
            <a:r>
              <a:rPr lang="en-US" altLang="ko-KR" dirty="0"/>
              <a:t>Package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dirty="0"/>
              <a:t>OTA</a:t>
            </a:r>
            <a:r>
              <a:rPr lang="ko-KR" altLang="en-US" dirty="0"/>
              <a:t> </a:t>
            </a:r>
            <a:r>
              <a:rPr lang="en-US" altLang="ko-KR" dirty="0"/>
              <a:t>Package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2"/>
            <a:r>
              <a:rPr lang="en-US" altLang="ko-KR" dirty="0"/>
              <a:t>META-INF</a:t>
            </a:r>
            <a:r>
              <a:rPr lang="ko-KR" altLang="en-US" dirty="0"/>
              <a:t>만 포함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파일 구조</a:t>
            </a:r>
            <a:endParaRPr lang="en-US" altLang="ko-KR" dirty="0"/>
          </a:p>
          <a:p>
            <a:pPr lvl="1"/>
            <a:r>
              <a:rPr lang="en-US" dirty="0"/>
              <a:t>OTA</a:t>
            </a:r>
            <a:r>
              <a:rPr lang="ko-KR" altLang="en-US" dirty="0"/>
              <a:t> </a:t>
            </a:r>
            <a:r>
              <a:rPr lang="en-US" altLang="ko-KR" dirty="0"/>
              <a:t>Package</a:t>
            </a:r>
          </a:p>
          <a:p>
            <a:pPr lvl="2"/>
            <a:r>
              <a:rPr lang="en-US" altLang="ko-KR" dirty="0"/>
              <a:t>META-INF</a:t>
            </a:r>
          </a:p>
          <a:p>
            <a:pPr lvl="3">
              <a:buClrTx/>
            </a:pPr>
            <a:r>
              <a:rPr lang="en-US" altLang="ko-KR" sz="1600" dirty="0"/>
              <a:t>/com</a:t>
            </a:r>
          </a:p>
          <a:p>
            <a:pPr lvl="4">
              <a:buClrTx/>
            </a:pPr>
            <a:r>
              <a:rPr lang="en-US" altLang="ko-KR" sz="1600" dirty="0"/>
              <a:t>/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google</a:t>
            </a:r>
          </a:p>
          <a:p>
            <a:pPr lvl="5">
              <a:buClrTx/>
            </a:pP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/android</a:t>
            </a:r>
          </a:p>
          <a:p>
            <a:pPr lvl="6">
              <a:buClrTx/>
            </a:pP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update-binary</a:t>
            </a:r>
          </a:p>
          <a:p>
            <a:pPr lvl="6">
              <a:buClrTx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updater-script</a:t>
            </a:r>
          </a:p>
          <a:p>
            <a:pPr lvl="1">
              <a:buClrTx/>
            </a:pP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E20F08-CBF6-41FD-B017-B0423A3C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0328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9E599-6C57-4093-ADB7-3AECED1D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OTA</a:t>
            </a:r>
            <a:r>
              <a:rPr lang="ko-KR" altLang="en-US" dirty="0"/>
              <a:t> </a:t>
            </a:r>
            <a:r>
              <a:rPr lang="en-US" altLang="ko-KR" dirty="0"/>
              <a:t>Package</a:t>
            </a:r>
            <a:r>
              <a:rPr lang="en-US" dirty="0"/>
              <a:t>1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BF970-E84D-49F3-9302-118D45767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cs typeface="Calibri" panose="020F0502020204030204" pitchFamily="34" charset="0"/>
              </a:rPr>
              <a:t>dummy.sh</a:t>
            </a:r>
          </a:p>
          <a:p>
            <a:pPr lvl="1"/>
            <a:r>
              <a:rPr lang="en-US" dirty="0"/>
              <a:t>echo hello &gt; /system/dummy</a:t>
            </a:r>
            <a:endParaRPr lang="en-US" altLang="ko-KR" dirty="0">
              <a:cs typeface="Calibri" panose="020F0502020204030204" pitchFamily="34" charset="0"/>
            </a:endParaRPr>
          </a:p>
          <a:p>
            <a:endParaRPr lang="en-US" altLang="ko-KR" dirty="0">
              <a:cs typeface="Calibri" panose="020F0502020204030204" pitchFamily="34" charset="0"/>
            </a:endParaRPr>
          </a:p>
          <a:p>
            <a:r>
              <a:rPr lang="en-US" altLang="ko-KR" dirty="0">
                <a:cs typeface="Calibri" panose="020F0502020204030204" pitchFamily="34" charset="0"/>
              </a:rPr>
              <a:t>update-binary</a:t>
            </a:r>
          </a:p>
          <a:p>
            <a:pPr lvl="1"/>
            <a:r>
              <a:rPr lang="ko-KR" altLang="en-US" dirty="0">
                <a:cs typeface="Calibri" panose="020F0502020204030204" pitchFamily="34" charset="0"/>
              </a:rPr>
              <a:t>파일이동</a:t>
            </a:r>
            <a:r>
              <a:rPr lang="en-US" altLang="ko-KR" dirty="0">
                <a:cs typeface="Calibri" panose="020F0502020204030204" pitchFamily="34" charset="0"/>
              </a:rPr>
              <a:t>(copy)</a:t>
            </a:r>
          </a:p>
          <a:p>
            <a:pPr lvl="1"/>
            <a:r>
              <a:rPr lang="ko-KR" altLang="en-US" dirty="0">
                <a:cs typeface="Calibri" panose="020F0502020204030204" pitchFamily="34" charset="0"/>
              </a:rPr>
              <a:t>실행권한부여</a:t>
            </a:r>
            <a:endParaRPr lang="en-US" altLang="ko-KR" dirty="0">
              <a:cs typeface="Calibri" panose="020F0502020204030204" pitchFamily="34" charset="0"/>
            </a:endParaRPr>
          </a:p>
          <a:p>
            <a:pPr lvl="1"/>
            <a:r>
              <a:rPr lang="en-US" b="0" dirty="0"/>
              <a:t>sed –</a:t>
            </a:r>
            <a:r>
              <a:rPr lang="en-US" b="0" dirty="0" err="1"/>
              <a:t>i</a:t>
            </a:r>
            <a:r>
              <a:rPr lang="en-US" b="0" dirty="0"/>
              <a:t> “/return 0/</a:t>
            </a:r>
            <a:r>
              <a:rPr lang="en-US" b="0" dirty="0" err="1"/>
              <a:t>i</a:t>
            </a:r>
            <a:r>
              <a:rPr lang="en-US" b="0" dirty="0"/>
              <a:t> /system/</a:t>
            </a:r>
            <a:r>
              <a:rPr lang="en-US" b="0" dirty="0" err="1"/>
              <a:t>xbin</a:t>
            </a:r>
            <a:r>
              <a:rPr lang="en-US" b="0" dirty="0"/>
              <a:t>/dummy.sh” /android/system/etc/init.sh</a:t>
            </a:r>
          </a:p>
          <a:p>
            <a:pPr lvl="2"/>
            <a:r>
              <a:rPr lang="en-US" b="0" dirty="0"/>
              <a:t>Explanation:</a:t>
            </a:r>
          </a:p>
          <a:p>
            <a:pPr lvl="3"/>
            <a:r>
              <a:rPr lang="en-US" b="0" dirty="0"/>
              <a:t>- “-</a:t>
            </a:r>
            <a:r>
              <a:rPr lang="en-US" b="0" dirty="0" err="1"/>
              <a:t>i</a:t>
            </a:r>
            <a:r>
              <a:rPr lang="en-US" b="0" dirty="0"/>
              <a:t>”: edit files in place.</a:t>
            </a:r>
          </a:p>
          <a:p>
            <a:pPr lvl="3"/>
            <a:r>
              <a:rPr lang="en-US" b="0" dirty="0"/>
              <a:t>- "/return 0/": match the line that has the content return 0.</a:t>
            </a:r>
          </a:p>
          <a:p>
            <a:pPr lvl="3"/>
            <a:r>
              <a:rPr lang="en-US" b="0" dirty="0"/>
              <a:t>- "</a:t>
            </a:r>
            <a:r>
              <a:rPr lang="en-US" b="0" dirty="0" err="1"/>
              <a:t>i</a:t>
            </a:r>
            <a:r>
              <a:rPr lang="en-US" b="0" dirty="0"/>
              <a:t>": insert before the matching line.</a:t>
            </a:r>
          </a:p>
          <a:p>
            <a:pPr lvl="3"/>
            <a:r>
              <a:rPr lang="en-US" b="0" dirty="0"/>
              <a:t>- "/system/</a:t>
            </a:r>
            <a:r>
              <a:rPr lang="en-US" b="0" dirty="0" err="1"/>
              <a:t>xbin</a:t>
            </a:r>
            <a:r>
              <a:rPr lang="en-US" b="0" dirty="0"/>
              <a:t>/dummy.sh": the content to be inserted. We need to copy</a:t>
            </a:r>
          </a:p>
          <a:p>
            <a:pPr lvl="3"/>
            <a:r>
              <a:rPr lang="en-US" b="0" dirty="0"/>
              <a:t>the dummy.sh file to the corresponding folder first.</a:t>
            </a:r>
          </a:p>
          <a:p>
            <a:pPr lvl="3"/>
            <a:r>
              <a:rPr lang="en-US" b="0" dirty="0"/>
              <a:t>- "/android/system/</a:t>
            </a:r>
            <a:r>
              <a:rPr lang="en-US" b="0" dirty="0" err="1"/>
              <a:t>etc</a:t>
            </a:r>
            <a:r>
              <a:rPr lang="en-US" b="0" dirty="0"/>
              <a:t>/init.sh": the target file modified by "sed".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9F810C-419C-4500-BBA7-67C892E8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801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99E88-07CB-4293-B849-E2347C32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355E0-9B1B-4790-A825-2F6FC191F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환경 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배경 지식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실습 개요 </a:t>
            </a:r>
            <a:r>
              <a:rPr lang="en-US" altLang="ko-KR" dirty="0"/>
              <a:t>/ </a:t>
            </a:r>
            <a:r>
              <a:rPr lang="ko-KR" altLang="en-US" dirty="0"/>
              <a:t>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평가기준 </a:t>
            </a:r>
            <a:r>
              <a:rPr lang="en-US" altLang="ko-KR" dirty="0"/>
              <a:t>/ </a:t>
            </a:r>
            <a:r>
              <a:rPr lang="ko-KR" altLang="en-US" dirty="0"/>
              <a:t>제출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BE088B-2D76-4437-A47E-5245A8D3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0975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52C1B-D6C0-4469-AC7C-C7FC4369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OTA</a:t>
            </a:r>
            <a:r>
              <a:rPr lang="ko-KR" altLang="en-US" dirty="0"/>
              <a:t> </a:t>
            </a:r>
            <a:r>
              <a:rPr lang="en-US" altLang="ko-KR" dirty="0"/>
              <a:t>Package</a:t>
            </a:r>
            <a:r>
              <a:rPr lang="en-US" dirty="0"/>
              <a:t>1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4FA13-D1E3-45FC-BE2D-73AD450E2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OTA Package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recovery OS</a:t>
            </a:r>
            <a:r>
              <a:rPr lang="ko-KR" altLang="en-US" dirty="0"/>
              <a:t>로 전송</a:t>
            </a:r>
            <a:endParaRPr lang="en-US" altLang="ko-KR" dirty="0"/>
          </a:p>
          <a:p>
            <a:pPr lvl="1"/>
            <a:r>
              <a:rPr lang="en-US" dirty="0" err="1"/>
              <a:t>scp</a:t>
            </a:r>
            <a:r>
              <a:rPr lang="ko-KR" altLang="en-US" dirty="0"/>
              <a:t>명령어 사용</a:t>
            </a:r>
            <a:endParaRPr lang="en-US" altLang="ko-KR" dirty="0"/>
          </a:p>
          <a:p>
            <a:pPr lvl="1"/>
            <a:r>
              <a:rPr lang="en-US" dirty="0"/>
              <a:t>/</a:t>
            </a:r>
            <a:r>
              <a:rPr lang="en-US" dirty="0" err="1"/>
              <a:t>tmp</a:t>
            </a:r>
            <a:r>
              <a:rPr lang="ko-KR" altLang="en-US" dirty="0"/>
              <a:t>로 전송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10941A-8603-4E34-B5FB-608698EE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20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F8656B-C835-411C-A770-1E08CF248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77057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90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D3210-E165-48CF-93EF-3208883D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OTA</a:t>
            </a:r>
            <a:r>
              <a:rPr lang="ko-KR" altLang="en-US" dirty="0"/>
              <a:t> </a:t>
            </a:r>
            <a:r>
              <a:rPr lang="en-US" altLang="ko-KR" dirty="0"/>
              <a:t>Package</a:t>
            </a:r>
            <a:r>
              <a:rPr lang="en-US" dirty="0"/>
              <a:t>1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808ED-7925-4946-9D0C-76DB62F58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scp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scp</a:t>
            </a:r>
            <a:r>
              <a:rPr lang="en-US" dirty="0"/>
              <a:t> (secure copy) command is the remote version of Unix’s cp command. It uses </a:t>
            </a:r>
            <a:r>
              <a:rPr lang="en-US" dirty="0" err="1"/>
              <a:t>ssh</a:t>
            </a:r>
            <a:r>
              <a:rPr lang="en-US" dirty="0"/>
              <a:t> for remote copies. 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1. Copy a.txt from SEEDUbuntu16.04_x32 to recovery OS (located in /home/seed/, aka home directory for seed) </a:t>
            </a:r>
          </a:p>
          <a:p>
            <a:pPr lvl="3"/>
            <a:r>
              <a:rPr lang="en-US" dirty="0" err="1"/>
              <a:t>scp</a:t>
            </a:r>
            <a:r>
              <a:rPr lang="en-US" dirty="0"/>
              <a:t> ./a.txt seed@&lt;recovery </a:t>
            </a:r>
            <a:r>
              <a:rPr lang="en-US" dirty="0" err="1"/>
              <a:t>ip</a:t>
            </a:r>
            <a:r>
              <a:rPr lang="en-US" dirty="0"/>
              <a:t>&gt; </a:t>
            </a:r>
          </a:p>
          <a:p>
            <a:pPr lvl="2"/>
            <a:r>
              <a:rPr lang="en-US" dirty="0"/>
              <a:t>2. Copy b.txt from /home/recovery/test/on recovery OS to SEEDUbuntu16.04_x32 </a:t>
            </a:r>
          </a:p>
          <a:p>
            <a:pPr lvl="3"/>
            <a:r>
              <a:rPr lang="en-US" dirty="0" err="1"/>
              <a:t>scp</a:t>
            </a:r>
            <a:r>
              <a:rPr lang="en-US" dirty="0"/>
              <a:t> seed@&lt;recovery </a:t>
            </a:r>
            <a:r>
              <a:rPr lang="en-US" dirty="0" err="1"/>
              <a:t>ip</a:t>
            </a:r>
            <a:r>
              <a:rPr lang="en-US" dirty="0"/>
              <a:t>&gt;:/home/seed/test/b.txt ./ </a:t>
            </a:r>
          </a:p>
          <a:p>
            <a:pPr lvl="3"/>
            <a:r>
              <a:rPr lang="en-US" dirty="0"/>
              <a:t>You will be asked the password (</a:t>
            </a:r>
            <a:r>
              <a:rPr lang="en-US" dirty="0" err="1"/>
              <a:t>dees</a:t>
            </a:r>
            <a:r>
              <a:rPr lang="en-US" dirty="0"/>
              <a:t>) of recovery account when you run these commands.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4AF308-607B-421C-80B8-00994503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1533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02D88-BA58-4805-8C06-9B61A3C4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OTA</a:t>
            </a:r>
            <a:r>
              <a:rPr lang="ko-KR" altLang="en-US" dirty="0"/>
              <a:t> </a:t>
            </a:r>
            <a:r>
              <a:rPr lang="en-US" altLang="ko-KR" dirty="0"/>
              <a:t>Package</a:t>
            </a:r>
            <a:r>
              <a:rPr lang="en-US" dirty="0"/>
              <a:t>1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B1B59-65C0-4D74-BE8A-A108F4E07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recovery OS </a:t>
            </a:r>
            <a:r>
              <a:rPr lang="ko-KR" altLang="en-US" dirty="0"/>
              <a:t>접속</a:t>
            </a:r>
            <a:endParaRPr lang="en-US" altLang="ko-KR" dirty="0"/>
          </a:p>
          <a:p>
            <a:pPr lvl="1"/>
            <a:r>
              <a:rPr lang="en-US" dirty="0" err="1"/>
              <a:t>Android_CSOS</a:t>
            </a:r>
            <a:r>
              <a:rPr lang="en-US" dirty="0"/>
              <a:t> </a:t>
            </a:r>
            <a:r>
              <a:rPr lang="ko-KR" altLang="en-US" dirty="0" err="1"/>
              <a:t>실행후</a:t>
            </a:r>
            <a:r>
              <a:rPr lang="ko-KR" altLang="en-US" dirty="0"/>
              <a:t> </a:t>
            </a:r>
            <a:r>
              <a:rPr lang="en-US" altLang="ko-KR" dirty="0"/>
              <a:t>VirtualBox </a:t>
            </a:r>
            <a:r>
              <a:rPr lang="ko-KR" altLang="en-US" dirty="0"/>
              <a:t>로딩화면에서 </a:t>
            </a:r>
            <a:r>
              <a:rPr lang="en-US" altLang="ko-KR" dirty="0"/>
              <a:t>shift</a:t>
            </a:r>
            <a:r>
              <a:rPr lang="ko-KR" altLang="en-US" dirty="0"/>
              <a:t>키를 누르고 있는다</a:t>
            </a:r>
            <a:r>
              <a:rPr lang="en-US" altLang="ko-KR" dirty="0"/>
              <a:t>.</a:t>
            </a:r>
          </a:p>
          <a:p>
            <a:pPr lvl="1"/>
            <a:r>
              <a:rPr lang="en-US" dirty="0"/>
              <a:t>Ubuntu</a:t>
            </a:r>
            <a:r>
              <a:rPr lang="ko-KR" altLang="en-US" dirty="0"/>
              <a:t>로 접속</a:t>
            </a:r>
            <a:endParaRPr lang="en-US" altLang="ko-KR" dirty="0"/>
          </a:p>
          <a:p>
            <a:pPr lvl="1"/>
            <a:r>
              <a:rPr lang="en-US" dirty="0"/>
              <a:t>seed</a:t>
            </a:r>
            <a:r>
              <a:rPr lang="ko-KR" altLang="en-US" dirty="0"/>
              <a:t>로 로그인 </a:t>
            </a:r>
            <a:r>
              <a:rPr lang="en-US" altLang="ko-KR" dirty="0"/>
              <a:t>(pw : </a:t>
            </a:r>
            <a:r>
              <a:rPr lang="en-US" altLang="ko-KR" dirty="0" err="1"/>
              <a:t>dees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18EE5A-5DBD-4C45-B9E6-4D6F04FAD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22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6FF484-8CAF-44D7-B4AE-ABCF3255E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92" y="2364676"/>
            <a:ext cx="4749215" cy="39776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32250A-4878-476A-BDD3-71B299F19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055" y="3468197"/>
            <a:ext cx="57150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3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187B1-C3EF-407A-A28F-08A99148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OTA</a:t>
            </a:r>
            <a:r>
              <a:rPr lang="ko-KR" altLang="en-US" dirty="0"/>
              <a:t> </a:t>
            </a:r>
            <a:r>
              <a:rPr lang="en-US" altLang="ko-KR" dirty="0"/>
              <a:t>Package</a:t>
            </a:r>
            <a:r>
              <a:rPr lang="en-US" dirty="0"/>
              <a:t>1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702A52-B6D8-4270-84A4-76721279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23</a:t>
            </a:fld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072D53-2742-4A7D-A8E0-AE4F2CA47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recovery OS</a:t>
            </a:r>
            <a:r>
              <a:rPr lang="ko-KR" altLang="en-US" dirty="0"/>
              <a:t>에서 파일 확인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update-binary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ko-KR" altLang="en-US" dirty="0"/>
              <a:t>명령어로 실행</a:t>
            </a:r>
            <a:endParaRPr lang="en-US" altLang="ko-KR" dirty="0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6D4A53CD-4DCA-44E7-84AE-1A6BC4E51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95028"/>
            <a:ext cx="6858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56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A2246-EFBC-49E5-B8A6-77FB4522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OTA</a:t>
            </a:r>
            <a:r>
              <a:rPr lang="ko-KR" altLang="en-US" dirty="0"/>
              <a:t> </a:t>
            </a:r>
            <a:r>
              <a:rPr lang="en-US" altLang="ko-KR" dirty="0"/>
              <a:t>Package</a:t>
            </a:r>
            <a:r>
              <a:rPr lang="en-US" dirty="0"/>
              <a:t>2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D4052-9447-4C84-9324-08409A670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my_app_process</a:t>
            </a:r>
            <a:r>
              <a:rPr lang="ko-KR" altLang="en-US" dirty="0"/>
              <a:t>파일에서 </a:t>
            </a:r>
            <a:r>
              <a:rPr lang="en-US" altLang="ko-KR" dirty="0"/>
              <a:t>compile.sh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dirty="0"/>
              <a:t>/libs/x86</a:t>
            </a:r>
            <a:r>
              <a:rPr lang="ko-KR" altLang="en-US" dirty="0"/>
              <a:t>에 </a:t>
            </a:r>
            <a:r>
              <a:rPr lang="en-US" b="1" dirty="0"/>
              <a:t>compiled binary code </a:t>
            </a:r>
            <a:r>
              <a:rPr lang="ko-KR" altLang="en-US" dirty="0"/>
              <a:t>생성</a:t>
            </a:r>
            <a:endParaRPr lang="en-US" dirty="0"/>
          </a:p>
          <a:p>
            <a:endParaRPr lang="en-US" altLang="ko-KR" dirty="0">
              <a:cs typeface="Calibri" panose="020F0502020204030204" pitchFamily="34" charset="0"/>
            </a:endParaRPr>
          </a:p>
          <a:p>
            <a:r>
              <a:rPr lang="en-US" altLang="ko-KR" dirty="0">
                <a:cs typeface="Calibri" panose="020F0502020204030204" pitchFamily="34" charset="0"/>
              </a:rPr>
              <a:t>update-binary</a:t>
            </a:r>
            <a:endParaRPr lang="en-US" b="0" dirty="0"/>
          </a:p>
          <a:p>
            <a:pPr lvl="1"/>
            <a:r>
              <a:rPr lang="en-US" b="0" dirty="0"/>
              <a:t>We need to copy our compiled binary code to the corresponding location inside Android.</a:t>
            </a:r>
          </a:p>
          <a:p>
            <a:pPr lvl="1"/>
            <a:r>
              <a:rPr lang="en-US" b="0" dirty="0"/>
              <a:t>We need to rename the original </a:t>
            </a:r>
            <a:r>
              <a:rPr lang="en-US" b="1" i="1" dirty="0" err="1"/>
              <a:t>app_process</a:t>
            </a:r>
            <a:r>
              <a:rPr lang="en-US" b="1" i="1" dirty="0"/>
              <a:t> </a:t>
            </a:r>
            <a:r>
              <a:rPr lang="en-US" b="0" dirty="0"/>
              <a:t>binary to something else, and then use our code as </a:t>
            </a:r>
            <a:r>
              <a:rPr lang="en-US" b="1" i="1" dirty="0" err="1"/>
              <a:t>app_process</a:t>
            </a:r>
            <a:r>
              <a:rPr lang="en-US" b="0" dirty="0"/>
              <a:t>. The actual name of </a:t>
            </a:r>
            <a:r>
              <a:rPr lang="en-US" b="1" dirty="0" err="1"/>
              <a:t>app_process</a:t>
            </a:r>
            <a:r>
              <a:rPr lang="en-US" b="1" dirty="0"/>
              <a:t> </a:t>
            </a:r>
            <a:r>
              <a:rPr lang="en-US" b="0" dirty="0"/>
              <a:t>can be </a:t>
            </a:r>
            <a:r>
              <a:rPr lang="en-US" b="1" dirty="0"/>
              <a:t>either </a:t>
            </a:r>
            <a:r>
              <a:rPr lang="en-US" b="1" i="1" dirty="0"/>
              <a:t>app_process32</a:t>
            </a:r>
            <a:r>
              <a:rPr lang="en-US" b="0" dirty="0"/>
              <a:t> or </a:t>
            </a:r>
            <a:r>
              <a:rPr lang="en-US" b="1" i="1" dirty="0"/>
              <a:t>app_process64</a:t>
            </a:r>
            <a:r>
              <a:rPr lang="en-US" b="0" dirty="0"/>
              <a:t>, depending on the architecture of the device. Our Android VM is a 64-bit device, so the name should be </a:t>
            </a:r>
            <a:r>
              <a:rPr lang="en-US" b="1" i="1" dirty="0"/>
              <a:t>app_process64</a:t>
            </a:r>
            <a:r>
              <a:rPr lang="en-US" b="0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CCEED8-207E-4BA4-8537-F53F36C1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4396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83268-3BE5-4C68-82A0-00D9DACA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OTA</a:t>
            </a:r>
            <a:r>
              <a:rPr lang="ko-KR" altLang="en-US" dirty="0"/>
              <a:t> </a:t>
            </a:r>
            <a:r>
              <a:rPr lang="en-US" altLang="ko-KR" dirty="0"/>
              <a:t>Package</a:t>
            </a:r>
            <a:r>
              <a:rPr lang="en-US" dirty="0"/>
              <a:t>2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13DA31-E202-40AA-9914-DB3FC898C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OTA Package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ko-KR" dirty="0"/>
              <a:t>recovery OS</a:t>
            </a:r>
            <a:r>
              <a:rPr lang="ko-KR" altLang="en-US" dirty="0"/>
              <a:t>로 전송</a:t>
            </a:r>
            <a:endParaRPr lang="en-US" altLang="ko-KR" dirty="0"/>
          </a:p>
          <a:p>
            <a:pPr lvl="1"/>
            <a:r>
              <a:rPr lang="en-US" dirty="0" err="1"/>
              <a:t>scp</a:t>
            </a:r>
            <a:r>
              <a:rPr lang="ko-KR" altLang="en-US" dirty="0"/>
              <a:t>명령어 사용</a:t>
            </a:r>
            <a:endParaRPr lang="en-US" altLang="ko-KR" dirty="0"/>
          </a:p>
          <a:p>
            <a:pPr lvl="1"/>
            <a:r>
              <a:rPr lang="en-US" dirty="0"/>
              <a:t>/</a:t>
            </a:r>
            <a:r>
              <a:rPr lang="en-US" dirty="0" err="1"/>
              <a:t>tmp</a:t>
            </a:r>
            <a:r>
              <a:rPr lang="ko-KR" altLang="en-US" dirty="0"/>
              <a:t>로 전송</a:t>
            </a:r>
            <a:endParaRPr lang="en-US" altLang="ko-KR" dirty="0"/>
          </a:p>
          <a:p>
            <a:pPr lvl="1"/>
            <a:endParaRPr lang="en-US" dirty="0"/>
          </a:p>
          <a:p>
            <a:r>
              <a:rPr lang="en-US" dirty="0"/>
              <a:t>update-binary </a:t>
            </a:r>
            <a:r>
              <a:rPr lang="ko-KR" altLang="en-US" dirty="0"/>
              <a:t>실행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DCE053-7B90-4235-8503-E66729E6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25</a:t>
            </a:fld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4C662E-6CF0-46CB-BCF4-9D4DAE11B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57325"/>
            <a:ext cx="77438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30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62AB1-0DC1-465B-8389-66A7C3B1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OTA</a:t>
            </a:r>
            <a:r>
              <a:rPr lang="ko-KR" altLang="en-US" dirty="0"/>
              <a:t> </a:t>
            </a:r>
            <a:r>
              <a:rPr lang="en-US" altLang="ko-KR" dirty="0"/>
              <a:t>Package</a:t>
            </a:r>
            <a:r>
              <a:rPr lang="en-US" dirty="0"/>
              <a:t>3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D316F-F610-4AA5-A934-98703FF56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92" y="980728"/>
            <a:ext cx="8847016" cy="5548786"/>
          </a:xfrm>
        </p:spPr>
        <p:txBody>
          <a:bodyPr/>
          <a:lstStyle/>
          <a:p>
            <a:r>
              <a:rPr lang="en-US" dirty="0" err="1"/>
              <a:t>my_SU</a:t>
            </a:r>
            <a:r>
              <a:rPr lang="en-US" dirty="0"/>
              <a:t>(</a:t>
            </a:r>
            <a:r>
              <a:rPr lang="ko-KR" altLang="en-US" dirty="0"/>
              <a:t>기존의 </a:t>
            </a:r>
            <a:r>
              <a:rPr lang="en-US" altLang="ko-KR" dirty="0" err="1"/>
              <a:t>SimpleSU</a:t>
            </a:r>
            <a:r>
              <a:rPr lang="en-US" altLang="ko-KR" dirty="0"/>
              <a:t>)</a:t>
            </a:r>
            <a:r>
              <a:rPr lang="ko-KR" altLang="en-US" dirty="0"/>
              <a:t>파일에서 </a:t>
            </a:r>
            <a:r>
              <a:rPr lang="en-US" altLang="ko-KR" dirty="0"/>
              <a:t>compile_all.sh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/>
              <a:t>bash ./compile_all.sh</a:t>
            </a:r>
          </a:p>
          <a:p>
            <a:pPr lvl="1"/>
            <a:r>
              <a:rPr lang="en-US" dirty="0" err="1"/>
              <a:t>mydaemon</a:t>
            </a:r>
            <a:r>
              <a:rPr lang="ko-KR" altLang="en-US" dirty="0"/>
              <a:t>파일과 </a:t>
            </a:r>
            <a:r>
              <a:rPr lang="en-US" altLang="ko-KR" dirty="0" err="1"/>
              <a:t>mysu</a:t>
            </a:r>
            <a:r>
              <a:rPr lang="ko-KR" altLang="en-US" dirty="0"/>
              <a:t>파일의 각각  </a:t>
            </a:r>
            <a:r>
              <a:rPr lang="en-US" dirty="0"/>
              <a:t>/libs/x86</a:t>
            </a:r>
            <a:r>
              <a:rPr lang="ko-KR" altLang="en-US" dirty="0"/>
              <a:t>에 </a:t>
            </a:r>
            <a:r>
              <a:rPr lang="en-US" b="1" dirty="0"/>
              <a:t>compiled binary code </a:t>
            </a:r>
            <a:r>
              <a:rPr lang="ko-KR" altLang="en-US" dirty="0"/>
              <a:t>생성</a:t>
            </a:r>
            <a:endParaRPr lang="en-US" dirty="0"/>
          </a:p>
          <a:p>
            <a:pPr marL="0" indent="0">
              <a:buNone/>
            </a:pPr>
            <a:endParaRPr lang="en-US" altLang="ko-KR" dirty="0">
              <a:cs typeface="Calibri" panose="020F0502020204030204" pitchFamily="34" charset="0"/>
            </a:endParaRPr>
          </a:p>
          <a:p>
            <a:r>
              <a:rPr lang="en-US" altLang="ko-KR" dirty="0">
                <a:cs typeface="Calibri" panose="020F0502020204030204" pitchFamily="34" charset="0"/>
              </a:rPr>
              <a:t>update-binary</a:t>
            </a:r>
            <a:endParaRPr lang="en-US" b="0" dirty="0"/>
          </a:p>
          <a:p>
            <a:pPr lvl="1"/>
            <a:r>
              <a:rPr lang="ko-KR" altLang="en-US" dirty="0">
                <a:cs typeface="Calibri" panose="020F0502020204030204" pitchFamily="34" charset="0"/>
              </a:rPr>
              <a:t>파일이동</a:t>
            </a:r>
            <a:r>
              <a:rPr lang="en-US" altLang="ko-KR" dirty="0">
                <a:cs typeface="Calibri" panose="020F0502020204030204" pitchFamily="34" charset="0"/>
              </a:rPr>
              <a:t>(copy)</a:t>
            </a:r>
          </a:p>
          <a:p>
            <a:pPr lvl="1"/>
            <a:r>
              <a:rPr lang="en-US" altLang="ko-KR" dirty="0">
                <a:cs typeface="Calibri" panose="020F0502020204030204" pitchFamily="34" charset="0"/>
              </a:rPr>
              <a:t>sed –</a:t>
            </a:r>
            <a:r>
              <a:rPr lang="en-US" altLang="ko-KR" dirty="0" err="1">
                <a:cs typeface="Calibri" panose="020F0502020204030204" pitchFamily="34" charset="0"/>
              </a:rPr>
              <a:t>i</a:t>
            </a:r>
            <a:r>
              <a:rPr lang="en-US" altLang="ko-KR" dirty="0">
                <a:cs typeface="Calibri" panose="020F0502020204030204" pitchFamily="34" charset="0"/>
              </a:rPr>
              <a:t> </a:t>
            </a:r>
            <a:r>
              <a:rPr lang="ko-KR" altLang="en-US" dirty="0">
                <a:cs typeface="Calibri" panose="020F0502020204030204" pitchFamily="34" charset="0"/>
              </a:rPr>
              <a:t>명령어 사용</a:t>
            </a:r>
            <a:endParaRPr lang="en-US" altLang="ko-KR" dirty="0"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5F6CFF-0570-43F6-B286-7DF764C8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9596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26FC5-48A5-40F5-BFD1-455DEE62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OTA</a:t>
            </a:r>
            <a:r>
              <a:rPr lang="ko-KR" altLang="en-US" dirty="0"/>
              <a:t> </a:t>
            </a:r>
            <a:r>
              <a:rPr lang="en-US" altLang="ko-KR" dirty="0"/>
              <a:t>Package</a:t>
            </a:r>
            <a:r>
              <a:rPr lang="en-US" dirty="0"/>
              <a:t>3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288BA-90AC-487B-8B30-9FB517109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OTA Package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ko-KR" dirty="0"/>
              <a:t>recovery OS</a:t>
            </a:r>
            <a:r>
              <a:rPr lang="ko-KR" altLang="en-US" dirty="0"/>
              <a:t>로 전송</a:t>
            </a:r>
            <a:endParaRPr lang="en-US" altLang="ko-KR" dirty="0"/>
          </a:p>
          <a:p>
            <a:pPr lvl="1"/>
            <a:r>
              <a:rPr lang="en-US" dirty="0" err="1"/>
              <a:t>scp</a:t>
            </a:r>
            <a:r>
              <a:rPr lang="ko-KR" altLang="en-US" dirty="0"/>
              <a:t>명령어 사용</a:t>
            </a:r>
            <a:endParaRPr lang="en-US" altLang="ko-KR" dirty="0"/>
          </a:p>
          <a:p>
            <a:pPr lvl="1"/>
            <a:r>
              <a:rPr lang="en-US" dirty="0"/>
              <a:t>/</a:t>
            </a:r>
            <a:r>
              <a:rPr lang="en-US" dirty="0" err="1"/>
              <a:t>tmp</a:t>
            </a:r>
            <a:r>
              <a:rPr lang="ko-KR" altLang="en-US" dirty="0"/>
              <a:t>로 전송</a:t>
            </a:r>
            <a:endParaRPr lang="en-US" altLang="ko-KR" dirty="0"/>
          </a:p>
          <a:p>
            <a:pPr lvl="1"/>
            <a:endParaRPr lang="en-US" dirty="0"/>
          </a:p>
          <a:p>
            <a:r>
              <a:rPr lang="en-US" dirty="0"/>
              <a:t>update-binary </a:t>
            </a:r>
            <a:r>
              <a:rPr lang="ko-KR" altLang="en-US" dirty="0"/>
              <a:t>실행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45F635-7357-4EE7-B055-CF75FDC8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27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8B88D3-87ED-4FD0-A78F-288782CFF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74" y="1412776"/>
            <a:ext cx="77914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10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D8960-A7FB-428D-8A2F-B671AC4A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OTA</a:t>
            </a:r>
            <a:r>
              <a:rPr lang="ko-KR" altLang="en-US" dirty="0"/>
              <a:t> </a:t>
            </a:r>
            <a:r>
              <a:rPr lang="en-US" altLang="ko-KR" dirty="0"/>
              <a:t>Package</a:t>
            </a:r>
            <a:r>
              <a:rPr lang="en-US" dirty="0"/>
              <a:t>3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CFD73-5842-4A90-AFB5-0E67A9EE2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92" y="990737"/>
            <a:ext cx="8847016" cy="5548786"/>
          </a:xfrm>
        </p:spPr>
        <p:txBody>
          <a:bodyPr/>
          <a:lstStyle/>
          <a:p>
            <a:r>
              <a:rPr lang="ko-KR" altLang="en-US" dirty="0"/>
              <a:t>결과</a:t>
            </a:r>
            <a:endParaRPr lang="en-US" altLang="ko-KR" dirty="0"/>
          </a:p>
          <a:p>
            <a:pPr lvl="1"/>
            <a:r>
              <a:rPr lang="ko-KR" altLang="en-US" sz="1400" dirty="0"/>
              <a:t>다른 방법으로 확인해도 상관없습니다</a:t>
            </a:r>
            <a:r>
              <a:rPr lang="en-US" sz="1400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122CD-C7CF-44F7-976B-EB0B414A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28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632C61-6ED9-4D04-9A70-FF6FA60B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15641"/>
            <a:ext cx="83343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96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3677D-1148-4210-9606-5E6C46E6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 기준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507BA-050C-4D38-AEA9-8949F0D7B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 </a:t>
            </a:r>
            <a:r>
              <a:rPr lang="ko-KR" altLang="en-US" dirty="0"/>
              <a:t>수행결과 스크린샷</a:t>
            </a:r>
            <a:endParaRPr lang="en-US" altLang="ko-KR" dirty="0"/>
          </a:p>
          <a:p>
            <a:pPr lvl="1"/>
            <a:r>
              <a:rPr lang="en-US" dirty="0"/>
              <a:t>OTA Package</a:t>
            </a:r>
            <a:r>
              <a:rPr lang="ko-KR" altLang="en-US" dirty="0"/>
              <a:t>를 작성하고 파일구조와 내용을 스크린샷으로 첨부</a:t>
            </a:r>
            <a:endParaRPr lang="en-US" altLang="ko-KR" dirty="0"/>
          </a:p>
          <a:p>
            <a:pPr lvl="1"/>
            <a:r>
              <a:rPr lang="en-US" altLang="ko-KR" dirty="0">
                <a:cs typeface="Calibri" panose="020F0502020204030204" pitchFamily="34" charset="0"/>
              </a:rPr>
              <a:t>update-binary</a:t>
            </a:r>
            <a:r>
              <a:rPr lang="ko-KR" altLang="en-US" dirty="0"/>
              <a:t> 내용을 스크린샷으로 첨부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dirty="0"/>
              <a:t>(2) rooting </a:t>
            </a:r>
            <a:r>
              <a:rPr lang="ko-KR" altLang="en-US" dirty="0"/>
              <a:t>결과 스크린샷</a:t>
            </a:r>
            <a:endParaRPr lang="en-US" altLang="ko-KR" dirty="0"/>
          </a:p>
          <a:p>
            <a:pPr lvl="1"/>
            <a:r>
              <a:rPr lang="en-US" dirty="0"/>
              <a:t>Android OS</a:t>
            </a:r>
            <a:r>
              <a:rPr lang="ko-KR" altLang="en-US" dirty="0"/>
              <a:t>를 성공적으로 </a:t>
            </a:r>
            <a:r>
              <a:rPr lang="en-US" altLang="ko-KR" dirty="0"/>
              <a:t>rooting </a:t>
            </a:r>
            <a:r>
              <a:rPr lang="ko-KR" altLang="en-US" dirty="0"/>
              <a:t>했는지 스크린샷으로 첨부</a:t>
            </a:r>
            <a:endParaRPr lang="en-US" altLang="ko-KR" dirty="0"/>
          </a:p>
          <a:p>
            <a:pPr lvl="1"/>
            <a:r>
              <a:rPr lang="en-US" dirty="0"/>
              <a:t>Android VM</a:t>
            </a:r>
            <a:r>
              <a:rPr lang="ko-KR" altLang="en-US" dirty="0"/>
              <a:t>에서 </a:t>
            </a:r>
            <a:r>
              <a:rPr lang="en-US" altLang="ko-KR" dirty="0"/>
              <a:t>id</a:t>
            </a:r>
            <a:r>
              <a:rPr lang="ko-KR" altLang="en-US" dirty="0"/>
              <a:t>명령어로 </a:t>
            </a:r>
            <a:r>
              <a:rPr lang="en-US" altLang="ko-KR" dirty="0"/>
              <a:t>root</a:t>
            </a:r>
            <a:r>
              <a:rPr lang="ko-KR" altLang="en-US" dirty="0"/>
              <a:t>계정을 탈취했는지 확인</a:t>
            </a:r>
            <a:endParaRPr lang="en-US" altLang="ko-KR" dirty="0"/>
          </a:p>
          <a:p>
            <a:pPr lvl="1"/>
            <a:endParaRPr lang="en-US" dirty="0"/>
          </a:p>
          <a:p>
            <a:r>
              <a:rPr lang="en-US" altLang="ko-KR" dirty="0"/>
              <a:t>(3) Android Rooting Attack </a:t>
            </a:r>
            <a:r>
              <a:rPr lang="ko-KR" altLang="en-US" dirty="0"/>
              <a:t>보고서</a:t>
            </a:r>
            <a:endParaRPr lang="en-US" altLang="ko-KR" dirty="0"/>
          </a:p>
          <a:p>
            <a:pPr lvl="1"/>
            <a:r>
              <a:rPr lang="ko-KR" altLang="en-US" dirty="0"/>
              <a:t>실습내용을 토대로 </a:t>
            </a:r>
            <a:r>
              <a:rPr lang="en-US" dirty="0"/>
              <a:t>Android Rooting Attack</a:t>
            </a:r>
            <a:r>
              <a:rPr lang="ko-KR" altLang="en-US" dirty="0"/>
              <a:t>의 상세한 관찰 결과 작성</a:t>
            </a:r>
            <a:endParaRPr lang="en-US" altLang="ko-KR" dirty="0"/>
          </a:p>
          <a:p>
            <a:pPr lvl="1"/>
            <a:r>
              <a:rPr lang="ko-KR" altLang="en-US" dirty="0"/>
              <a:t>아래의 내용을 포함하기를 권장함</a:t>
            </a:r>
            <a:endParaRPr lang="en-US" altLang="ko-KR" dirty="0"/>
          </a:p>
          <a:p>
            <a:pPr lvl="2"/>
            <a:r>
              <a:rPr lang="en-US" altLang="ko-KR" dirty="0"/>
              <a:t>Android </a:t>
            </a:r>
            <a:r>
              <a:rPr lang="ko-KR" altLang="en-US" dirty="0"/>
              <a:t>부팅순서 및 응용프로그램</a:t>
            </a:r>
            <a:endParaRPr lang="en-US" altLang="ko-KR" dirty="0"/>
          </a:p>
          <a:p>
            <a:pPr lvl="2"/>
            <a:r>
              <a:rPr lang="en-US" altLang="ko-KR" dirty="0"/>
              <a:t>rooting</a:t>
            </a:r>
          </a:p>
          <a:p>
            <a:pPr lvl="2"/>
            <a:r>
              <a:rPr lang="en-US" altLang="ko-KR" dirty="0"/>
              <a:t>recovery</a:t>
            </a:r>
            <a:r>
              <a:rPr lang="ko-KR" altLang="en-US" dirty="0"/>
              <a:t> </a:t>
            </a:r>
            <a:r>
              <a:rPr lang="en-US" altLang="ko-KR" dirty="0"/>
              <a:t>OS</a:t>
            </a:r>
          </a:p>
          <a:p>
            <a:pPr lvl="2"/>
            <a:r>
              <a:rPr lang="en-US" altLang="ko-KR" dirty="0"/>
              <a:t>OTA</a:t>
            </a:r>
          </a:p>
          <a:p>
            <a:pPr lvl="1"/>
            <a:r>
              <a:rPr lang="en-US" altLang="ko-KR" dirty="0"/>
              <a:t>**</a:t>
            </a:r>
            <a:r>
              <a:rPr lang="ko-KR" altLang="en-US" dirty="0"/>
              <a:t>본 과제의 한계</a:t>
            </a:r>
            <a:r>
              <a:rPr lang="en-US" altLang="ko-KR" dirty="0"/>
              <a:t>(</a:t>
            </a:r>
            <a:r>
              <a:rPr lang="ko-KR" altLang="en-US" dirty="0"/>
              <a:t>혹은 제약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0EA43-9247-4F83-B43A-5F627809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704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92889" y="2636912"/>
            <a:ext cx="9159631" cy="669925"/>
          </a:xfrm>
        </p:spPr>
        <p:txBody>
          <a:bodyPr anchor="ctr" anchorCtr="0"/>
          <a:lstStyle/>
          <a:p>
            <a:pPr algn="ctr"/>
            <a:r>
              <a:rPr lang="ko-KR" altLang="en-US" sz="24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환경구성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59C5C-D9A4-4221-8D3C-F814E285D7EA}"/>
              </a:ext>
            </a:extLst>
          </p:cNvPr>
          <p:cNvSpPr txBox="1"/>
          <p:nvPr/>
        </p:nvSpPr>
        <p:spPr>
          <a:xfrm>
            <a:off x="4860032" y="5437673"/>
            <a:ext cx="4106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2019.11.20</a:t>
            </a:r>
          </a:p>
          <a:p>
            <a:pPr algn="r">
              <a:defRPr/>
            </a:pP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조재희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jehee1204@gmail.com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028277A-6342-49B3-A134-813D875A6097}"/>
              </a:ext>
            </a:extLst>
          </p:cNvPr>
          <p:cNvSpPr txBox="1">
            <a:spLocks/>
          </p:cNvSpPr>
          <p:nvPr/>
        </p:nvSpPr>
        <p:spPr>
          <a:xfrm>
            <a:off x="0" y="3933056"/>
            <a:ext cx="9144000" cy="2088232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endParaRPr lang="ko-KR" altLang="en-US" sz="1100" b="0" kern="0" dirty="0"/>
          </a:p>
        </p:txBody>
      </p:sp>
    </p:spTree>
    <p:extLst>
      <p:ext uri="{BB962C8B-B14F-4D97-AF65-F5344CB8AC3E}">
        <p14:creationId xmlns:p14="http://schemas.microsoft.com/office/powerpoint/2010/main" val="2955438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A9A78-0578-4638-9EFC-9495F662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D27C3-9B72-478D-B6BE-4AA66654D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수</a:t>
            </a:r>
            <a:r>
              <a:rPr lang="en-US" altLang="ko-KR" dirty="0"/>
              <a:t>) ~ 12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실습 및 과제 내용을 보고서로 제출</a:t>
            </a:r>
            <a:endParaRPr lang="en-US" altLang="ko-KR" dirty="0"/>
          </a:p>
          <a:p>
            <a:pPr lvl="1"/>
            <a:r>
              <a:rPr lang="ko-KR" altLang="en-US" dirty="0"/>
              <a:t>수업시간에 제출 </a:t>
            </a:r>
            <a:r>
              <a:rPr lang="en-US" altLang="ko-KR" dirty="0"/>
              <a:t>or </a:t>
            </a:r>
            <a:r>
              <a:rPr lang="ko-KR" altLang="en-US" dirty="0"/>
              <a:t>미디어센터 </a:t>
            </a:r>
            <a:r>
              <a:rPr lang="en-US" altLang="ko-KR" dirty="0"/>
              <a:t>505</a:t>
            </a:r>
            <a:r>
              <a:rPr lang="ko-KR" altLang="en-US" dirty="0"/>
              <a:t>호로 방문하여 제출</a:t>
            </a:r>
            <a:endParaRPr lang="en-US" altLang="ko-KR" dirty="0"/>
          </a:p>
          <a:p>
            <a:pPr lvl="1"/>
            <a:r>
              <a:rPr lang="ko-KR" altLang="en-US" dirty="0" err="1"/>
              <a:t>부재시</a:t>
            </a:r>
            <a:r>
              <a:rPr lang="ko-KR" altLang="en-US" dirty="0"/>
              <a:t> </a:t>
            </a:r>
            <a:r>
              <a:rPr lang="en-US" altLang="ko-KR" dirty="0"/>
              <a:t>504</a:t>
            </a:r>
            <a:r>
              <a:rPr lang="ko-KR" altLang="en-US" dirty="0"/>
              <a:t>호 제출</a:t>
            </a:r>
            <a:endParaRPr lang="en-US" altLang="ko-KR" dirty="0"/>
          </a:p>
          <a:p>
            <a:pPr lvl="1"/>
            <a:r>
              <a:rPr lang="ko-KR" altLang="en-US" dirty="0"/>
              <a:t>표지</a:t>
            </a:r>
            <a:endParaRPr lang="en-US" altLang="ko-KR" dirty="0"/>
          </a:p>
          <a:p>
            <a:pPr lvl="2"/>
            <a:r>
              <a:rPr lang="ko-KR" altLang="en-US" dirty="0"/>
              <a:t>과제명</a:t>
            </a:r>
            <a:r>
              <a:rPr lang="en-US" altLang="ko-KR" dirty="0"/>
              <a:t>, </a:t>
            </a:r>
            <a:r>
              <a:rPr lang="ko-KR" altLang="en-US" dirty="0"/>
              <a:t>과목명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/</a:t>
            </a:r>
            <a:r>
              <a:rPr lang="ko-KR" altLang="en-US" dirty="0"/>
              <a:t>성명</a:t>
            </a:r>
            <a:r>
              <a:rPr lang="en-US" altLang="ko-KR" dirty="0"/>
              <a:t>, </a:t>
            </a:r>
            <a:r>
              <a:rPr lang="ko-KR" altLang="en-US" dirty="0"/>
              <a:t>제출일 반드시 포함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문의</a:t>
            </a:r>
            <a:endParaRPr lang="en-US" altLang="ko-KR" dirty="0"/>
          </a:p>
          <a:p>
            <a:pPr lvl="1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조재희</a:t>
            </a:r>
            <a:endParaRPr lang="en-US" altLang="ko-KR" dirty="0"/>
          </a:p>
          <a:p>
            <a:pPr lvl="1"/>
            <a:r>
              <a:rPr lang="ko-KR" altLang="en-US" dirty="0"/>
              <a:t>연락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jehee1204@gmail.com</a:t>
            </a:r>
            <a:endParaRPr lang="en-US" altLang="ko-KR" dirty="0"/>
          </a:p>
          <a:p>
            <a:pPr lvl="2"/>
            <a:r>
              <a:rPr lang="ko-KR" altLang="en-US" dirty="0"/>
              <a:t>메일 제목 앞에 </a:t>
            </a:r>
            <a:r>
              <a:rPr lang="en-US" altLang="ko-KR" dirty="0"/>
              <a:t>[Rooting]</a:t>
            </a:r>
            <a:r>
              <a:rPr lang="ko-KR" altLang="en-US" dirty="0"/>
              <a:t>이라고 붙여서 보내주시면 감사하겠습니다</a:t>
            </a:r>
            <a:endParaRPr lang="en-US" altLang="ko-KR" dirty="0"/>
          </a:p>
          <a:p>
            <a:pPr lvl="1"/>
            <a:r>
              <a:rPr lang="ko-KR" altLang="en-US" dirty="0"/>
              <a:t>위치 </a:t>
            </a:r>
            <a:r>
              <a:rPr lang="en-US" altLang="ko-KR" dirty="0"/>
              <a:t>: </a:t>
            </a:r>
            <a:r>
              <a:rPr lang="ko-KR" altLang="en-US" dirty="0"/>
              <a:t>미디어센터 </a:t>
            </a:r>
            <a:r>
              <a:rPr lang="en-US" altLang="ko-KR" dirty="0"/>
              <a:t>505</a:t>
            </a:r>
            <a:r>
              <a:rPr lang="ko-KR" altLang="en-US" dirty="0"/>
              <a:t>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575DAF-5EC4-4750-807B-40794A69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30</a:t>
            </a:fld>
            <a:endParaRPr lang="en-US" altLang="ko-KR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BD2D249D-5341-425A-A8B7-D10448F02D8B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4992905"/>
          <a:ext cx="1416496" cy="1373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96">
                  <a:extLst>
                    <a:ext uri="{9D8B030D-6E8A-4147-A177-3AD203B41FA5}">
                      <a16:colId xmlns:a16="http://schemas.microsoft.com/office/drawing/2014/main" val="1885792995"/>
                    </a:ext>
                  </a:extLst>
                </a:gridCol>
              </a:tblGrid>
              <a:tr h="343414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840981"/>
                  </a:ext>
                </a:extLst>
              </a:tr>
              <a:tr h="343414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74168"/>
                  </a:ext>
                </a:extLst>
              </a:tr>
              <a:tr h="343414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444889"/>
                  </a:ext>
                </a:extLst>
              </a:tr>
              <a:tr h="343414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004847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B8C3A18-1204-431A-90BA-E276689B4D4B}"/>
              </a:ext>
            </a:extLst>
          </p:cNvPr>
          <p:cNvGraphicFramePr>
            <a:graphicFrameLocks noGrp="1"/>
          </p:cNvGraphicFramePr>
          <p:nvPr/>
        </p:nvGraphicFramePr>
        <p:xfrm>
          <a:off x="3053705" y="5002375"/>
          <a:ext cx="1416496" cy="136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96">
                  <a:extLst>
                    <a:ext uri="{9D8B030D-6E8A-4147-A177-3AD203B41FA5}">
                      <a16:colId xmlns:a16="http://schemas.microsoft.com/office/drawing/2014/main" val="24362573"/>
                    </a:ext>
                  </a:extLst>
                </a:gridCol>
              </a:tblGrid>
              <a:tr h="456034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70413"/>
                  </a:ext>
                </a:extLst>
              </a:tr>
              <a:tr h="456034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613374"/>
                  </a:ext>
                </a:extLst>
              </a:tr>
              <a:tr h="456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조재희</a:t>
                      </a:r>
                    </a:p>
                  </a:txBody>
                  <a:tcPr marL="84335" marR="84335" marT="42167" marB="4216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4674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0402BB4F-CB8A-4F75-94BF-AD5DDE6F3095}"/>
              </a:ext>
            </a:extLst>
          </p:cNvPr>
          <p:cNvGraphicFramePr>
            <a:graphicFrameLocks noGrp="1"/>
          </p:cNvGraphicFramePr>
          <p:nvPr/>
        </p:nvGraphicFramePr>
        <p:xfrm>
          <a:off x="1619671" y="4662874"/>
          <a:ext cx="2850529" cy="342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529">
                  <a:extLst>
                    <a:ext uri="{9D8B030D-6E8A-4147-A177-3AD203B41FA5}">
                      <a16:colId xmlns:a16="http://schemas.microsoft.com/office/drawing/2014/main" val="3613157185"/>
                    </a:ext>
                  </a:extLst>
                </a:gridCol>
              </a:tblGrid>
              <a:tr h="34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505</a:t>
                      </a:r>
                      <a:r>
                        <a:rPr lang="ko-KR" altLang="en-US" sz="1400" dirty="0"/>
                        <a:t>호 출입문</a:t>
                      </a:r>
                    </a:p>
                  </a:txBody>
                  <a:tcPr marL="84335" marR="84335" marT="42168" marB="42168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99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593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31</a:t>
            </a:fld>
            <a:endParaRPr lang="en-US" altLang="ko-KR"/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gray">
          <a:xfrm>
            <a:off x="1676400" y="2667000"/>
            <a:ext cx="57150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 dirty="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 dirty="0">
              <a:ln w="3810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0" scaled="1"/>
              </a:gradFill>
              <a:effectLst>
                <a:outerShdw dist="107763" dir="2700000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6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D23A1-05E7-4A9C-AE0D-88BE0E9A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환경구성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DA089-C190-41C4-BC8F-F3A3E88ED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Android VM </a:t>
            </a:r>
            <a:r>
              <a:rPr lang="ko-KR" altLang="en-US" sz="2400" dirty="0"/>
              <a:t>다운로드</a:t>
            </a:r>
            <a:endParaRPr lang="en-US" altLang="ko-KR" sz="2400" dirty="0"/>
          </a:p>
          <a:p>
            <a:pPr lvl="1"/>
            <a:r>
              <a:rPr lang="en-US" sz="2000" dirty="0" err="1"/>
              <a:t>Android_CSOS.vmdk</a:t>
            </a:r>
            <a:endParaRPr lang="en-US" sz="2000" dirty="0"/>
          </a:p>
          <a:p>
            <a:pPr lvl="2"/>
            <a:r>
              <a:rPr lang="en-US" dirty="0">
                <a:hlinkClick r:id="rId2"/>
              </a:rPr>
              <a:t>http://securesw.dankook.ac.kr</a:t>
            </a: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5BAC12-0E42-4721-B374-729F8D2F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588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FD06-2950-4625-AF74-AB0B92EF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환경구성</a:t>
            </a:r>
            <a:r>
              <a:rPr lang="en-US" altLang="ko-KR" dirty="0"/>
              <a:t>_</a:t>
            </a:r>
            <a:r>
              <a:rPr lang="ko-KR" altLang="en-US" dirty="0"/>
              <a:t>가상머신 만들기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9C098-D435-4C91-997A-4BDD198E8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가상 머신 만들기</a:t>
            </a:r>
            <a:endParaRPr lang="en-US" altLang="ko-KR" dirty="0"/>
          </a:p>
          <a:p>
            <a:pPr lvl="1"/>
            <a:r>
              <a:rPr lang="ko-KR" altLang="en-US" dirty="0"/>
              <a:t>메모리 크리 </a:t>
            </a:r>
            <a:r>
              <a:rPr lang="en-US" altLang="ko-KR" dirty="0"/>
              <a:t>1024 MB</a:t>
            </a:r>
          </a:p>
          <a:p>
            <a:pPr lvl="1"/>
            <a:r>
              <a:rPr lang="ko-KR" altLang="en-US" dirty="0"/>
              <a:t>기존 가상 하드 디스크 파일 사용</a:t>
            </a:r>
            <a:endParaRPr lang="en-US" altLang="ko-KR" dirty="0"/>
          </a:p>
          <a:p>
            <a:pPr lvl="2"/>
            <a:r>
              <a:rPr lang="ko-KR" altLang="en-US" dirty="0"/>
              <a:t>홈페이지에서 다운받은 </a:t>
            </a:r>
            <a:r>
              <a:rPr lang="en-US" dirty="0" err="1"/>
              <a:t>Android_CSOS.vmdk</a:t>
            </a:r>
            <a:r>
              <a:rPr lang="en-US" dirty="0"/>
              <a:t> </a:t>
            </a:r>
            <a:r>
              <a:rPr lang="ko-KR" altLang="en-US" dirty="0"/>
              <a:t>선택</a:t>
            </a:r>
            <a:endParaRPr lang="en-US" dirty="0"/>
          </a:p>
          <a:p>
            <a:pPr marL="914400" lvl="2" indent="0">
              <a:buNone/>
            </a:pP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A5BBC3-D7FA-4460-BE02-4E240CAA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5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3F5B35-089F-4D86-9D3E-C88BC7C7A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61227"/>
            <a:ext cx="4486275" cy="37528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4F0F80-9940-4A98-83E4-F433F8F20286}"/>
              </a:ext>
            </a:extLst>
          </p:cNvPr>
          <p:cNvSpPr/>
          <p:nvPr/>
        </p:nvSpPr>
        <p:spPr bwMode="auto">
          <a:xfrm>
            <a:off x="1763688" y="3429000"/>
            <a:ext cx="2808312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D82A6C-4E97-42FC-A6C1-E9CA776FB601}"/>
              </a:ext>
            </a:extLst>
          </p:cNvPr>
          <p:cNvSpPr/>
          <p:nvPr/>
        </p:nvSpPr>
        <p:spPr bwMode="auto">
          <a:xfrm>
            <a:off x="1763688" y="3657118"/>
            <a:ext cx="2808312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98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8A1E1-6BFD-411C-A4C0-3CEF9416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환경구성</a:t>
            </a:r>
            <a:r>
              <a:rPr lang="en-US" altLang="ko-KR" dirty="0"/>
              <a:t>_Android </a:t>
            </a:r>
            <a:r>
              <a:rPr lang="ko-KR" altLang="en-US" dirty="0"/>
              <a:t>설정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39F4E-C2F5-4E30-AC2B-A4B98B22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0DE1E5-82AD-44A6-B34D-C05CEEF7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6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17C194-C96B-4A43-A154-8D21D6191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90737"/>
            <a:ext cx="7048500" cy="46291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0C4CFA7-B258-4C82-9EF0-571F77E2E6C0}"/>
              </a:ext>
            </a:extLst>
          </p:cNvPr>
          <p:cNvSpPr/>
          <p:nvPr/>
        </p:nvSpPr>
        <p:spPr bwMode="auto">
          <a:xfrm>
            <a:off x="3059832" y="3444240"/>
            <a:ext cx="1368152" cy="2007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2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E61A6-2A98-404C-A128-9A65F56A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환경구성</a:t>
            </a:r>
            <a:r>
              <a:rPr lang="en-US" altLang="ko-KR" dirty="0"/>
              <a:t>_Android </a:t>
            </a:r>
            <a:r>
              <a:rPr lang="ko-KR" altLang="en-US" dirty="0"/>
              <a:t>설정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EE985-DB9E-4BF4-844F-878205FF2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780D20-3AE4-4E4C-8D90-F78D6CD0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7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9951C8-5072-4D6B-B1BE-3EE8DD0C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90737"/>
            <a:ext cx="7067550" cy="46196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1C537D2-724A-4553-A913-EE9D89E2A1AC}"/>
              </a:ext>
            </a:extLst>
          </p:cNvPr>
          <p:cNvSpPr/>
          <p:nvPr/>
        </p:nvSpPr>
        <p:spPr bwMode="auto">
          <a:xfrm>
            <a:off x="3131840" y="2852936"/>
            <a:ext cx="1368152" cy="2007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30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9BEC6-8277-4D3A-8C6C-6F88CC46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환경구성</a:t>
            </a:r>
            <a:r>
              <a:rPr lang="en-US" altLang="ko-KR" dirty="0"/>
              <a:t>_Android </a:t>
            </a:r>
            <a:r>
              <a:rPr lang="ko-KR" altLang="en-US" dirty="0"/>
              <a:t>설정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2483F-1974-464A-82E0-DA924DAA8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E96D70-7E1C-42BB-A69A-908033E9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D2BC6E-5028-4E4A-AFCB-68CD061F3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90737"/>
            <a:ext cx="7067550" cy="46196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D2CEE1E-DF92-4CA1-931D-8A2D1BD55FFF}"/>
              </a:ext>
            </a:extLst>
          </p:cNvPr>
          <p:cNvSpPr/>
          <p:nvPr/>
        </p:nvSpPr>
        <p:spPr bwMode="auto">
          <a:xfrm>
            <a:off x="6732240" y="1988840"/>
            <a:ext cx="720080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878CCB-F2D6-406B-9288-F5A21EAA577F}"/>
              </a:ext>
            </a:extLst>
          </p:cNvPr>
          <p:cNvSpPr/>
          <p:nvPr/>
        </p:nvSpPr>
        <p:spPr bwMode="auto">
          <a:xfrm>
            <a:off x="3276600" y="3300549"/>
            <a:ext cx="935360" cy="20045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6F228-920B-496B-A751-42A1F4CA27BB}"/>
              </a:ext>
            </a:extLst>
          </p:cNvPr>
          <p:cNvSpPr/>
          <p:nvPr/>
        </p:nvSpPr>
        <p:spPr bwMode="auto">
          <a:xfrm>
            <a:off x="3276600" y="3521917"/>
            <a:ext cx="1439416" cy="20045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22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FE0A0-4F4E-49C4-88EE-4442E248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환경구성</a:t>
            </a:r>
            <a:r>
              <a:rPr lang="en-US" altLang="ko-KR" dirty="0"/>
              <a:t>_</a:t>
            </a:r>
            <a:r>
              <a:rPr lang="ko-KR" altLang="en-US" dirty="0"/>
              <a:t>환경설정 </a:t>
            </a:r>
            <a:r>
              <a:rPr lang="en-US" altLang="ko-KR" dirty="0"/>
              <a:t>(</a:t>
            </a:r>
            <a:r>
              <a:rPr lang="ko-KR" altLang="en-US" dirty="0"/>
              <a:t>네트워크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C0D6B-A1BF-400E-9A16-CC5D873D9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7CFC89-5943-4861-B46F-4418D93B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9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142BBA-E15D-4BCE-AB33-FFC204AA4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86545"/>
            <a:ext cx="8351837" cy="304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69F43AF-B469-4C63-A6AE-9EC43F7D86F7}"/>
              </a:ext>
            </a:extLst>
          </p:cNvPr>
          <p:cNvSpPr/>
          <p:nvPr/>
        </p:nvSpPr>
        <p:spPr bwMode="auto">
          <a:xfrm>
            <a:off x="566480" y="1484784"/>
            <a:ext cx="2565360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9000"/>
      </p:ext>
    </p:extLst>
  </p:cSld>
  <p:clrMapOvr>
    <a:masterClrMapping/>
  </p:clrMapOvr>
</p:sld>
</file>

<file path=ppt/theme/theme1.xml><?xml version="1.0" encoding="utf-8"?>
<a:theme xmlns:a="http://schemas.openxmlformats.org/drawingml/2006/main" name="009TGp_Computer_new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009TGp_Computer_new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09TGp_Computer_new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9TGp_Computer_new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9TGp_Computer_new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009TGp_Computer_new_v2</Template>
  <TotalTime>4449</TotalTime>
  <Words>1096</Words>
  <Application>Microsoft Office PowerPoint</Application>
  <PresentationFormat>화면 슬라이드 쇼(4:3)</PresentationFormat>
  <Paragraphs>273</Paragraphs>
  <Slides>31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HY헤드라인M</vt:lpstr>
      <vt:lpstr>맑은 고딕</vt:lpstr>
      <vt:lpstr>Arial</vt:lpstr>
      <vt:lpstr>Calibri</vt:lpstr>
      <vt:lpstr>Times New Roman</vt:lpstr>
      <vt:lpstr>Verdana</vt:lpstr>
      <vt:lpstr>Wingdings</vt:lpstr>
      <vt:lpstr>009TGp_Computer_new_v2</vt:lpstr>
      <vt:lpstr>팀 과제 설명</vt:lpstr>
      <vt:lpstr>목차</vt:lpstr>
      <vt:lpstr>환경구성</vt:lpstr>
      <vt:lpstr>환경구성</vt:lpstr>
      <vt:lpstr>환경구성_가상머신 만들기</vt:lpstr>
      <vt:lpstr>환경구성_Android 설정</vt:lpstr>
      <vt:lpstr>환경구성_Android 설정</vt:lpstr>
      <vt:lpstr>환경구성_Android 설정</vt:lpstr>
      <vt:lpstr>환경구성_환경설정 (네트워크)</vt:lpstr>
      <vt:lpstr>환경구성_환경설정 (네트워크)</vt:lpstr>
      <vt:lpstr>환경구성_Android 설정</vt:lpstr>
      <vt:lpstr>PowerPoint 프레젠테이션</vt:lpstr>
      <vt:lpstr>Android Rooting Attack</vt:lpstr>
      <vt:lpstr>Android Rooting Attack</vt:lpstr>
      <vt:lpstr>배경지식</vt:lpstr>
      <vt:lpstr>배경지식</vt:lpstr>
      <vt:lpstr>배경지식</vt:lpstr>
      <vt:lpstr>실습</vt:lpstr>
      <vt:lpstr>OTA Package1</vt:lpstr>
      <vt:lpstr>OTA Package1</vt:lpstr>
      <vt:lpstr>OTA Package1</vt:lpstr>
      <vt:lpstr>OTA Package1</vt:lpstr>
      <vt:lpstr>OTA Package1</vt:lpstr>
      <vt:lpstr>OTA Package2</vt:lpstr>
      <vt:lpstr>OTA Package2</vt:lpstr>
      <vt:lpstr>OTA Package3</vt:lpstr>
      <vt:lpstr>OTA Package3</vt:lpstr>
      <vt:lpstr>OTA Package3</vt:lpstr>
      <vt:lpstr>평가 기준</vt:lpstr>
      <vt:lpstr>제출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ys</dc:creator>
  <cp:lastModifiedBy>재희 조</cp:lastModifiedBy>
  <cp:revision>1241</cp:revision>
  <dcterms:created xsi:type="dcterms:W3CDTF">2013-07-02T11:59:48Z</dcterms:created>
  <dcterms:modified xsi:type="dcterms:W3CDTF">2019-11-20T10:43:16Z</dcterms:modified>
</cp:coreProperties>
</file>