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8"/>
  </p:notesMasterIdLst>
  <p:handoutMasterIdLst>
    <p:handoutMasterId r:id="rId9"/>
  </p:handoutMasterIdLst>
  <p:sldIdLst>
    <p:sldId id="353" r:id="rId2"/>
    <p:sldId id="501" r:id="rId3"/>
    <p:sldId id="361" r:id="rId4"/>
    <p:sldId id="363" r:id="rId5"/>
    <p:sldId id="364" r:id="rId6"/>
    <p:sldId id="500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MJ" initials="P" lastIdx="0" clrIdx="0">
    <p:extLst>
      <p:ext uri="{19B8F6BF-5375-455C-9EA6-DF929625EA0E}">
        <p15:presenceInfo xmlns:p15="http://schemas.microsoft.com/office/powerpoint/2012/main" userId="PM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75230" autoAdjust="0"/>
  </p:normalViewPr>
  <p:slideViewPr>
    <p:cSldViewPr>
      <p:cViewPr varScale="1">
        <p:scale>
          <a:sx n="102" d="100"/>
          <a:sy n="102" d="100"/>
        </p:scale>
        <p:origin x="172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8F47D-98AC-412E-874F-7DABF10A60FC}" type="datetimeFigureOut">
              <a:rPr lang="ko-KR" altLang="en-US" smtClean="0"/>
              <a:pPr/>
              <a:t>2019-05-12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1209B-F63B-470A-803D-EF35C5AAA9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618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fld id="{C0D60FD7-5A2F-46BC-82C9-54BA251A14F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20300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514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7" name="Rectangle 35"/>
          <p:cNvSpPr>
            <a:spLocks noChangeArrowheads="1"/>
          </p:cNvSpPr>
          <p:nvPr/>
        </p:nvSpPr>
        <p:spPr bwMode="gray">
          <a:xfrm>
            <a:off x="6364" y="2332434"/>
            <a:ext cx="9144000" cy="1240904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971600" y="2617923"/>
            <a:ext cx="8188031" cy="669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5373688"/>
            <a:ext cx="7775575" cy="5334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BBD31-32DF-42DF-B183-F67D3337CEE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793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91338" y="692150"/>
            <a:ext cx="2144712" cy="56324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281738" cy="563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9E3D4-15D7-4FEC-9761-E10911D980A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426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313" y="6508750"/>
            <a:ext cx="2514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Computer Security &amp; OS Lab.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667F60A-E878-42F5-A3F5-29357804E9F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50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313" y="6508750"/>
            <a:ext cx="2514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Computer Security &amp; OS Lab.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204582C-1EC4-4905-9789-F8435C10743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9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92" y="990737"/>
            <a:ext cx="8847016" cy="554878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8C03E2-3821-464F-81E8-82E5B5943B0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-6460" y="858484"/>
            <a:ext cx="915046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53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03F7E86-9F3F-46E8-98F9-AE83A149143D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271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0E5C739-267F-4FBB-888C-9AD09B81270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026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2D814FC-159F-4671-92C8-0EC77DF11075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14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B944831-DC11-4FCA-8738-D0295BFB9FC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13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44B50-AAD9-4F51-B455-299577F1202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224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18AE0-F3BC-4CA2-A165-534E2C9DF88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121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B4855-6B38-4B35-BCF8-CFE6E755C40D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770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D0BA52C-1BB9-4C82-80E7-6ED2036100B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18" name="Picture 4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572337"/>
            <a:ext cx="1630784" cy="20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37" name="Picture 49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64" b="17808"/>
          <a:stretch/>
        </p:blipFill>
        <p:spPr bwMode="auto">
          <a:xfrm>
            <a:off x="-6460" y="6562854"/>
            <a:ext cx="1816218" cy="25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hdr="0" ft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-15631" y="2636912"/>
            <a:ext cx="9159631" cy="669925"/>
          </a:xfrm>
        </p:spPr>
        <p:txBody>
          <a:bodyPr/>
          <a:lstStyle/>
          <a:p>
            <a:pPr algn="ctr"/>
            <a:r>
              <a:rPr lang="en-US" altLang="ko-KR" sz="28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APK </a:t>
            </a:r>
            <a:r>
              <a:rPr lang="ko-KR" altLang="en-US" sz="28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정적 분석 예시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60032" y="4869160"/>
            <a:ext cx="4106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endParaRPr lang="en-US" altLang="ko-KR" sz="16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endParaRPr lang="en-US" altLang="ko-KR" sz="16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2019.05.10</a:t>
            </a:r>
          </a:p>
          <a:p>
            <a:pPr algn="r">
              <a:defRPr/>
            </a:pPr>
            <a:r>
              <a:rPr lang="ko-KR" altLang="en-US" sz="1600" dirty="0" err="1">
                <a:latin typeface="HY헤드라인M" pitchFamily="18" charset="-127"/>
                <a:ea typeface="HY헤드라인M" pitchFamily="18" charset="-127"/>
              </a:rPr>
              <a:t>유근하</a:t>
            </a:r>
            <a:endParaRPr lang="en-US" altLang="ko-KR" sz="16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7102AF2-41CA-40CF-8A27-7624C45F84AB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755576" y="4077072"/>
            <a:ext cx="7775575" cy="533400"/>
          </a:xfrm>
        </p:spPr>
        <p:txBody>
          <a:bodyPr/>
          <a:lstStyle/>
          <a:p>
            <a:r>
              <a:rPr lang="ko-KR" altLang="en-US" dirty="0"/>
              <a:t>사용 </a:t>
            </a:r>
            <a:r>
              <a:rPr lang="en-US" altLang="ko-KR" dirty="0"/>
              <a:t>Tool : jadx-gui-0.9.0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26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7C49-6F98-44E4-B0C4-5F0DCF2F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APK </a:t>
            </a:r>
            <a:r>
              <a:rPr lang="ko-KR" altLang="en-US" dirty="0"/>
              <a:t>정적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79E6D-4361-44F8-85B2-AC99D61AA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Androidmanifest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 err="1"/>
              <a:t>인텐트</a:t>
            </a:r>
            <a:r>
              <a:rPr lang="ko-KR" altLang="en-US" dirty="0"/>
              <a:t> 필터 </a:t>
            </a:r>
            <a:r>
              <a:rPr lang="en-US" altLang="ko-KR" dirty="0" err="1"/>
              <a:t>action.MAIN</a:t>
            </a:r>
            <a:r>
              <a:rPr lang="ko-KR" altLang="en-US" dirty="0"/>
              <a:t>과 </a:t>
            </a:r>
            <a:r>
              <a:rPr lang="en-US" altLang="ko-KR" dirty="0" err="1"/>
              <a:t>category.LAUCHER</a:t>
            </a:r>
            <a:r>
              <a:rPr lang="en-US" altLang="ko-KR" dirty="0"/>
              <a:t> </a:t>
            </a:r>
            <a:r>
              <a:rPr lang="ko-KR" altLang="en-US" dirty="0"/>
              <a:t>설정으로</a:t>
            </a:r>
            <a:r>
              <a:rPr lang="en-US" altLang="ko-KR" dirty="0"/>
              <a:t> </a:t>
            </a:r>
            <a:r>
              <a:rPr lang="ko-KR" altLang="en-US" dirty="0"/>
              <a:t>인해</a:t>
            </a:r>
            <a:br>
              <a:rPr lang="en-US" altLang="ko-KR" dirty="0"/>
            </a:br>
            <a:r>
              <a:rPr lang="en-US" altLang="ko-KR" dirty="0"/>
              <a:t>“</a:t>
            </a:r>
            <a:r>
              <a:rPr lang="en-US" altLang="ko-KR" dirty="0" err="1"/>
              <a:t>com.android.root.main</a:t>
            </a:r>
            <a:r>
              <a:rPr lang="en-US" altLang="ko-KR" dirty="0"/>
              <a:t>”</a:t>
            </a:r>
            <a:r>
              <a:rPr lang="ko-KR" altLang="en-US" dirty="0"/>
              <a:t>는 앱 실행 시 가장 먼저 실행되는 액티비티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안드로이드 위험한 시스템 권한에 속하는 </a:t>
            </a:r>
            <a:r>
              <a:rPr lang="en-US" altLang="ko-KR" dirty="0"/>
              <a:t>“READ_PHONE_STATE”</a:t>
            </a:r>
            <a:r>
              <a:rPr lang="ko-KR" altLang="en-US" dirty="0"/>
              <a:t>를 요청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안드로이드 개발자 홈페이지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A4E844-3053-4050-BD11-9191F077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</a:t>
            </a:fld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899FB2E-A643-4CA7-8207-EE737F94C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40768"/>
            <a:ext cx="6705600" cy="22955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5BC5FC6-611A-42E9-83EE-38EDE4EFDFC5}"/>
              </a:ext>
            </a:extLst>
          </p:cNvPr>
          <p:cNvSpPr/>
          <p:nvPr/>
        </p:nvSpPr>
        <p:spPr bwMode="auto">
          <a:xfrm>
            <a:off x="971600" y="2708920"/>
            <a:ext cx="4608512" cy="6480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7267DED-9A42-4AF0-98A4-E9B6F8DB5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4437112"/>
            <a:ext cx="4176464" cy="9810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A574E44-445C-451E-94AC-7258259CE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770" y="4334973"/>
            <a:ext cx="4100685" cy="108321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75B9B2-2DF4-47AC-BD3C-323477C64B90}"/>
              </a:ext>
            </a:extLst>
          </p:cNvPr>
          <p:cNvSpPr/>
          <p:nvPr/>
        </p:nvSpPr>
        <p:spPr bwMode="auto">
          <a:xfrm>
            <a:off x="467544" y="4927649"/>
            <a:ext cx="3789173" cy="22954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D22C7B-EAB5-430F-8691-B875C0C7EA6C}"/>
              </a:ext>
            </a:extLst>
          </p:cNvPr>
          <p:cNvSpPr/>
          <p:nvPr/>
        </p:nvSpPr>
        <p:spPr bwMode="auto">
          <a:xfrm>
            <a:off x="6876256" y="4669000"/>
            <a:ext cx="1692980" cy="22954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49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7C49-6F98-44E4-B0C4-5F0DCF2F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APK </a:t>
            </a:r>
            <a:r>
              <a:rPr lang="ko-KR" altLang="en-US" dirty="0"/>
              <a:t>정적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79E6D-4361-44F8-85B2-AC99D61AA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com.android.root.main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en-US" altLang="ko-KR" dirty="0" err="1"/>
              <a:t>com.android.root.main</a:t>
            </a:r>
            <a:r>
              <a:rPr lang="en-US" altLang="ko-KR" dirty="0"/>
              <a:t>” </a:t>
            </a:r>
            <a:r>
              <a:rPr lang="ko-KR" altLang="en-US" dirty="0"/>
              <a:t>액티비티의 시작과 함께 </a:t>
            </a:r>
            <a:r>
              <a:rPr lang="en-US" altLang="ko-KR" dirty="0" err="1"/>
              <a:t>onCreate</a:t>
            </a:r>
            <a:r>
              <a:rPr lang="en-US" altLang="ko-KR" dirty="0"/>
              <a:t> </a:t>
            </a:r>
            <a:r>
              <a:rPr lang="ko-KR" altLang="en-US" dirty="0"/>
              <a:t>메소드가 실행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Setting </a:t>
            </a:r>
            <a:r>
              <a:rPr lang="ko-KR" altLang="en-US" dirty="0"/>
              <a:t>서비스를 </a:t>
            </a:r>
            <a:r>
              <a:rPr lang="ko-KR" altLang="en-US" dirty="0" err="1"/>
              <a:t>시작시킨다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Setting </a:t>
            </a:r>
            <a:r>
              <a:rPr lang="ko-KR" altLang="en-US" dirty="0"/>
              <a:t>서비스의 </a:t>
            </a:r>
            <a:r>
              <a:rPr lang="en-US" altLang="ko-KR" dirty="0" err="1"/>
              <a:t>onCreate</a:t>
            </a:r>
            <a:r>
              <a:rPr lang="en-US" altLang="ko-KR" dirty="0"/>
              <a:t> </a:t>
            </a:r>
            <a:r>
              <a:rPr lang="ko-KR" altLang="en-US" dirty="0"/>
              <a:t>메소드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getApplicationContext</a:t>
            </a:r>
            <a:r>
              <a:rPr lang="ko-KR" altLang="en-US" dirty="0"/>
              <a:t>를 이용해 현재 프로세스의 </a:t>
            </a:r>
            <a:r>
              <a:rPr lang="en-US" altLang="ko-KR" dirty="0" err="1"/>
              <a:t>contex</a:t>
            </a:r>
            <a:r>
              <a:rPr lang="ko-KR" altLang="en-US" dirty="0"/>
              <a:t>를 추출하여 </a:t>
            </a:r>
            <a:r>
              <a:rPr lang="en-US" altLang="ko-KR" dirty="0" err="1"/>
              <a:t>ctx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1"/>
            <a:r>
              <a:rPr lang="en-US" altLang="ko-KR" dirty="0"/>
              <a:t>crypt </a:t>
            </a:r>
            <a:r>
              <a:rPr lang="ko-KR" altLang="en-US" dirty="0"/>
              <a:t>메소드를 거치면 특정 </a:t>
            </a:r>
            <a:r>
              <a:rPr lang="en-US" altLang="ko-KR" dirty="0" err="1"/>
              <a:t>Url</a:t>
            </a:r>
            <a:r>
              <a:rPr lang="ko-KR" altLang="en-US" dirty="0"/>
              <a:t>이 생성되는 값이 담겨있는 </a:t>
            </a:r>
            <a:r>
              <a:rPr lang="en-US" altLang="ko-KR" dirty="0"/>
              <a:t>u</a:t>
            </a:r>
            <a:r>
              <a:rPr lang="ko-KR" altLang="en-US" dirty="0"/>
              <a:t>배열을 </a:t>
            </a:r>
            <a:r>
              <a:rPr lang="en-US" altLang="ko-KR" dirty="0"/>
              <a:t>c</a:t>
            </a:r>
            <a:r>
              <a:rPr lang="ko-KR" altLang="en-US" dirty="0"/>
              <a:t>로 복사</a:t>
            </a:r>
            <a:endParaRPr lang="en-US" altLang="ko-KR" dirty="0"/>
          </a:p>
          <a:p>
            <a:pPr lvl="1"/>
            <a:r>
              <a:rPr lang="en-US" altLang="ko-KR" dirty="0" err="1"/>
              <a:t>adbRoot.crypt</a:t>
            </a:r>
            <a:r>
              <a:rPr lang="en-US" altLang="ko-KR" dirty="0"/>
              <a:t>(c)</a:t>
            </a:r>
            <a:r>
              <a:rPr lang="ko-KR" altLang="en-US" dirty="0"/>
              <a:t>는 </a:t>
            </a:r>
            <a:r>
              <a:rPr lang="en-US" altLang="ko-KR" dirty="0" err="1"/>
              <a:t>postUrl</a:t>
            </a:r>
            <a:r>
              <a:rPr lang="en-US" altLang="ko-KR" dirty="0"/>
              <a:t> </a:t>
            </a:r>
            <a:r>
              <a:rPr lang="ko-KR" altLang="en-US" dirty="0"/>
              <a:t>메소드의 첫번째 파라미터로 전달할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주소를 생성</a:t>
            </a:r>
            <a:endParaRPr lang="en-US" altLang="ko-KR" dirty="0"/>
          </a:p>
          <a:p>
            <a:pPr lvl="1"/>
            <a:r>
              <a:rPr lang="en-US" altLang="ko-KR" dirty="0"/>
              <a:t>crypt</a:t>
            </a:r>
            <a:r>
              <a:rPr lang="ko-KR" altLang="en-US" dirty="0"/>
              <a:t>를 거쳐 생성된 </a:t>
            </a:r>
            <a:r>
              <a:rPr lang="en-US" altLang="ko-KR" dirty="0" err="1"/>
              <a:t>Url</a:t>
            </a:r>
            <a:r>
              <a:rPr lang="ko-KR" altLang="en-US" dirty="0"/>
              <a:t>과 </a:t>
            </a:r>
            <a:r>
              <a:rPr lang="en-US" altLang="ko-KR" dirty="0" err="1"/>
              <a:t>ctx</a:t>
            </a:r>
            <a:r>
              <a:rPr lang="ko-KR" altLang="en-US" dirty="0"/>
              <a:t>를 파라미터로 주어 </a:t>
            </a:r>
            <a:r>
              <a:rPr lang="en-US" altLang="ko-KR" dirty="0" err="1"/>
              <a:t>postUrl</a:t>
            </a:r>
            <a:r>
              <a:rPr lang="en-US" altLang="ko-KR" dirty="0"/>
              <a:t> </a:t>
            </a:r>
            <a:r>
              <a:rPr lang="ko-KR" altLang="en-US" dirty="0"/>
              <a:t>메소드 호출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A4E844-3053-4050-BD11-9191F077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3</a:t>
            </a:fld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22CBB5-3B47-4473-AE7B-B211F79CA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501008"/>
            <a:ext cx="7439025" cy="1562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F2EB27-F5C8-425B-9522-AF316609D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373951"/>
            <a:ext cx="4657725" cy="9810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9F3E0F6-FD9A-456F-8173-D7DE64CBC107}"/>
              </a:ext>
            </a:extLst>
          </p:cNvPr>
          <p:cNvSpPr/>
          <p:nvPr/>
        </p:nvSpPr>
        <p:spPr bwMode="auto">
          <a:xfrm>
            <a:off x="971601" y="2060849"/>
            <a:ext cx="3312368" cy="14401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E4F7F9-29A4-47CA-950E-EFAC7ED5D74E}"/>
              </a:ext>
            </a:extLst>
          </p:cNvPr>
          <p:cNvSpPr/>
          <p:nvPr/>
        </p:nvSpPr>
        <p:spPr bwMode="auto">
          <a:xfrm>
            <a:off x="531793" y="3722058"/>
            <a:ext cx="2737048" cy="4828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47D3EB-8372-4981-8862-0FAFF5B3C9B7}"/>
              </a:ext>
            </a:extLst>
          </p:cNvPr>
          <p:cNvSpPr/>
          <p:nvPr/>
        </p:nvSpPr>
        <p:spPr bwMode="auto">
          <a:xfrm>
            <a:off x="1691680" y="4755216"/>
            <a:ext cx="3433589" cy="21763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59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7C49-6F98-44E4-B0C4-5F0DCF2F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APK </a:t>
            </a:r>
            <a:r>
              <a:rPr lang="ko-KR" altLang="en-US" dirty="0"/>
              <a:t>정적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79E6D-4361-44F8-85B2-AC99D61AA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postUrl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getIMEI</a:t>
            </a:r>
            <a:r>
              <a:rPr lang="en-US" altLang="ko-KR" dirty="0"/>
              <a:t>(), </a:t>
            </a:r>
            <a:r>
              <a:rPr lang="en-US" altLang="ko-KR" dirty="0" err="1"/>
              <a:t>getIMSI</a:t>
            </a:r>
            <a:r>
              <a:rPr lang="en-US" altLang="ko-KR" dirty="0"/>
              <a:t>()</a:t>
            </a:r>
            <a:r>
              <a:rPr lang="ko-KR" altLang="en-US" dirty="0"/>
              <a:t>를 사용해 디바이스의 중요한 정보인 </a:t>
            </a:r>
            <a:r>
              <a:rPr lang="en-US" altLang="ko-KR" dirty="0"/>
              <a:t>IMEI, IMSI</a:t>
            </a:r>
            <a:r>
              <a:rPr lang="ko-KR" altLang="en-US" dirty="0"/>
              <a:t>를 추출</a:t>
            </a:r>
            <a:endParaRPr lang="en-US" altLang="ko-KR" dirty="0"/>
          </a:p>
          <a:p>
            <a:pPr lvl="1"/>
            <a:r>
              <a:rPr lang="ko-KR" altLang="en-US" dirty="0"/>
              <a:t>이후 전형적인 소켓 프로그래밍을 위한 코드</a:t>
            </a:r>
            <a:r>
              <a:rPr lang="en-US" altLang="ko-KR" dirty="0"/>
              <a:t>. In/</a:t>
            </a:r>
            <a:r>
              <a:rPr lang="en-US" altLang="ko-KR" dirty="0" err="1"/>
              <a:t>OutputStream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ko-KR" altLang="en-US" dirty="0"/>
              <a:t>추출한 </a:t>
            </a:r>
            <a:r>
              <a:rPr lang="en-US" altLang="ko-KR" dirty="0"/>
              <a:t>IMEI, IMSI</a:t>
            </a:r>
            <a:r>
              <a:rPr lang="ko-KR" altLang="en-US" dirty="0"/>
              <a:t>를 암호화 후 파라미터로 전달받은 </a:t>
            </a:r>
            <a:r>
              <a:rPr lang="en-US" altLang="ko-KR" dirty="0" err="1"/>
              <a:t>Url</a:t>
            </a:r>
            <a:r>
              <a:rPr lang="ko-KR" altLang="en-US" dirty="0"/>
              <a:t>로 전송하므로</a:t>
            </a:r>
            <a:r>
              <a:rPr lang="en-US" altLang="ko-KR" dirty="0"/>
              <a:t>, </a:t>
            </a:r>
            <a:r>
              <a:rPr lang="ko-KR" altLang="en-US" dirty="0"/>
              <a:t>악성 앱으로 판단하기 충분하다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A4E844-3053-4050-BD11-9191F077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4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DDB319-861D-4BD0-B448-949F4AF72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340768"/>
            <a:ext cx="8267700" cy="40603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3ACA77D-74CD-4422-B0D8-785E2AD427DC}"/>
              </a:ext>
            </a:extLst>
          </p:cNvPr>
          <p:cNvSpPr/>
          <p:nvPr/>
        </p:nvSpPr>
        <p:spPr bwMode="auto">
          <a:xfrm>
            <a:off x="3203849" y="1802161"/>
            <a:ext cx="3096344" cy="1866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CCA372-A93B-48B9-8208-EB9943891878}"/>
              </a:ext>
            </a:extLst>
          </p:cNvPr>
          <p:cNvSpPr/>
          <p:nvPr/>
        </p:nvSpPr>
        <p:spPr bwMode="auto">
          <a:xfrm>
            <a:off x="539552" y="2066666"/>
            <a:ext cx="5544616" cy="316253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89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7C49-6F98-44E4-B0C4-5F0DCF2F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APK </a:t>
            </a:r>
            <a:r>
              <a:rPr lang="ko-KR" altLang="en-US" dirty="0"/>
              <a:t>정적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79E6D-4361-44F8-85B2-AC99D61AA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Virustotal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해당 </a:t>
            </a:r>
            <a:r>
              <a:rPr lang="en-US" altLang="ko-KR" dirty="0"/>
              <a:t>APK</a:t>
            </a:r>
            <a:r>
              <a:rPr lang="ko-KR" altLang="en-US" dirty="0"/>
              <a:t>를 </a:t>
            </a:r>
            <a:r>
              <a:rPr lang="en-US" altLang="ko-KR" dirty="0" err="1"/>
              <a:t>Virustotal</a:t>
            </a:r>
            <a:r>
              <a:rPr lang="ko-KR" altLang="en-US" dirty="0"/>
              <a:t>에 업로드해 확인</a:t>
            </a:r>
            <a:endParaRPr lang="en-US" altLang="ko-KR" dirty="0"/>
          </a:p>
          <a:p>
            <a:pPr lvl="1"/>
            <a:r>
              <a:rPr lang="en-US" altLang="ko-KR" dirty="0"/>
              <a:t>59</a:t>
            </a:r>
            <a:r>
              <a:rPr lang="ko-KR" altLang="en-US" dirty="0"/>
              <a:t>개 백신 중 </a:t>
            </a:r>
            <a:r>
              <a:rPr lang="en-US" altLang="ko-KR" dirty="0"/>
              <a:t>45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76%</a:t>
            </a:r>
            <a:r>
              <a:rPr lang="ko-KR" altLang="en-US" dirty="0"/>
              <a:t>가 악성 앱으로 분류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A4E844-3053-4050-BD11-9191F077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5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07ED6A-6D77-483F-8B7B-ABCD84152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12776"/>
            <a:ext cx="8743988" cy="299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6</a:t>
            </a:fld>
            <a:endParaRPr lang="en-US" altLang="ko-KR" dirty="0"/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gray">
          <a:xfrm>
            <a:off x="1676400" y="2667000"/>
            <a:ext cx="57150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3810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34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009TGp_Computer_new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009TGp_Computer_new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09TGp_Computer_new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9TGp_Computer_new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9TGp_Computer_new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009TGp_Computer_new_v2</Template>
  <TotalTime>2053</TotalTime>
  <Words>132</Words>
  <Application>Microsoft Office PowerPoint</Application>
  <PresentationFormat>화면 슬라이드 쇼(4:3)</PresentationFormat>
  <Paragraphs>73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HY헤드라인M</vt:lpstr>
      <vt:lpstr>굴림</vt:lpstr>
      <vt:lpstr>맑은 고딕</vt:lpstr>
      <vt:lpstr>Arial</vt:lpstr>
      <vt:lpstr>Calibri</vt:lpstr>
      <vt:lpstr>Times New Roman</vt:lpstr>
      <vt:lpstr>Verdana</vt:lpstr>
      <vt:lpstr>Wingdings</vt:lpstr>
      <vt:lpstr>009TGp_Computer_new_v2</vt:lpstr>
      <vt:lpstr>APK 정적 분석 예시</vt:lpstr>
      <vt:lpstr>APK 정적 분석</vt:lpstr>
      <vt:lpstr>APK 정적 분석</vt:lpstr>
      <vt:lpstr>APK 정적 분석</vt:lpstr>
      <vt:lpstr>APK 정적 분석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ys</dc:creator>
  <cp:lastModifiedBy>hbryu</cp:lastModifiedBy>
  <cp:revision>788</cp:revision>
  <dcterms:created xsi:type="dcterms:W3CDTF">2013-07-02T11:59:48Z</dcterms:created>
  <dcterms:modified xsi:type="dcterms:W3CDTF">2019-05-11T15:11:14Z</dcterms:modified>
</cp:coreProperties>
</file>