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84" r:id="rId2"/>
    <p:sldId id="383" r:id="rId3"/>
    <p:sldId id="384" r:id="rId4"/>
    <p:sldId id="385" r:id="rId5"/>
    <p:sldId id="386" r:id="rId6"/>
    <p:sldId id="390" r:id="rId7"/>
    <p:sldId id="373" r:id="rId8"/>
    <p:sldId id="368" r:id="rId9"/>
    <p:sldId id="352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7327" autoAdjust="0"/>
  </p:normalViewPr>
  <p:slideViewPr>
    <p:cSldViewPr>
      <p:cViewPr varScale="1">
        <p:scale>
          <a:sx n="115" d="100"/>
          <a:sy n="115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35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169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1077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5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764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34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92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755576" y="4077072"/>
            <a:ext cx="7775575" cy="533400"/>
          </a:xfrm>
        </p:spPr>
        <p:txBody>
          <a:bodyPr/>
          <a:lstStyle/>
          <a:p>
            <a:r>
              <a:rPr lang="ko-KR" altLang="en-US" smtClean="0"/>
              <a:t>팀 기반의 설계 프로젝트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2636912"/>
            <a:ext cx="9159631" cy="669925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2800" kern="0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안드로이드 앱 분석</a:t>
            </a:r>
            <a:endParaRPr lang="ko-KR" altLang="en-US" sz="2800" kern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869160"/>
            <a:ext cx="410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1600" smtClean="0">
                <a:latin typeface="HY헤드라인M" pitchFamily="18" charset="-127"/>
                <a:ea typeface="HY헤드라인M" pitchFamily="18" charset="-127"/>
              </a:rPr>
              <a:t>2019.05.08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ko-KR" altLang="en-US" sz="1600" smtClean="0">
                <a:latin typeface="HY헤드라인M" pitchFamily="18" charset="-127"/>
                <a:ea typeface="HY헤드라인M" pitchFamily="18" charset="-127"/>
              </a:rPr>
              <a:t>박민재</a:t>
            </a:r>
            <a:endParaRPr lang="en-US" altLang="ko-KR" sz="160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1600" smtClean="0">
                <a:latin typeface="HY헤드라인M" pitchFamily="18" charset="-127"/>
                <a:ea typeface="HY헤드라인M" pitchFamily="18" charset="-127"/>
              </a:rPr>
              <a:t>souling4you@gmail.com</a:t>
            </a:r>
          </a:p>
        </p:txBody>
      </p:sp>
    </p:spTree>
    <p:extLst>
      <p:ext uri="{BB962C8B-B14F-4D97-AF65-F5344CB8AC3E}">
        <p14:creationId xmlns:p14="http://schemas.microsoft.com/office/powerpoint/2010/main" val="18471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</a:t>
            </a:r>
            <a:r>
              <a:rPr lang="ko-KR" altLang="en-US" smtClean="0"/>
              <a:t>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안드로이드 앱 분석</a:t>
            </a:r>
            <a:endParaRPr lang="en-US" altLang="ko-KR" kern="0" smtClean="0"/>
          </a:p>
          <a:p>
            <a:pPr lvl="1"/>
            <a:r>
              <a:rPr lang="en-US" altLang="ko-KR" kern="0" smtClean="0"/>
              <a:t>1. feature_extractor </a:t>
            </a:r>
            <a:r>
              <a:rPr lang="ko-KR" altLang="en-US" kern="0" smtClean="0"/>
              <a:t>폴더 밑에 있는 </a:t>
            </a:r>
            <a:r>
              <a:rPr lang="en-US" altLang="ko-KR" kern="0" smtClean="0"/>
              <a:t>example </a:t>
            </a:r>
            <a:r>
              <a:rPr lang="ko-KR" altLang="en-US" kern="0" smtClean="0"/>
              <a:t>폴더에 분석 대상 앱을 이동시킴</a:t>
            </a:r>
            <a:endParaRPr lang="en-US" altLang="ko-KR" kern="0" smtClean="0"/>
          </a:p>
          <a:p>
            <a:pPr lvl="1"/>
            <a:endParaRPr lang="en-US" altLang="ko-KR" kern="0"/>
          </a:p>
          <a:p>
            <a:pPr lvl="1"/>
            <a:endParaRPr lang="en-US" altLang="ko-KR" kern="0" smtClean="0"/>
          </a:p>
          <a:p>
            <a:pPr marL="457200" lvl="1" indent="0">
              <a:buNone/>
            </a:pPr>
            <a:endParaRPr lang="en-US" altLang="ko-KR" kern="0" smtClean="0"/>
          </a:p>
          <a:p>
            <a:pPr lvl="1"/>
            <a:r>
              <a:rPr lang="en-US" altLang="ko-KR" kern="0" smtClean="0"/>
              <a:t>2. </a:t>
            </a:r>
            <a:r>
              <a:rPr lang="ko-KR" altLang="en-US" kern="0" smtClean="0"/>
              <a:t>상위 디렉토리로 이동 후에 명령어를 수행하여 </a:t>
            </a:r>
            <a:r>
              <a:rPr lang="en-US" altLang="ko-KR" kern="0" smtClean="0"/>
              <a:t>feature_extractor.py </a:t>
            </a:r>
            <a:r>
              <a:rPr lang="ko-KR" altLang="en-US" kern="0" smtClean="0"/>
              <a:t>실행</a:t>
            </a:r>
            <a:endParaRPr lang="en-US" altLang="ko-KR" kern="0" smtClean="0"/>
          </a:p>
          <a:p>
            <a:pPr lvl="1"/>
            <a:endParaRPr lang="en-US" altLang="ko-KR" kern="0"/>
          </a:p>
          <a:p>
            <a:pPr lvl="1"/>
            <a:endParaRPr lang="en-US" altLang="ko-KR" kern="0" smtClean="0"/>
          </a:p>
          <a:p>
            <a:pPr lvl="1"/>
            <a:r>
              <a:rPr lang="en-US" altLang="ko-KR" kern="0" smtClean="0"/>
              <a:t>3. tmp_smali </a:t>
            </a:r>
            <a:r>
              <a:rPr lang="ko-KR" altLang="en-US" kern="0" smtClean="0"/>
              <a:t>디렉토리로 이동</a:t>
            </a:r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  <a:p>
            <a:pPr marL="457200" lvl="1" indent="0">
              <a:buNone/>
            </a:pPr>
            <a:endParaRPr lang="en-US" altLang="ko-KR" kern="0" smtClean="0"/>
          </a:p>
          <a:p>
            <a:pPr lvl="1"/>
            <a:r>
              <a:rPr lang="en-US" altLang="ko-KR" kern="0" smtClean="0"/>
              <a:t>4. vi </a:t>
            </a:r>
            <a:r>
              <a:rPr lang="ko-KR" altLang="en-US" kern="0" smtClean="0"/>
              <a:t>명령어로 </a:t>
            </a:r>
            <a:r>
              <a:rPr lang="en-US" altLang="ko-KR" kern="0" smtClean="0"/>
              <a:t>AndroidManifest.xml </a:t>
            </a:r>
            <a:r>
              <a:rPr lang="ko-KR" altLang="en-US" kern="0" smtClean="0"/>
              <a:t>파일 열기</a:t>
            </a:r>
            <a:endParaRPr lang="en-US" altLang="ko-KR" kern="0"/>
          </a:p>
          <a:p>
            <a:endParaRPr lang="en-US" altLang="ko-KR" kern="0" smtClean="0"/>
          </a:p>
          <a:p>
            <a:endParaRPr lang="en-US" altLang="ko-KR" kern="0" smtClean="0"/>
          </a:p>
          <a:p>
            <a:endParaRPr lang="en-US" altLang="ko-KR" kern="0" smtClean="0"/>
          </a:p>
          <a:p>
            <a:pPr lvl="2"/>
            <a:endParaRPr lang="en-US" altLang="ko-KR" b="1" kern="0" smtClean="0"/>
          </a:p>
          <a:p>
            <a:pPr lvl="2"/>
            <a:endParaRPr lang="en-US" altLang="ko-KR" kern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46275"/>
            <a:ext cx="5619750" cy="818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17979"/>
            <a:ext cx="7559749" cy="555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05064"/>
            <a:ext cx="6848475" cy="936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1" y="5387305"/>
            <a:ext cx="79724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</a:t>
            </a:r>
            <a:r>
              <a:rPr lang="ko-KR" altLang="en-US" smtClean="0"/>
              <a:t>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안드로이드 앱 분석</a:t>
            </a:r>
            <a:endParaRPr lang="en-US" altLang="ko-KR" kern="0" smtClean="0"/>
          </a:p>
          <a:p>
            <a:pPr lvl="1"/>
            <a:r>
              <a:rPr lang="en-US" altLang="ko-KR" kern="0" smtClean="0"/>
              <a:t>1. feature_extractor </a:t>
            </a:r>
            <a:r>
              <a:rPr lang="ko-KR" altLang="en-US" kern="0" smtClean="0"/>
              <a:t>폴더 밑에 있는 </a:t>
            </a:r>
            <a:r>
              <a:rPr lang="en-US" altLang="ko-KR" kern="0" smtClean="0"/>
              <a:t>example </a:t>
            </a:r>
            <a:r>
              <a:rPr lang="ko-KR" altLang="en-US" kern="0" smtClean="0"/>
              <a:t>폴더에 분석 대상 앱을 이동시킴</a:t>
            </a:r>
            <a:endParaRPr lang="en-US" altLang="ko-KR" kern="0" smtClean="0"/>
          </a:p>
          <a:p>
            <a:pPr lvl="1"/>
            <a:endParaRPr lang="en-US" altLang="ko-KR" kern="0"/>
          </a:p>
          <a:p>
            <a:pPr lvl="1"/>
            <a:endParaRPr lang="en-US" altLang="ko-KR" kern="0" smtClean="0"/>
          </a:p>
          <a:p>
            <a:pPr marL="457200" lvl="1" indent="0">
              <a:buNone/>
            </a:pPr>
            <a:endParaRPr lang="en-US" altLang="ko-KR" kern="0" smtClean="0"/>
          </a:p>
          <a:p>
            <a:pPr lvl="1"/>
            <a:r>
              <a:rPr lang="en-US" altLang="ko-KR" kern="0" smtClean="0"/>
              <a:t>2. </a:t>
            </a:r>
            <a:r>
              <a:rPr lang="ko-KR" altLang="en-US" kern="0" smtClean="0"/>
              <a:t>상위 디렉토리로 이동 후에 명령어를 수행하여 </a:t>
            </a:r>
            <a:r>
              <a:rPr lang="en-US" altLang="ko-KR" kern="0" smtClean="0"/>
              <a:t>feature_extractor.py </a:t>
            </a:r>
            <a:r>
              <a:rPr lang="ko-KR" altLang="en-US" kern="0" smtClean="0"/>
              <a:t>실행</a:t>
            </a:r>
            <a:endParaRPr lang="en-US" altLang="ko-KR" kern="0" smtClean="0"/>
          </a:p>
          <a:p>
            <a:pPr lvl="1"/>
            <a:endParaRPr lang="en-US" altLang="ko-KR" kern="0"/>
          </a:p>
          <a:p>
            <a:pPr lvl="1"/>
            <a:endParaRPr lang="en-US" altLang="ko-KR" kern="0" smtClean="0"/>
          </a:p>
          <a:p>
            <a:pPr lvl="1"/>
            <a:r>
              <a:rPr lang="en-US" altLang="ko-KR" kern="0" smtClean="0"/>
              <a:t>3. tmp_smali </a:t>
            </a:r>
            <a:r>
              <a:rPr lang="ko-KR" altLang="en-US" kern="0" smtClean="0"/>
              <a:t>디렉토리로 이동</a:t>
            </a:r>
            <a:endParaRPr lang="en-US" altLang="ko-KR" kern="0" smtClean="0"/>
          </a:p>
          <a:p>
            <a:pPr lvl="1"/>
            <a:endParaRPr lang="en-US" altLang="ko-KR" kern="0" smtClean="0"/>
          </a:p>
          <a:p>
            <a:endParaRPr lang="en-US" altLang="ko-KR" kern="0"/>
          </a:p>
          <a:p>
            <a:pPr marL="457200" lvl="1" indent="0">
              <a:buNone/>
            </a:pPr>
            <a:endParaRPr lang="en-US" altLang="ko-KR" kern="0" smtClean="0"/>
          </a:p>
          <a:p>
            <a:pPr lvl="1"/>
            <a:r>
              <a:rPr lang="en-US" altLang="ko-KR" kern="0" smtClean="0"/>
              <a:t>4. vi </a:t>
            </a:r>
            <a:r>
              <a:rPr lang="ko-KR" altLang="en-US" kern="0" smtClean="0"/>
              <a:t>명령어로 </a:t>
            </a:r>
            <a:r>
              <a:rPr lang="en-US" altLang="ko-KR" kern="0" smtClean="0"/>
              <a:t>AndroidManifest.xml </a:t>
            </a:r>
            <a:r>
              <a:rPr lang="ko-KR" altLang="en-US" kern="0" smtClean="0"/>
              <a:t>파일 열기</a:t>
            </a:r>
            <a:endParaRPr lang="en-US" altLang="ko-KR" kern="0"/>
          </a:p>
          <a:p>
            <a:endParaRPr lang="en-US" altLang="ko-KR" kern="0" smtClean="0"/>
          </a:p>
          <a:p>
            <a:endParaRPr lang="en-US" altLang="ko-KR" kern="0" smtClean="0"/>
          </a:p>
          <a:p>
            <a:endParaRPr lang="en-US" altLang="ko-KR" kern="0" smtClean="0"/>
          </a:p>
          <a:p>
            <a:pPr lvl="2"/>
            <a:endParaRPr lang="en-US" altLang="ko-KR" b="1" kern="0" smtClean="0"/>
          </a:p>
          <a:p>
            <a:pPr lvl="2"/>
            <a:endParaRPr lang="en-US" altLang="ko-KR" kern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46275"/>
            <a:ext cx="5619750" cy="818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17979"/>
            <a:ext cx="7559749" cy="555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05064"/>
            <a:ext cx="6848475" cy="936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1" y="5387305"/>
            <a:ext cx="79724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</a:t>
            </a:r>
            <a:r>
              <a:rPr lang="ko-KR" altLang="en-US" smtClean="0"/>
              <a:t>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안드로이드 앱 분석</a:t>
            </a:r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pPr lvl="1"/>
            <a:r>
              <a:rPr lang="en-US" altLang="ko-KR" kern="0" smtClean="0"/>
              <a:t>1. Tracker </a:t>
            </a:r>
            <a:r>
              <a:rPr lang="ko-KR" altLang="en-US" kern="0" smtClean="0"/>
              <a:t>클래스는 처음 시작하는 액티비티</a:t>
            </a:r>
            <a:endParaRPr lang="en-US" altLang="ko-KR" kern="0" smtClean="0"/>
          </a:p>
          <a:p>
            <a:pPr lvl="1"/>
            <a:r>
              <a:rPr lang="en-US" altLang="ko-KR" kern="0" smtClean="0"/>
              <a:t>2. SnakeService </a:t>
            </a:r>
            <a:r>
              <a:rPr lang="ko-KR" altLang="en-US" kern="0" smtClean="0"/>
              <a:t>클래스는 </a:t>
            </a:r>
            <a:r>
              <a:rPr lang="en-US" altLang="ko-KR" kern="0" smtClean="0"/>
              <a:t>android:enabled="true"</a:t>
            </a:r>
            <a:r>
              <a:rPr lang="ko-KR" altLang="en-US" kern="0" smtClean="0"/>
              <a:t>이기 때문에 시스템에 의해 예화될 수 있는 서비스</a:t>
            </a:r>
            <a:endParaRPr lang="en-US" altLang="ko-KR" kern="0" smtClean="0"/>
          </a:p>
          <a:p>
            <a:pPr marL="0" indent="0">
              <a:buNone/>
            </a:pPr>
            <a:endParaRPr lang="en-US" altLang="ko-KR" kern="0" smtClean="0"/>
          </a:p>
          <a:p>
            <a:endParaRPr lang="en-US" altLang="ko-KR" kern="0" smtClean="0"/>
          </a:p>
          <a:p>
            <a:pPr lvl="2"/>
            <a:endParaRPr lang="en-US" altLang="ko-KR" b="1" kern="0" smtClean="0"/>
          </a:p>
          <a:p>
            <a:pPr lvl="2"/>
            <a:endParaRPr lang="en-US" altLang="ko-KR" kern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456"/>
            <a:ext cx="9144000" cy="39597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611560" y="2997631"/>
            <a:ext cx="5112568" cy="101525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11560" y="4012889"/>
            <a:ext cx="5040560" cy="13687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</a:t>
            </a:r>
            <a:r>
              <a:rPr lang="ko-KR" altLang="en-US" smtClean="0"/>
              <a:t>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안드로이드 앱 분석</a:t>
            </a:r>
            <a:endParaRPr lang="en-US" altLang="ko-KR" kern="0" smtClean="0"/>
          </a:p>
          <a:p>
            <a:pPr lvl="1"/>
            <a:r>
              <a:rPr lang="en-US" altLang="ko-KR" kern="0" smtClean="0"/>
              <a:t>SnakeService </a:t>
            </a:r>
            <a:r>
              <a:rPr lang="ko-KR" altLang="en-US" kern="0" smtClean="0"/>
              <a:t>클래스를 분석하면</a:t>
            </a:r>
            <a:r>
              <a:rPr lang="en-US" altLang="ko-KR" kern="0" smtClean="0"/>
              <a:t> </a:t>
            </a:r>
            <a:r>
              <a:rPr lang="ko-KR" altLang="en-US" kern="0" smtClean="0"/>
              <a:t>디바이스의 </a:t>
            </a:r>
            <a:r>
              <a:rPr lang="en-US" altLang="ko-KR" kern="0" smtClean="0"/>
              <a:t>gps </a:t>
            </a:r>
            <a:r>
              <a:rPr lang="ko-KR" altLang="en-US" kern="0" smtClean="0"/>
              <a:t>값을 읽어오는 코드가 존재</a:t>
            </a:r>
            <a:endParaRPr lang="en-US" altLang="ko-KR" kern="0" smtClean="0"/>
          </a:p>
          <a:p>
            <a:pPr lvl="1"/>
            <a:endParaRPr lang="en-US" altLang="ko-KR" kern="0"/>
          </a:p>
          <a:p>
            <a:pPr lvl="1"/>
            <a:endParaRPr lang="en-US" altLang="ko-KR" kern="0" smtClean="0"/>
          </a:p>
          <a:p>
            <a:pPr lvl="1"/>
            <a:endParaRPr lang="en-US" altLang="ko-KR" kern="0"/>
          </a:p>
          <a:p>
            <a:pPr lvl="1"/>
            <a:endParaRPr lang="en-US" altLang="ko-KR" kern="0" smtClean="0"/>
          </a:p>
          <a:p>
            <a:pPr lvl="1"/>
            <a:r>
              <a:rPr lang="ko-KR" altLang="en-US" kern="0" smtClean="0"/>
              <a:t>해당 앱을 </a:t>
            </a:r>
            <a:r>
              <a:rPr lang="en-US" altLang="ko-KR" kern="0" smtClean="0"/>
              <a:t>Virus total</a:t>
            </a:r>
            <a:r>
              <a:rPr lang="ko-KR" altLang="en-US" kern="0" smtClean="0"/>
              <a:t>에 업로드</a:t>
            </a:r>
            <a:endParaRPr lang="en-US" altLang="ko-KR" kern="0" smtClean="0"/>
          </a:p>
          <a:p>
            <a:pPr marL="0" indent="0">
              <a:buNone/>
            </a:pPr>
            <a:endParaRPr lang="en-US" altLang="ko-KR" kern="0" smtClean="0"/>
          </a:p>
          <a:p>
            <a:endParaRPr lang="en-US" altLang="ko-KR" kern="0" smtClean="0"/>
          </a:p>
          <a:p>
            <a:pPr lvl="2"/>
            <a:endParaRPr lang="en-US" altLang="ko-KR" b="1" kern="0" smtClean="0"/>
          </a:p>
          <a:p>
            <a:pPr lvl="2"/>
            <a:endParaRPr lang="en-US" altLang="ko-KR" kern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00808"/>
            <a:ext cx="8972550" cy="1095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07504" y="2089225"/>
            <a:ext cx="8568952" cy="18764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075"/>
            <a:ext cx="9144000" cy="31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</a:t>
            </a:r>
            <a:r>
              <a:rPr lang="ko-KR" altLang="en-US" smtClean="0"/>
              <a:t>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안드로이드 앱 분석</a:t>
            </a:r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endParaRPr lang="en-US" altLang="ko-KR" kern="0" smtClean="0"/>
          </a:p>
          <a:p>
            <a:endParaRPr lang="en-US" altLang="ko-KR" kern="0"/>
          </a:p>
          <a:p>
            <a:pPr lvl="1"/>
            <a:r>
              <a:rPr lang="en-US" altLang="ko-KR" kern="0" smtClean="0"/>
              <a:t>AndroidManifest.xml</a:t>
            </a:r>
            <a:r>
              <a:rPr lang="ko-KR" altLang="en-US" kern="0" smtClean="0"/>
              <a:t>을 다시 확인해보면</a:t>
            </a:r>
            <a:r>
              <a:rPr lang="en-US" altLang="ko-KR" kern="0" smtClean="0"/>
              <a:t>, </a:t>
            </a:r>
            <a:r>
              <a:rPr lang="ko-KR" altLang="en-US" kern="0" smtClean="0"/>
              <a:t>위치 정보를 읽어오기 위한 </a:t>
            </a:r>
            <a:r>
              <a:rPr lang="en-US" altLang="ko-KR" kern="0" smtClean="0"/>
              <a:t>Permission</a:t>
            </a:r>
            <a:r>
              <a:rPr lang="ko-KR" altLang="en-US" kern="0" smtClean="0"/>
              <a:t>을 요청하고 있는 것을 알 수 있다</a:t>
            </a:r>
            <a:r>
              <a:rPr lang="en-US" altLang="ko-KR" kern="0"/>
              <a:t> !</a:t>
            </a:r>
            <a:endParaRPr lang="en-US" altLang="ko-KR" kern="0" smtClean="0"/>
          </a:p>
          <a:p>
            <a:endParaRPr lang="en-US" altLang="ko-KR" kern="0" smtClean="0"/>
          </a:p>
          <a:p>
            <a:pPr lvl="2"/>
            <a:endParaRPr lang="en-US" altLang="ko-KR" b="1" kern="0" smtClean="0"/>
          </a:p>
          <a:p>
            <a:pPr lvl="2"/>
            <a:endParaRPr lang="en-US" altLang="ko-KR" kern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456"/>
            <a:ext cx="9144000" cy="39597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323528" y="1938113"/>
            <a:ext cx="6074568" cy="3387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kern="0" smtClean="0"/>
              <a:t>안드로이드 앱 정적 분석 도구</a:t>
            </a:r>
            <a:endParaRPr lang="en-US" altLang="ko-KR" kern="0" smtClean="0"/>
          </a:p>
          <a:p>
            <a:pPr lvl="1"/>
            <a:r>
              <a:rPr lang="en-US" altLang="ko-KR" b="0" smtClean="0"/>
              <a:t>Jadx</a:t>
            </a:r>
            <a:endParaRPr lang="ko-KR" altLang="en-US" b="0"/>
          </a:p>
          <a:p>
            <a:pPr lvl="2"/>
            <a:r>
              <a:rPr lang="en-US" altLang="ko-KR" b="0" smtClean="0"/>
              <a:t>Decompile(</a:t>
            </a:r>
            <a:r>
              <a:rPr lang="ko-KR" altLang="en-US" b="0" smtClean="0"/>
              <a:t>디컴파일</a:t>
            </a:r>
            <a:r>
              <a:rPr lang="en-US" altLang="ko-KR" b="0" smtClean="0"/>
              <a:t>)</a:t>
            </a:r>
            <a:r>
              <a:rPr lang="ko-KR" altLang="en-US" b="0" smtClean="0"/>
              <a:t> 도구</a:t>
            </a:r>
            <a:endParaRPr lang="en-US" altLang="ko-KR" b="0" smtClean="0"/>
          </a:p>
          <a:p>
            <a:pPr lvl="2"/>
            <a:r>
              <a:rPr lang="en-US" altLang="ko-KR"/>
              <a:t>https://github.com/skylot/jadx</a:t>
            </a:r>
          </a:p>
          <a:p>
            <a:pPr lvl="2"/>
            <a:r>
              <a:rPr lang="en-US" altLang="ko-KR" b="0" smtClean="0"/>
              <a:t>Gui</a:t>
            </a:r>
            <a:r>
              <a:rPr lang="ko-KR" altLang="en-US" b="0" smtClean="0"/>
              <a:t>와 </a:t>
            </a:r>
            <a:r>
              <a:rPr lang="en-US" altLang="ko-KR" b="0" smtClean="0"/>
              <a:t>Cli </a:t>
            </a:r>
            <a:r>
              <a:rPr lang="ko-KR" altLang="en-US" b="0" smtClean="0"/>
              <a:t>버전 모두 존재</a:t>
            </a:r>
            <a:endParaRPr lang="en-US" altLang="ko-KR" b="0" smtClean="0"/>
          </a:p>
          <a:p>
            <a:pPr lvl="2"/>
            <a:endParaRPr lang="en-US" altLang="ko-KR" b="0" smtClean="0"/>
          </a:p>
          <a:p>
            <a:pPr lvl="2"/>
            <a:endParaRPr lang="en-US" altLang="ko-KR"/>
          </a:p>
          <a:p>
            <a:pPr lvl="2"/>
            <a:endParaRPr lang="en-US" altLang="ko-KR" b="0" smtClean="0"/>
          </a:p>
          <a:p>
            <a:pPr lvl="2"/>
            <a:endParaRPr lang="en-US" altLang="ko-KR"/>
          </a:p>
          <a:p>
            <a:pPr lvl="2"/>
            <a:endParaRPr lang="en-US" altLang="ko-KR" b="0" smtClean="0"/>
          </a:p>
          <a:p>
            <a:pPr lvl="2"/>
            <a:endParaRPr lang="en-US" altLang="ko-KR"/>
          </a:p>
          <a:p>
            <a:pPr lvl="2"/>
            <a:endParaRPr lang="en-US" altLang="ko-KR" b="0" smtClean="0"/>
          </a:p>
          <a:p>
            <a:pPr lvl="2"/>
            <a:endParaRPr lang="en-US" altLang="ko-KR" b="0" smtClean="0"/>
          </a:p>
          <a:p>
            <a:pPr lvl="2"/>
            <a:endParaRPr lang="en-US" altLang="ko-KR" b="0" smtClean="0"/>
          </a:p>
          <a:p>
            <a:pPr lvl="2"/>
            <a:endParaRPr lang="en-US" altLang="ko-KR" b="0" smtClean="0"/>
          </a:p>
          <a:p>
            <a:pPr marL="457200" lvl="1" indent="0">
              <a:buNone/>
            </a:pP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en-US" altLang="ko-KR" kern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7" y="2661730"/>
            <a:ext cx="7776864" cy="3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안드로이드 앱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mtClean="0"/>
              <a:t>Virus Total</a:t>
            </a:r>
          </a:p>
          <a:p>
            <a:pPr lvl="1"/>
            <a:r>
              <a:rPr lang="en-US" altLang="ko-KR"/>
              <a:t>https://www.virustotal.com/ko/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67414"/>
            <a:ext cx="7229475" cy="47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6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1923</TotalTime>
  <Words>207</Words>
  <Application>Microsoft Office PowerPoint</Application>
  <PresentationFormat>화면 슬라이드 쇼(4:3)</PresentationFormat>
  <Paragraphs>112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PowerPoint 프레젠테이션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안드로이드 앱 분석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박민재</cp:lastModifiedBy>
  <cp:revision>872</cp:revision>
  <dcterms:created xsi:type="dcterms:W3CDTF">2013-07-02T11:59:48Z</dcterms:created>
  <dcterms:modified xsi:type="dcterms:W3CDTF">2019-05-08T06:18:29Z</dcterms:modified>
</cp:coreProperties>
</file>