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63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37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8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4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53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0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31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3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D247-FA8B-F341-B8E0-E96681F905F4}" type="datetimeFigureOut">
              <a:rPr kumimoji="1" lang="zh-CN" altLang="en-US" smtClean="0"/>
              <a:t>2019/5/9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538D-AB35-2844-A785-45E5D8A536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4734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Eureka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2694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14732" y="550456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Feign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4733" y="4549252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Ribbon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8410" y="2611269"/>
            <a:ext cx="1733265" cy="928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Zuul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581365" y="1642278"/>
            <a:ext cx="0" cy="73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6755642" y="3075292"/>
            <a:ext cx="1228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5581364" y="3794078"/>
            <a:ext cx="0" cy="65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016155" y="3075292"/>
            <a:ext cx="125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笑脸 19"/>
          <p:cNvSpPr/>
          <p:nvPr/>
        </p:nvSpPr>
        <p:spPr>
          <a:xfrm>
            <a:off x="1392071" y="55045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849271" y="1642278"/>
            <a:ext cx="0" cy="732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702257" y="3794078"/>
            <a:ext cx="1446662" cy="1023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2497540" y="1310185"/>
            <a:ext cx="1678675" cy="106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755642" y="1160060"/>
            <a:ext cx="1651379" cy="1214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6544101" y="3794078"/>
            <a:ext cx="1999398" cy="1075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76707" y="2611269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088280" y="394824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88279" y="1799061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50868" y="262947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Regsiter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261827" y="175289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306471" y="117791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-a/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32603" y="4549252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路由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-b/</a:t>
            </a:r>
            <a:r>
              <a:rPr kumimoji="1" lang="zh-CN" altLang="en-US" dirty="0" smtClean="0"/>
              <a:t>*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369789" y="125929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318598" y="446096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负载均衡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3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6989" y="2420154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中后台服务器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87285" y="1041043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传奇服务器集群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87285" y="3412901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传奇手游编译服务器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14574" y="2573628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iOS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14574" y="3756337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14574" y="4939046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0317" y="2369713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供应商想开服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14573" y="384219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手游运营推广页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96990" y="4456089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客户端生成配置中心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96990" y="384219"/>
            <a:ext cx="1687133" cy="104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服务端生成配置中心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113206" y="2702416"/>
            <a:ext cx="1132270" cy="2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4" idx="0"/>
          </p:cNvCxnSpPr>
          <p:nvPr/>
        </p:nvCxnSpPr>
        <p:spPr>
          <a:xfrm flipH="1" flipV="1">
            <a:off x="4140555" y="1562637"/>
            <a:ext cx="1" cy="8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4133041" y="3586228"/>
            <a:ext cx="15027" cy="74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5161744" y="4567708"/>
            <a:ext cx="958403" cy="8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161744" y="592428"/>
            <a:ext cx="762534" cy="31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7378519" y="3315639"/>
            <a:ext cx="645019" cy="68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7378519" y="4277931"/>
            <a:ext cx="645019" cy="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378519" y="4610903"/>
            <a:ext cx="645019" cy="105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H="1" flipV="1">
            <a:off x="7371009" y="1687133"/>
            <a:ext cx="1541171" cy="73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 flipH="1">
            <a:off x="7348471" y="839810"/>
            <a:ext cx="793123" cy="29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023538" y="2369713"/>
            <a:ext cx="2125014" cy="399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897672" y="27435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11064023" y="3619766"/>
            <a:ext cx="581698" cy="476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>
            <a:stCxn id="52" idx="4"/>
          </p:cNvCxnSpPr>
          <p:nvPr/>
        </p:nvCxnSpPr>
        <p:spPr>
          <a:xfrm flipH="1">
            <a:off x="11062954" y="4095949"/>
            <a:ext cx="291918" cy="3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52" idx="4"/>
          </p:cNvCxnSpPr>
          <p:nvPr/>
        </p:nvCxnSpPr>
        <p:spPr>
          <a:xfrm>
            <a:off x="11354872" y="4095949"/>
            <a:ext cx="304265" cy="3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H="1">
            <a:off x="10917530" y="3657935"/>
            <a:ext cx="291918" cy="36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52" idx="7"/>
          </p:cNvCxnSpPr>
          <p:nvPr/>
        </p:nvCxnSpPr>
        <p:spPr>
          <a:xfrm>
            <a:off x="11560533" y="3689501"/>
            <a:ext cx="376037" cy="32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10315977" y="3095222"/>
            <a:ext cx="386367" cy="2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 flipH="1">
            <a:off x="10313833" y="3468040"/>
            <a:ext cx="540912" cy="53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10313833" y="3468040"/>
            <a:ext cx="540912" cy="203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497963" y="4260756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衣服素材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449666" y="4988418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属性素材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976093" y="5400539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装备素材</a:t>
            </a:r>
            <a:endParaRPr kumimoji="1"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966159" y="5400539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地图素材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951122" y="5306094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。。。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449668" y="159635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性能调优</a:t>
            </a:r>
            <a:endParaRPr kumimoji="1"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449667" y="774878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刷怪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899088" y="1372673"/>
            <a:ext cx="927279" cy="53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充值配置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1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80</Words>
  <Application>Microsoft Macintosh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DengXian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254604385@qq.com</dc:creator>
  <cp:lastModifiedBy>254604385@qq.com</cp:lastModifiedBy>
  <cp:revision>7</cp:revision>
  <dcterms:created xsi:type="dcterms:W3CDTF">2019-04-25T02:48:24Z</dcterms:created>
  <dcterms:modified xsi:type="dcterms:W3CDTF">2019-05-10T01:50:19Z</dcterms:modified>
</cp:coreProperties>
</file>