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63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3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8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4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0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31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3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D247-FA8B-F341-B8E0-E96681F905F4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6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4734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22694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4732" y="550456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4733" y="4549252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8410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Zuul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581365" y="1642278"/>
            <a:ext cx="0" cy="73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6755642" y="3075292"/>
            <a:ext cx="122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5581364" y="3794078"/>
            <a:ext cx="0" cy="65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016155" y="3075292"/>
            <a:ext cx="125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笑脸 19"/>
          <p:cNvSpPr/>
          <p:nvPr/>
        </p:nvSpPr>
        <p:spPr>
          <a:xfrm>
            <a:off x="1392071" y="55045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849271" y="1642278"/>
            <a:ext cx="0" cy="732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2702257" y="3794078"/>
            <a:ext cx="1446662" cy="102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2497540" y="1310185"/>
            <a:ext cx="1678675" cy="106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755642" y="1160060"/>
            <a:ext cx="1651379" cy="1214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544101" y="3794078"/>
            <a:ext cx="1999398" cy="107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76707" y="2611269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88280" y="3948245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88279" y="179906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50868" y="2629472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261827" y="175289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306471" y="117791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路由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-a/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232603" y="4549252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路由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-b/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69789" y="125929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负载均衡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318598" y="44609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负载均衡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32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254604385@qq.com</dc:creator>
  <cp:lastModifiedBy>254604385@qq.com</cp:lastModifiedBy>
  <cp:revision>3</cp:revision>
  <dcterms:created xsi:type="dcterms:W3CDTF">2019-04-25T02:48:24Z</dcterms:created>
  <dcterms:modified xsi:type="dcterms:W3CDTF">2019-04-25T12:49:48Z</dcterms:modified>
</cp:coreProperties>
</file>