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540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9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3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3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7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2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F05FC-7BC6-4399-8E51-43AA8B69089C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D86E-E7C0-4C79-BB80-C6B92F48F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DEDB14A-D687-4031-90D4-EC539A49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72" y="875066"/>
            <a:ext cx="6007608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766620" y="7250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-1</a:t>
            </a:r>
          </a:p>
        </p:txBody>
      </p:sp>
    </p:spTree>
    <p:extLst>
      <p:ext uri="{BB962C8B-B14F-4D97-AF65-F5344CB8AC3E}">
        <p14:creationId xmlns:p14="http://schemas.microsoft.com/office/powerpoint/2010/main" val="164425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766620" y="7250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167B-1575-42C5-9668-3E1241B1EFC0}"/>
              </a:ext>
            </a:extLst>
          </p:cNvPr>
          <p:cNvSpPr txBox="1"/>
          <p:nvPr/>
        </p:nvSpPr>
        <p:spPr>
          <a:xfrm>
            <a:off x="1128570" y="1428393"/>
            <a:ext cx="74199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#Connect to Ec2 instance and </a:t>
            </a:r>
            <a:r>
              <a:rPr lang="en-GB" sz="1200" dirty="0" err="1"/>
              <a:t>retive</a:t>
            </a:r>
            <a:r>
              <a:rPr lang="en-GB" sz="1200" dirty="0"/>
              <a:t> meta data scripts by invoking </a:t>
            </a:r>
            <a:r>
              <a:rPr lang="en-GB" sz="1200" dirty="0" err="1"/>
              <a:t>powershell</a:t>
            </a:r>
            <a:r>
              <a:rPr lang="en-GB" sz="1200" dirty="0"/>
              <a:t> commands</a:t>
            </a:r>
          </a:p>
          <a:p>
            <a:endParaRPr lang="en-GB" sz="1200" dirty="0"/>
          </a:p>
          <a:p>
            <a:r>
              <a:rPr lang="en-GB" sz="1200" dirty="0"/>
              <a:t>$token = Invoke-</a:t>
            </a:r>
            <a:r>
              <a:rPr lang="en-GB" sz="1200" dirty="0" err="1"/>
              <a:t>RestMethod</a:t>
            </a:r>
            <a:r>
              <a:rPr lang="en-GB" sz="1200" dirty="0"/>
              <a:t> -Headers @{"X-aws-ec2-metadata-token-ttl-seconds" = "21600"} -Method PUT –Uri http://169.254.169.254/latest/api/token</a:t>
            </a:r>
          </a:p>
          <a:p>
            <a:r>
              <a:rPr lang="en-GB" sz="1200" dirty="0"/>
              <a:t>$params = @{</a:t>
            </a:r>
          </a:p>
          <a:p>
            <a:r>
              <a:rPr lang="en-GB" sz="1200" dirty="0"/>
              <a:t>    Uri         = 'http://169.254.169.254/latest/meta-data/'</a:t>
            </a:r>
          </a:p>
          <a:p>
            <a:r>
              <a:rPr lang="en-GB" sz="1200" dirty="0"/>
              <a:t>    Headers     = @{ 'X-aws-ec2-metadata-token' = "$token" }</a:t>
            </a:r>
          </a:p>
          <a:p>
            <a:r>
              <a:rPr lang="en-GB" sz="1200" dirty="0"/>
              <a:t>    Method      = 'GET'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ContentType</a:t>
            </a:r>
            <a:r>
              <a:rPr lang="en-GB" sz="1200" dirty="0"/>
              <a:t> = 'application/json'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Invoke-</a:t>
            </a:r>
            <a:r>
              <a:rPr lang="en-GB" sz="1200" dirty="0" err="1"/>
              <a:t>RestMethod</a:t>
            </a:r>
            <a:r>
              <a:rPr lang="en-GB" sz="1200" dirty="0"/>
              <a:t> @params</a:t>
            </a:r>
          </a:p>
        </p:txBody>
      </p:sp>
    </p:spTree>
    <p:extLst>
      <p:ext uri="{BB962C8B-B14F-4D97-AF65-F5344CB8AC3E}">
        <p14:creationId xmlns:p14="http://schemas.microsoft.com/office/powerpoint/2010/main" val="21862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E8D3F39-0F77-44E9-B7DE-280CB95E1052}"/>
              </a:ext>
            </a:extLst>
          </p:cNvPr>
          <p:cNvSpPr txBox="1"/>
          <p:nvPr/>
        </p:nvSpPr>
        <p:spPr>
          <a:xfrm>
            <a:off x="928545" y="229725"/>
            <a:ext cx="10954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b="1" u="sng" dirty="0"/>
              <a:t>Challenge 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1DCE-4B07-41F9-AB6F-E0C685A1DE62}"/>
              </a:ext>
            </a:extLst>
          </p:cNvPr>
          <p:cNvSpPr txBox="1"/>
          <p:nvPr/>
        </p:nvSpPr>
        <p:spPr>
          <a:xfrm>
            <a:off x="2457450" y="882372"/>
            <a:ext cx="37147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&lt;script&gt;</a:t>
            </a:r>
          </a:p>
          <a:p>
            <a:r>
              <a:rPr lang="en-GB" sz="1200" dirty="0"/>
              <a:t> var </a:t>
            </a:r>
            <a:r>
              <a:rPr lang="en-GB" sz="1200" dirty="0" err="1"/>
              <a:t>nestedObjectobject</a:t>
            </a:r>
            <a:r>
              <a:rPr lang="en-GB" sz="1200" dirty="0"/>
              <a:t> = {"x":{"y":{"</a:t>
            </a:r>
            <a:r>
              <a:rPr lang="en-GB" sz="1200" dirty="0" err="1"/>
              <a:t>z":"a</a:t>
            </a:r>
            <a:r>
              <a:rPr lang="en-GB" sz="1200" dirty="0"/>
              <a:t>"} }};</a:t>
            </a:r>
          </a:p>
          <a:p>
            <a:r>
              <a:rPr lang="en-GB" sz="1200" dirty="0"/>
              <a:t> var value = </a:t>
            </a:r>
            <a:r>
              <a:rPr lang="en-GB" sz="1200" dirty="0" err="1"/>
              <a:t>readNestedObject</a:t>
            </a:r>
            <a:r>
              <a:rPr lang="en-GB" sz="1200" dirty="0"/>
              <a:t>(</a:t>
            </a:r>
            <a:r>
              <a:rPr lang="en-GB" sz="1200" dirty="0" err="1"/>
              <a:t>nestedObjectobject</a:t>
            </a:r>
            <a:r>
              <a:rPr lang="en-GB" sz="1200" dirty="0"/>
              <a:t>);</a:t>
            </a:r>
          </a:p>
          <a:p>
            <a:r>
              <a:rPr lang="en-GB" sz="1200" dirty="0"/>
              <a:t>console.log(value);</a:t>
            </a:r>
          </a:p>
          <a:p>
            <a:r>
              <a:rPr lang="en-GB" sz="1200" dirty="0"/>
              <a:t>function </a:t>
            </a:r>
            <a:r>
              <a:rPr lang="en-GB" sz="1200" dirty="0" err="1"/>
              <a:t>readNestedObject</a:t>
            </a:r>
            <a:r>
              <a:rPr lang="en-GB" sz="1200" dirty="0"/>
              <a:t>(</a:t>
            </a:r>
            <a:r>
              <a:rPr lang="en-GB" sz="1200" dirty="0" err="1"/>
              <a:t>obj</a:t>
            </a:r>
            <a:r>
              <a:rPr lang="en-GB" sz="1200" dirty="0"/>
              <a:t>)</a:t>
            </a:r>
          </a:p>
          <a:p>
            <a:r>
              <a:rPr lang="en-GB" sz="1200" dirty="0"/>
              <a:t>{</a:t>
            </a:r>
          </a:p>
          <a:p>
            <a:endParaRPr lang="en-GB" sz="1200" dirty="0"/>
          </a:p>
          <a:p>
            <a:r>
              <a:rPr lang="en-GB" sz="1200" dirty="0" err="1"/>
              <a:t>const</a:t>
            </a:r>
            <a:r>
              <a:rPr lang="en-GB" sz="1200" dirty="0"/>
              <a:t> iterate = (</a:t>
            </a:r>
            <a:r>
              <a:rPr lang="en-GB" sz="1200" dirty="0" err="1"/>
              <a:t>obj</a:t>
            </a:r>
            <a:r>
              <a:rPr lang="en-GB" sz="1200" dirty="0"/>
              <a:t>) =&gt; {</a:t>
            </a:r>
          </a:p>
          <a:p>
            <a:r>
              <a:rPr lang="en-GB" sz="1200" dirty="0"/>
              <a:t>    </a:t>
            </a:r>
            <a:r>
              <a:rPr lang="en-GB" sz="1200" dirty="0" err="1"/>
              <a:t>Object.keys</a:t>
            </a:r>
            <a:r>
              <a:rPr lang="en-GB" sz="1200" dirty="0"/>
              <a:t>(</a:t>
            </a:r>
            <a:r>
              <a:rPr lang="en-GB" sz="1200" dirty="0" err="1"/>
              <a:t>obj</a:t>
            </a:r>
            <a:r>
              <a:rPr lang="en-GB" sz="1200" dirty="0"/>
              <a:t>).</a:t>
            </a:r>
            <a:r>
              <a:rPr lang="en-GB" sz="1200" dirty="0" err="1"/>
              <a:t>forEach</a:t>
            </a:r>
            <a:r>
              <a:rPr lang="en-GB" sz="1200" dirty="0"/>
              <a:t>(key =&gt; {</a:t>
            </a:r>
          </a:p>
          <a:p>
            <a:endParaRPr lang="en-GB" sz="1200" dirty="0"/>
          </a:p>
          <a:p>
            <a:r>
              <a:rPr lang="en-GB" sz="1200" dirty="0"/>
              <a:t>    //console.log(key: ${key}, value: ${</a:t>
            </a:r>
            <a:r>
              <a:rPr lang="en-GB" sz="1200" dirty="0" err="1"/>
              <a:t>obj</a:t>
            </a:r>
            <a:r>
              <a:rPr lang="en-GB" sz="1200" dirty="0"/>
              <a:t>[key]})</a:t>
            </a:r>
          </a:p>
          <a:p>
            <a:r>
              <a:rPr lang="en-GB" sz="1200" dirty="0"/>
              <a:t>	 console.log('key: '+ key + ', value: '+</a:t>
            </a:r>
            <a:r>
              <a:rPr lang="en-GB" sz="1200" dirty="0" err="1"/>
              <a:t>obj</a:t>
            </a:r>
            <a:r>
              <a:rPr lang="en-GB" sz="1200" dirty="0"/>
              <a:t>[key]);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typeof</a:t>
            </a:r>
            <a:r>
              <a:rPr lang="en-GB" sz="1200" dirty="0"/>
              <a:t> </a:t>
            </a:r>
            <a:r>
              <a:rPr lang="en-GB" sz="1200" dirty="0" err="1"/>
              <a:t>obj</a:t>
            </a:r>
            <a:r>
              <a:rPr lang="en-GB" sz="1200" dirty="0"/>
              <a:t>[key] === 'object') {</a:t>
            </a:r>
          </a:p>
          <a:p>
            <a:r>
              <a:rPr lang="en-GB" sz="1200" dirty="0"/>
              <a:t>            iterate(</a:t>
            </a:r>
            <a:r>
              <a:rPr lang="en-GB" sz="1200" dirty="0" err="1"/>
              <a:t>obj</a:t>
            </a:r>
            <a:r>
              <a:rPr lang="en-GB" sz="1200" dirty="0"/>
              <a:t>[key])</a:t>
            </a:r>
          </a:p>
          <a:p>
            <a:r>
              <a:rPr lang="en-GB" sz="1200" dirty="0"/>
              <a:t>        }</a:t>
            </a:r>
          </a:p>
          <a:p>
            <a:r>
              <a:rPr lang="en-GB" sz="1200" dirty="0"/>
              <a:t>else</a:t>
            </a:r>
          </a:p>
          <a:p>
            <a:r>
              <a:rPr lang="en-GB" sz="1200" dirty="0"/>
              <a:t>return </a:t>
            </a:r>
            <a:r>
              <a:rPr lang="en-GB" sz="1200" dirty="0" err="1"/>
              <a:t>obj</a:t>
            </a:r>
            <a:r>
              <a:rPr lang="en-GB" sz="1200" dirty="0"/>
              <a:t>[key];		</a:t>
            </a:r>
          </a:p>
          <a:p>
            <a:r>
              <a:rPr lang="en-GB" sz="1200" dirty="0"/>
              <a:t>    })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iterate(</a:t>
            </a:r>
            <a:r>
              <a:rPr lang="en-GB" sz="1200" dirty="0" err="1"/>
              <a:t>obj</a:t>
            </a:r>
            <a:r>
              <a:rPr lang="en-GB" sz="1200" dirty="0"/>
              <a:t>);</a:t>
            </a:r>
          </a:p>
          <a:p>
            <a:r>
              <a:rPr lang="en-GB" sz="1200" dirty="0"/>
              <a:t>}</a:t>
            </a:r>
          </a:p>
          <a:p>
            <a:r>
              <a:rPr lang="en-GB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7564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226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revision>3</cp:revision>
  <dcterms:created xsi:type="dcterms:W3CDTF">2020-09-03T21:23:48Z</dcterms:created>
  <dcterms:modified xsi:type="dcterms:W3CDTF">2020-09-03T21:49:56Z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iteId">
    <vt:lpwstr>35595a02-4d6d-44ac-99e1-f9ab4cd872db</vt:lpwstr>
  </property>
  <property fmtid="{D5CDD505-2E9C-101B-9397-08002B2CF9AE}" pid="4" name="MSIP_Label_41b88ec2-a72b-4523-9e84-0458a1764731_Owner">
    <vt:lpwstr>pradeep.podishetty@produban.co.uk</vt:lpwstr>
  </property>
  <property fmtid="{D5CDD505-2E9C-101B-9397-08002B2CF9AE}" pid="5" name="MSIP_Label_41b88ec2-a72b-4523-9e84-0458a1764731_SetDate">
    <vt:lpwstr>2020-09-03T21:25:06.4618473Z</vt:lpwstr>
  </property>
  <property fmtid="{D5CDD505-2E9C-101B-9397-08002B2CF9AE}" pid="6" name="MSIP_Label_41b88ec2-a72b-4523-9e84-0458a1764731_Name">
    <vt:lpwstr>Public</vt:lpwstr>
  </property>
  <property fmtid="{D5CDD505-2E9C-101B-9397-08002B2CF9AE}" pid="7" name="MSIP_Label_41b88ec2-a72b-4523-9e84-0458a1764731_Application">
    <vt:lpwstr>Microsoft Azure Information Protection</vt:lpwstr>
  </property>
  <property fmtid="{D5CDD505-2E9C-101B-9397-08002B2CF9AE}" pid="8" name="MSIP_Label_41b88ec2-a72b-4523-9e84-0458a1764731_ActionId">
    <vt:lpwstr>70b093fe-fbb5-48e1-8436-af036732e07d</vt:lpwstr>
  </property>
  <property fmtid="{D5CDD505-2E9C-101B-9397-08002B2CF9AE}" pid="9" name="MSIP_Label_41b88ec2-a72b-4523-9e84-0458a1764731_Extended_MSFT_Method">
    <vt:lpwstr>Manual</vt:lpwstr>
  </property>
  <property fmtid="{D5CDD505-2E9C-101B-9397-08002B2CF9AE}" pid="10" name="Sensitivity">
    <vt:lpwstr>Public</vt:lpwstr>
  </property>
</Properties>
</file>