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9"/>
  </p:notesMasterIdLst>
  <p:sldIdLst>
    <p:sldId id="2168" r:id="rId7"/>
    <p:sldId id="2308" r:id="rId8"/>
    <p:sldId id="2309" r:id="rId10"/>
    <p:sldId id="2310" r:id="rId11"/>
    <p:sldId id="2311" r:id="rId12"/>
    <p:sldId id="2312" r:id="rId13"/>
    <p:sldId id="2313" r:id="rId14"/>
    <p:sldId id="2314" r:id="rId15"/>
    <p:sldId id="2315" r:id="rId16"/>
    <p:sldId id="2284" r:id="rId17"/>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u="sng" kern="1200">
        <a:solidFill>
          <a:srgbClr val="E30C07"/>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u="sng" kern="1200">
        <a:solidFill>
          <a:srgbClr val="E30C07"/>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u="sng" kern="1200">
        <a:solidFill>
          <a:srgbClr val="E30C07"/>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u="sng" kern="1200">
        <a:solidFill>
          <a:srgbClr val="E30C07"/>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u="sng" kern="1200">
        <a:solidFill>
          <a:srgbClr val="E30C07"/>
        </a:solidFill>
        <a:latin typeface="Arial" panose="020B0604020202020204" pitchFamily="34" charset="0"/>
        <a:ea typeface="宋体" panose="02010600030101010101" pitchFamily="2" charset="-122"/>
        <a:cs typeface="+mn-cs"/>
      </a:defRPr>
    </a:lvl5pPr>
    <a:lvl6pPr marL="22860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6pPr>
    <a:lvl7pPr marL="27432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7pPr>
    <a:lvl8pPr marL="32004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8pPr>
    <a:lvl9pPr marL="36576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4" autoAdjust="0"/>
  </p:normalViewPr>
  <p:slideViewPr>
    <p:cSldViewPr>
      <p:cViewPr>
        <p:scale>
          <a:sx n="100" d="100"/>
          <a:sy n="100" d="100"/>
        </p:scale>
        <p:origin x="-516" y="360"/>
      </p:cViewPr>
      <p:guideLst>
        <p:guide orient="horz" pos="2314"/>
        <p:guide pos="2880"/>
      </p:guideLst>
    </p:cSldViewPr>
  </p:slideViewPr>
  <p:notesTextViewPr>
    <p:cViewPr>
      <p:scale>
        <a:sx n="100" d="100"/>
        <a:sy n="100" d="100"/>
      </p:scale>
      <p:origin x="0" y="0"/>
    </p:cViewPr>
  </p:notesTextViewPr>
  <p:sorterViewPr>
    <p:cViewPr>
      <p:scale>
        <a:sx n="66" d="100"/>
        <a:sy n="66" d="100"/>
      </p:scale>
      <p:origin x="0" y="10698"/>
    </p:cViewPr>
  </p:sorterViewPr>
  <p:gridSpacing cx="1828417" cy="1828417"/>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idx="4294967295"/>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solidFill>
                  <a:schemeClr val="tx1"/>
                </a:solidFill>
              </a:defRPr>
            </a:lvl1pPr>
          </a:lstStyle>
          <a:p>
            <a:endParaRPr lang="zh-CN"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solidFill>
                  <a:schemeClr val="tx1"/>
                </a:solidFill>
              </a:defRPr>
            </a:lvl1pPr>
          </a:lstStyle>
          <a:p>
            <a:endParaRPr lang="zh-CN"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noFill/>
            <a:miter lim="800000"/>
          </a:ln>
        </p:spPr>
      </p:sp>
      <p:sp>
        <p:nvSpPr>
          <p:cNvPr id="6149" name="Rectangle 5"/>
          <p:cNvSpPr>
            <a:spLocks noGrp="1" noRot="1" noChangeAspect="1" noChangeArrowheads="1" noTextEdit="1"/>
          </p:cNvSpPr>
          <p:nvPr/>
        </p:nvSpPr>
        <p:spPr bwMode="auto">
          <a:xfrm>
            <a:off x="685800" y="4343400"/>
            <a:ext cx="5486400" cy="4114800"/>
          </a:xfrm>
          <a:prstGeom prst="rect">
            <a:avLst/>
          </a:prstGeom>
          <a:noFill/>
          <a:ln w="9525">
            <a:noFill/>
            <a:miter lim="800000"/>
          </a:ln>
        </p:spPr>
        <p:txBody>
          <a:bodyPr/>
          <a:lstStyle/>
          <a:p>
            <a:pPr defTabSz="0">
              <a:spcBef>
                <a:spcPct val="30000"/>
              </a:spcBef>
              <a:buFontTx/>
              <a:buNone/>
            </a:pPr>
            <a:r>
              <a:rPr lang="zh-CN" sz="1200" u="none">
                <a:solidFill>
                  <a:schemeClr val="tx1"/>
                </a:solidFill>
              </a:rPr>
              <a:t>单击此处编辑母版文本样式</a:t>
            </a:r>
            <a:endParaRPr lang="zh-CN" sz="1200" u="none">
              <a:solidFill>
                <a:schemeClr val="tx1"/>
              </a:solidFill>
            </a:endParaRPr>
          </a:p>
          <a:p>
            <a:pPr defTabSz="0">
              <a:spcBef>
                <a:spcPct val="30000"/>
              </a:spcBef>
              <a:buFontTx/>
              <a:buNone/>
            </a:pPr>
            <a:r>
              <a:rPr lang="zh-CN" sz="1200" u="none">
                <a:solidFill>
                  <a:schemeClr val="tx1"/>
                </a:solidFill>
              </a:rPr>
              <a:t>第二级</a:t>
            </a:r>
            <a:endParaRPr lang="zh-CN" sz="1200" u="none">
              <a:solidFill>
                <a:schemeClr val="tx1"/>
              </a:solidFill>
            </a:endParaRPr>
          </a:p>
          <a:p>
            <a:pPr defTabSz="0">
              <a:spcBef>
                <a:spcPct val="30000"/>
              </a:spcBef>
              <a:buFontTx/>
              <a:buNone/>
            </a:pPr>
            <a:r>
              <a:rPr lang="zh-CN" sz="1200" u="none">
                <a:solidFill>
                  <a:schemeClr val="tx1"/>
                </a:solidFill>
              </a:rPr>
              <a:t>第三级</a:t>
            </a:r>
            <a:endParaRPr lang="zh-CN" sz="1200" u="none">
              <a:solidFill>
                <a:schemeClr val="tx1"/>
              </a:solidFill>
            </a:endParaRPr>
          </a:p>
          <a:p>
            <a:pPr defTabSz="0">
              <a:spcBef>
                <a:spcPct val="30000"/>
              </a:spcBef>
              <a:buFontTx/>
              <a:buNone/>
            </a:pPr>
            <a:r>
              <a:rPr lang="zh-CN" sz="1200" u="none">
                <a:solidFill>
                  <a:schemeClr val="tx1"/>
                </a:solidFill>
              </a:rPr>
              <a:t>第四级</a:t>
            </a:r>
            <a:endParaRPr lang="zh-CN" sz="1200" u="none">
              <a:solidFill>
                <a:schemeClr val="tx1"/>
              </a:solidFill>
            </a:endParaRPr>
          </a:p>
          <a:p>
            <a:pPr defTabSz="0">
              <a:spcBef>
                <a:spcPct val="30000"/>
              </a:spcBef>
              <a:buFontTx/>
              <a:buNone/>
            </a:pPr>
            <a:r>
              <a:rPr lang="zh-CN" sz="1200" u="none">
                <a:solidFill>
                  <a:schemeClr val="tx1"/>
                </a:solidFill>
              </a:rPr>
              <a:t>第五级</a:t>
            </a:r>
            <a:endParaRPr lang="zh-CN" sz="1200" u="none">
              <a:solidFill>
                <a:schemeClr val="tx1"/>
              </a:solidFill>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solidFill>
                  <a:schemeClr val="tx1"/>
                </a:solidFill>
              </a:defRPr>
            </a:lvl1pPr>
          </a:lstStyle>
          <a:p>
            <a:endParaRPr lang="zh-CN"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a:lvl1pPr>
          </a:lstStyle>
          <a:p>
            <a:fld id="{15A2C17F-963E-4F22-8B16-EE11C9B301EB}" type="slidenum">
              <a:rPr lang="en-US"/>
            </a:fld>
            <a:endParaRPr lang="en-US" sz="1200">
              <a:solidFill>
                <a:schemeClr val="tx1"/>
              </a:solidFill>
            </a:endParaRPr>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idx="4294967295"/>
          </p:nvPr>
        </p:nvSpPr>
        <p:spPr>
          <a:xfrm>
            <a:off x="1279525" y="842963"/>
            <a:ext cx="4284663" cy="3213100"/>
          </a:xfrm>
        </p:spPr>
      </p:sp>
      <p:sp>
        <p:nvSpPr>
          <p:cNvPr id="76803" name="Rectangle 3"/>
          <p:cNvSpPr>
            <a:spLocks noGrp="1" noRot="1" noChangeAspect="1" noChangeArrowheads="1" noTextEdit="1"/>
          </p:cNvSpPr>
          <p:nvPr>
            <p:ph type="body" idx="1"/>
          </p:nvPr>
        </p:nvSpPr>
        <p:spPr bwMode="auto">
          <a:xfrm>
            <a:off x="912813" y="4359275"/>
            <a:ext cx="5030787" cy="4132263"/>
          </a:xfrm>
          <a:prstGeom prst="rect">
            <a:avLst/>
          </a:prstGeom>
          <a:noFill/>
          <a:ln>
            <a:miter lim="800000"/>
          </a:ln>
        </p:spPr>
        <p:txBody>
          <a:bodyPr/>
          <a:lstStyle/>
          <a:p>
            <a:pPr eaLnBrk="1" hangingPunct="1"/>
            <a:r>
              <a:rPr lang="en-US"/>
              <a:t>	</a:t>
            </a:r>
            <a:r>
              <a:rPr lang="zh-CN" altLang="en-US"/>
              <a:t>这里看到的就是</a:t>
            </a:r>
            <a:r>
              <a:rPr lang="en-US"/>
              <a:t>ARM</a:t>
            </a:r>
            <a:r>
              <a:rPr lang="zh-CN" altLang="en-US"/>
              <a:t>内核里面的所有寄存器了，一共有</a:t>
            </a:r>
            <a:r>
              <a:rPr lang="en-US"/>
              <a:t>37</a:t>
            </a:r>
            <a:r>
              <a:rPr lang="zh-CN" altLang="en-US"/>
              <a:t>个。我们前面说过，</a:t>
            </a:r>
            <a:r>
              <a:rPr lang="en-US"/>
              <a:t>ARM</a:t>
            </a:r>
            <a:r>
              <a:rPr lang="zh-CN" altLang="en-US"/>
              <a:t>体系一共有</a:t>
            </a:r>
            <a:r>
              <a:rPr lang="en-US"/>
              <a:t>7</a:t>
            </a:r>
            <a:r>
              <a:rPr lang="zh-CN" altLang="en-US"/>
              <a:t>种模式，其中用户模式和系统模式拥有物理空间上完全相同的寄存器，而其它</a:t>
            </a:r>
            <a:r>
              <a:rPr lang="en-US"/>
              <a:t>5</a:t>
            </a:r>
            <a:r>
              <a:rPr lang="zh-CN" altLang="en-US"/>
              <a:t>种异常模式都有一些自己独立的寄存器。我们看图中左边显示的是当前模式的可见的寄存器，右边显示的是其它模式备用的寄存器。其中深蓝色的部分为当前模式与用户模式共用的寄存器，而彩色部分为各个寄存器独立物理空间的寄存器。这样安排的好处是当各种异常发生的时候，每种异常模式都可以保存一些重要的数据，使异常处理程序完成之后返回异常前的程序时不会破坏原有的寄存器或状态。</a:t>
            </a:r>
            <a:endParaRPr lang="zh-CN" altLang="en-US"/>
          </a:p>
          <a:p>
            <a:pPr eaLnBrk="1" hangingPunct="1"/>
            <a:r>
              <a:rPr lang="zh-CN" altLang="en-US"/>
              <a:t>	按任何键将回切换模式：</a:t>
            </a:r>
            <a:r>
              <a:rPr lang="en-US"/>
              <a:t>user -&gt; FIQ -&gt;user -&gt; IRQ -&gt; user -&gt;SVC -&gt; User -&gt; Undef -&gt; User -&gt; Abort </a:t>
            </a:r>
            <a:r>
              <a:rPr lang="zh-CN" altLang="en-US"/>
              <a:t>然后返回 </a:t>
            </a:r>
            <a:r>
              <a:rPr lang="en-US"/>
              <a:t>user.</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idx="4294967295"/>
          </p:nvPr>
        </p:nvSpPr>
        <p:spPr>
          <a:xfrm>
            <a:off x="1279525" y="842963"/>
            <a:ext cx="4284663" cy="3213100"/>
          </a:xfrm>
        </p:spPr>
      </p:sp>
      <p:sp>
        <p:nvSpPr>
          <p:cNvPr id="78851" name="Rectangle 3"/>
          <p:cNvSpPr>
            <a:spLocks noGrp="1" noRot="1" noChangeAspect="1" noChangeArrowheads="1" noTextEdit="1"/>
          </p:cNvSpPr>
          <p:nvPr>
            <p:ph type="body" idx="1"/>
          </p:nvPr>
        </p:nvSpPr>
        <p:spPr bwMode="auto">
          <a:xfrm>
            <a:off x="912813" y="4359275"/>
            <a:ext cx="5030787" cy="4132263"/>
          </a:xfrm>
          <a:prstGeom prst="rect">
            <a:avLst/>
          </a:prstGeom>
          <a:noFill/>
          <a:ln>
            <a:miter lim="800000"/>
          </a:ln>
        </p:spPr>
        <p:txBody>
          <a:bodyPr/>
          <a:lstStyle/>
          <a:p>
            <a:pPr eaLnBrk="1" hangingPunct="1"/>
            <a:r>
              <a:rPr lang="en-US"/>
              <a:t>	</a:t>
            </a:r>
            <a:r>
              <a:rPr lang="zh-CN" altLang="en-US"/>
              <a:t>这张幻灯片显示了所有的每一种模式可见的寄存器。并且区分了</a:t>
            </a:r>
            <a:r>
              <a:rPr lang="en-US"/>
              <a:t>Thumb </a:t>
            </a:r>
            <a:r>
              <a:rPr lang="zh-CN" altLang="en-US"/>
              <a:t>状态下的低端和高端寄存器。</a:t>
            </a:r>
            <a:endParaRPr lang="zh-CN" altLang="en-US"/>
          </a:p>
          <a:p>
            <a:pPr eaLnBrk="1" hangingPunct="1"/>
            <a:r>
              <a:rPr lang="zh-CN" altLang="en-US"/>
              <a:t>	</a:t>
            </a:r>
            <a:r>
              <a:rPr lang="en-US"/>
              <a:t>ARM </a:t>
            </a:r>
            <a:r>
              <a:rPr lang="zh-CN" altLang="en-US"/>
              <a:t>寄存器储备是最基本的需求，为了快速处理重叠的不同类型的异常 </a:t>
            </a:r>
            <a:r>
              <a:rPr lang="en-US"/>
              <a:t>(e.g. ABORT during SWI during IRQ)</a:t>
            </a:r>
            <a:r>
              <a:rPr lang="zh-CN" altLang="en-US"/>
              <a:t>。 对于同种类型的异常的嵌套（</a:t>
            </a:r>
            <a:r>
              <a:rPr lang="en-US"/>
              <a:t>e.g. </a:t>
            </a:r>
            <a:r>
              <a:rPr lang="zh-CN" altLang="en-US"/>
              <a:t>可重入中断）需要额外的寄存器压栈保护操作。</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body" idx="1"/>
          </p:nvPr>
        </p:nvSpPr>
        <p:spPr bwMode="auto">
          <a:xfrm>
            <a:off x="914400" y="4359275"/>
            <a:ext cx="5029200" cy="4132263"/>
          </a:xfrm>
          <a:prstGeom prst="rect">
            <a:avLst/>
          </a:prstGeom>
          <a:noFill/>
          <a:ln>
            <a:miter lim="800000"/>
          </a:ln>
        </p:spPr>
        <p:txBody>
          <a:bodyPr/>
          <a:lstStyle/>
          <a:p>
            <a:pPr eaLnBrk="1" hangingPunct="1">
              <a:spcAft>
                <a:spcPts val="1200"/>
              </a:spcAft>
            </a:pPr>
            <a:r>
              <a:rPr lang="zh-CN" altLang="en-US"/>
              <a:t>	ARM 架构提供总共 37 个32-bits 的寄存器。被布置在不同的组，由当前处理器的模式决定哪一组被操作。</a:t>
            </a:r>
            <a:endParaRPr lang="zh-CN" altLang="en-US"/>
          </a:p>
          <a:p>
            <a:pPr eaLnBrk="1" hangingPunct="1">
              <a:spcAft>
                <a:spcPts val="1200"/>
              </a:spcAft>
            </a:pPr>
            <a:r>
              <a:rPr lang="zh-CN" altLang="en-US"/>
              <a:t>在任何一种模式下内核都可以存取：</a:t>
            </a:r>
            <a:endParaRPr lang="zh-CN" altLang="en-US"/>
          </a:p>
          <a:p>
            <a:pPr lvl="1" eaLnBrk="1" hangingPunct="1">
              <a:spcAft>
                <a:spcPts val="1200"/>
              </a:spcAft>
            </a:pPr>
            <a:r>
              <a:rPr lang="zh-CN" altLang="en-US"/>
              <a:t>	私有的 13 个通用寄存器 (r0 - r12)- FIQ 有自己的（r8 – r12）. </a:t>
            </a:r>
            <a:endParaRPr lang="zh-CN" altLang="en-US"/>
          </a:p>
          <a:p>
            <a:pPr lvl="1" eaLnBrk="1" hangingPunct="1">
              <a:spcAft>
                <a:spcPts val="1200"/>
              </a:spcAft>
            </a:pPr>
            <a:r>
              <a:rPr lang="zh-CN" altLang="en-US"/>
              <a:t>	私有的 r13 - 通常用作堆栈指针。 每一种模式有自己的 r13，所以允许每一种异常都有自己的堆栈指针</a:t>
            </a:r>
            <a:endParaRPr lang="zh-CN" altLang="en-US"/>
          </a:p>
          <a:p>
            <a:pPr lvl="1" eaLnBrk="1" hangingPunct="1">
              <a:spcAft>
                <a:spcPts val="1200"/>
              </a:spcAft>
            </a:pPr>
            <a:r>
              <a:rPr lang="zh-CN" altLang="en-US"/>
              <a:t>	私有的 r14 – 通常用作连接（或返回地址）寄存器。每一种模式有自己的 r14。</a:t>
            </a:r>
            <a:endParaRPr lang="zh-CN" altLang="en-US"/>
          </a:p>
          <a:p>
            <a:pPr lvl="1" eaLnBrk="1" hangingPunct="1">
              <a:spcAft>
                <a:spcPts val="1200"/>
              </a:spcAft>
            </a:pPr>
            <a:r>
              <a:rPr lang="zh-CN" altLang="en-US"/>
              <a:t>	r15 – 通常用作程序计数器。</a:t>
            </a:r>
            <a:endParaRPr lang="zh-CN" altLang="en-US"/>
          </a:p>
          <a:p>
            <a:pPr eaLnBrk="1" hangingPunct="1">
              <a:spcAft>
                <a:spcPts val="1200"/>
              </a:spcAft>
            </a:pPr>
            <a:r>
              <a:rPr lang="zh-CN" altLang="en-US"/>
              <a:t>  	 CPSR (Current Program Status Register) – 存储当前内核的状态和模式标示。</a:t>
            </a:r>
            <a:endParaRPr lang="zh-CN" altLang="en-US"/>
          </a:p>
          <a:p>
            <a:pPr eaLnBrk="1" hangingPunct="1">
              <a:spcAft>
                <a:spcPts val="1200"/>
              </a:spcAft>
            </a:pPr>
            <a:r>
              <a:rPr lang="zh-CN" altLang="en-US"/>
              <a:t>	 特权模式下，私有的 SPSR (Saved Program Status Register) –当一个异常发生时保存当前的CPSR 值。结合连接寄存器可使处理器返回先前的状态。</a:t>
            </a:r>
            <a:endParaRPr lang="zh-CN" altLang="en-US"/>
          </a:p>
        </p:txBody>
      </p:sp>
      <p:sp>
        <p:nvSpPr>
          <p:cNvPr id="81923" name="Rectangle 3"/>
          <p:cNvSpPr>
            <a:spLocks noGrp="1" noRot="1" noChangeAspect="1" noChangeArrowheads="1" noTextEdit="1"/>
          </p:cNvSpPr>
          <p:nvPr>
            <p:ph type="sldImg" idx="4294967295"/>
          </p:nvPr>
        </p:nvSpPr>
        <p:spPr>
          <a:xfrm>
            <a:off x="1279525" y="842963"/>
            <a:ext cx="4284663" cy="3213100"/>
          </a:xfrm>
        </p:spPr>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3970" name="幻灯片图像占位符 1"/>
          <p:cNvSpPr>
            <a:spLocks noGrp="1" noRot="1" noChangeAspect="1" noChangeArrowheads="1" noTextEdit="1"/>
          </p:cNvSpPr>
          <p:nvPr>
            <p:ph type="sldImg" idx="4294967295"/>
          </p:nvPr>
        </p:nvSpPr>
        <p:spPr>
          <a:xfrm>
            <a:off x="-2070100" y="0"/>
            <a:ext cx="8358188" cy="6270625"/>
          </a:xfrm>
        </p:spPr>
      </p:sp>
      <p:sp>
        <p:nvSpPr>
          <p:cNvPr id="83971" name="备注占位符 2"/>
          <p:cNvSpPr>
            <a:spLocks noGrp="1" noRot="1" noChangeAspect="1" noChangeArrowheads="1" noTextEdit="1"/>
          </p:cNvSpPr>
          <p:nvPr>
            <p:ph type="body" idx="1"/>
          </p:nvPr>
        </p:nvSpPr>
        <p:spPr bwMode="auto">
          <a:xfrm>
            <a:off x="457200" y="1219200"/>
            <a:ext cx="8229600" cy="4910138"/>
          </a:xfrm>
          <a:prstGeom prst="rect">
            <a:avLst/>
          </a:prstGeom>
          <a:noFill/>
          <a:ln>
            <a:miter lim="800000"/>
          </a:ln>
        </p:spPr>
        <p:txBody>
          <a:bodyPr/>
          <a:lstStyle/>
          <a:p>
            <a:r>
              <a:rPr lang="en-US"/>
              <a:t>In previous architecture versions, MSR instructions can modify the flags byte, bits [31:24], of the</a:t>
            </a:r>
            <a:endParaRPr lang="zh-CN" altLang="en-US"/>
          </a:p>
          <a:p>
            <a:r>
              <a:rPr lang="en-US"/>
              <a:t>CPSR in any mode, but the other three bytes are only modifiable in privileged modes.</a:t>
            </a:r>
            <a:endParaRPr lang="zh-CN" altLang="en-US"/>
          </a:p>
          <a:p>
            <a:r>
              <a:rPr lang="en-US"/>
              <a:t>After the introduction of ARMv6 however,— N— Z— C— V— Q— GE[3:0]— E.Bits that are freely modifiable from any mode.</a:t>
            </a:r>
            <a:endParaRPr lang="zh-CN" altLang="en-US"/>
          </a:p>
          <a:p>
            <a:r>
              <a:rPr lang="en-US"/>
              <a:t>— A— I— F— M[4:0] Bits that can only be modified from privileged modes.</a:t>
            </a:r>
            <a:endParaRPr lang="zh-CN" altLang="en-US"/>
          </a:p>
          <a:p>
            <a:endParaRPr lang="zh-CN" altLang="en-US"/>
          </a:p>
          <a:p>
            <a:endParaRPr lang="zh-CN" altLang="en-US"/>
          </a:p>
          <a:p>
            <a:endParaRPr lang="zh-CN" altLang="en-US"/>
          </a:p>
          <a:p>
            <a:endParaRPr lang="zh-CN" altLang="en-US"/>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idx="4294967295"/>
          </p:nvPr>
        </p:nvSpPr>
        <p:spPr>
          <a:xfrm>
            <a:off x="1279525" y="842963"/>
            <a:ext cx="4284663" cy="3213100"/>
          </a:xfrm>
        </p:spPr>
      </p:sp>
      <p:sp>
        <p:nvSpPr>
          <p:cNvPr id="90115" name="Rectangle 3"/>
          <p:cNvSpPr>
            <a:spLocks noGrp="1" noRot="1" noChangeAspect="1" noChangeArrowheads="1" noTextEdit="1"/>
          </p:cNvSpPr>
          <p:nvPr>
            <p:ph type="body" idx="1"/>
          </p:nvPr>
        </p:nvSpPr>
        <p:spPr bwMode="auto">
          <a:xfrm>
            <a:off x="912813" y="4359275"/>
            <a:ext cx="5030787" cy="4132263"/>
          </a:xfrm>
          <a:prstGeom prst="rect">
            <a:avLst/>
          </a:prstGeom>
          <a:noFill/>
          <a:ln>
            <a:miter lim="800000"/>
          </a:ln>
        </p:spPr>
        <p:txBody>
          <a:bodyPr/>
          <a:lstStyle/>
          <a:p>
            <a:pPr eaLnBrk="1" hangingPunct="1"/>
            <a:r>
              <a:rPr lang="en-US"/>
              <a:t>Little endian:</a:t>
            </a:r>
            <a:endParaRPr lang="zh-CN" altLang="en-US"/>
          </a:p>
          <a:p>
            <a:pPr lvl="1" eaLnBrk="1" hangingPunct="1"/>
            <a:r>
              <a:rPr lang="zh-CN" altLang="en-US"/>
              <a:t>最低有效字节被存储在内存的低地址空间 </a:t>
            </a:r>
            <a:endParaRPr lang="zh-CN" altLang="en-US"/>
          </a:p>
          <a:p>
            <a:pPr eaLnBrk="1" hangingPunct="1"/>
            <a:r>
              <a:rPr lang="en-US"/>
              <a:t>Big endian:</a:t>
            </a:r>
            <a:endParaRPr lang="zh-CN" altLang="en-US"/>
          </a:p>
          <a:p>
            <a:pPr lvl="1" eaLnBrk="1" hangingPunct="1"/>
            <a:r>
              <a:rPr lang="zh-CN" altLang="en-US"/>
              <a:t>最高有效字节被存储在内存的低地址空间</a:t>
            </a:r>
            <a:endParaRPr lang="zh-CN" altLang="en-US"/>
          </a:p>
          <a:p>
            <a:pPr lvl="1" eaLnBrk="1" hangingPunct="1"/>
            <a:endParaRPr lang="zh-CN" altLang="en-US"/>
          </a:p>
          <a:p>
            <a:pPr eaLnBrk="1" hangingPunct="1"/>
            <a:r>
              <a:rPr lang="zh-CN" altLang="en-US"/>
              <a:t>这没有实际的意义除非数据使用字存储然后存取使用小的尺寸</a:t>
            </a:r>
            <a:r>
              <a:rPr lang="en-US"/>
              <a:t>(halfwords or bytes)</a:t>
            </a:r>
            <a:r>
              <a:rPr lang="zh-CN" altLang="en-US"/>
              <a:t>。</a:t>
            </a:r>
            <a:endParaRPr lang="zh-CN" altLang="en-US"/>
          </a:p>
          <a:p>
            <a:pPr lvl="1" eaLnBrk="1" hangingPunct="1"/>
            <a:r>
              <a:rPr lang="en-US"/>
              <a:t>byte / halfword </a:t>
            </a:r>
            <a:r>
              <a:rPr lang="zh-CN" altLang="en-US"/>
              <a:t>操作将和系统的 </a:t>
            </a:r>
            <a:r>
              <a:rPr lang="en-US"/>
              <a:t>endianess </a:t>
            </a:r>
            <a:r>
              <a:rPr lang="zh-CN" altLang="en-US"/>
              <a:t>相关。</a:t>
            </a:r>
            <a:endParaRPr lang="zh-CN" altLang="en-US"/>
          </a:p>
          <a:p>
            <a:pPr eaLnBrk="1" hangingPunct="1"/>
            <a:r>
              <a:rPr lang="en-US"/>
              <a:t>ARM </a:t>
            </a:r>
            <a:r>
              <a:rPr lang="zh-CN" altLang="en-US"/>
              <a:t>可以使用下边两种方法来配置</a:t>
            </a:r>
            <a:r>
              <a:rPr lang="en-US"/>
              <a:t>endianess</a:t>
            </a:r>
            <a:r>
              <a:rPr lang="zh-CN" altLang="en-US"/>
              <a:t>（使用 </a:t>
            </a:r>
            <a:r>
              <a:rPr lang="en-US"/>
              <a:t>BIGEND </a:t>
            </a:r>
            <a:r>
              <a:rPr lang="zh-CN" altLang="en-US"/>
              <a:t>信号或使用</a:t>
            </a:r>
            <a:r>
              <a:rPr lang="en-US"/>
              <a:t>CP15</a:t>
            </a:r>
            <a:r>
              <a:rPr lang="zh-CN" altLang="en-US"/>
              <a:t>）。 </a:t>
            </a:r>
            <a:endParaRPr lang="zh-CN" altLang="en-US"/>
          </a:p>
          <a:p>
            <a:pPr eaLnBrk="1" hangingPunct="1"/>
            <a:endParaRPr lang="zh-CN" altLang="en-US"/>
          </a:p>
          <a:p>
            <a:pPr eaLnBrk="1" hangingPunct="1"/>
            <a:r>
              <a:rPr lang="zh-CN" altLang="en-US"/>
              <a:t>小端通常是</a:t>
            </a:r>
            <a:r>
              <a:rPr lang="en-US"/>
              <a:t>ARM</a:t>
            </a:r>
            <a:r>
              <a:rPr lang="zh-CN" altLang="en-US"/>
              <a:t>处理器的缺省格式。</a:t>
            </a:r>
            <a:endParaRPr lang="zh-CN" altLang="en-US"/>
          </a:p>
          <a:p>
            <a:pPr eaLnBrk="1" hangingPunct="1"/>
            <a:endParaRPr lang="zh-CN" altLang="en-US"/>
          </a:p>
          <a:p>
            <a:pPr eaLnBrk="1" hangingPunct="1"/>
            <a:r>
              <a:rPr lang="zh-CN" altLang="en-US"/>
              <a:t>在这两种中</a:t>
            </a:r>
            <a:r>
              <a:rPr lang="en-US"/>
              <a:t>ARM </a:t>
            </a:r>
            <a:r>
              <a:rPr lang="zh-CN" altLang="en-US"/>
              <a:t>没有任何偏爱，大多数人会使用不同的字节序由于历史的原因 </a:t>
            </a:r>
            <a:r>
              <a:rPr lang="en-US"/>
              <a:t>(eg Intel </a:t>
            </a:r>
            <a:r>
              <a:rPr lang="zh-CN" altLang="en-US"/>
              <a:t>背景的应用 </a:t>
            </a:r>
            <a:r>
              <a:rPr lang="en-US"/>
              <a:t>little endian) </a:t>
            </a:r>
            <a:r>
              <a:rPr lang="zh-CN" altLang="en-US"/>
              <a:t>或应用的原因 </a:t>
            </a:r>
            <a:r>
              <a:rPr lang="en-US"/>
              <a:t>(eg </a:t>
            </a:r>
            <a:r>
              <a:rPr lang="zh-CN" altLang="en-US"/>
              <a:t>网络上的应用 </a:t>
            </a:r>
            <a:r>
              <a:rPr lang="en-US"/>
              <a:t>big endian).</a:t>
            </a:r>
            <a:endParaRPr lang="zh-CN" altLang="en-US"/>
          </a:p>
          <a:p>
            <a:pPr lvl="1" algn="ctr" eaLnBrk="1" hangingPunct="1"/>
            <a:endParaRPr lang="zh-CN" altLang="en-US"/>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body" idx="1"/>
          </p:nvPr>
        </p:nvSpPr>
        <p:spPr bwMode="auto">
          <a:xfrm>
            <a:off x="912813" y="4359275"/>
            <a:ext cx="5240337" cy="4132263"/>
          </a:xfrm>
          <a:prstGeom prst="rect">
            <a:avLst/>
          </a:prstGeom>
          <a:noFill/>
          <a:ln>
            <a:miter lim="800000"/>
          </a:ln>
        </p:spPr>
        <p:txBody>
          <a:bodyPr/>
          <a:lstStyle/>
          <a:p>
            <a:pPr eaLnBrk="1" hangingPunct="1"/>
            <a:r>
              <a:rPr lang="en-US"/>
              <a:t>	</a:t>
            </a:r>
            <a:r>
              <a:rPr lang="zh-CN" altLang="en-US"/>
              <a:t>此处主要介绍</a:t>
            </a:r>
            <a:r>
              <a:rPr lang="en-US"/>
              <a:t>ARM</a:t>
            </a:r>
            <a:r>
              <a:rPr lang="zh-CN" altLang="en-US"/>
              <a:t>指令集的特性，而不是具体讲解</a:t>
            </a:r>
            <a:r>
              <a:rPr lang="en-US"/>
              <a:t>ARM</a:t>
            </a:r>
            <a:r>
              <a:rPr lang="zh-CN" altLang="en-US"/>
              <a:t>指令集</a:t>
            </a:r>
            <a:endParaRPr lang="zh-CN" altLang="en-US"/>
          </a:p>
          <a:p>
            <a:pPr lvl="3" eaLnBrk="1" hangingPunct="1"/>
            <a:r>
              <a:rPr lang="en-US"/>
              <a:t>SUB    r0,r1,#5               ; r0=r1-5</a:t>
            </a:r>
            <a:endParaRPr lang="zh-CN" altLang="en-US"/>
          </a:p>
          <a:p>
            <a:pPr lvl="3" eaLnBrk="1" hangingPunct="1"/>
            <a:r>
              <a:rPr lang="en-US"/>
              <a:t>ADD    r2,r3,r3, LSL #2  ; r2=r3*5</a:t>
            </a:r>
            <a:endParaRPr lang="zh-CN" altLang="en-US"/>
          </a:p>
          <a:p>
            <a:pPr lvl="3" eaLnBrk="1" hangingPunct="1"/>
            <a:r>
              <a:rPr lang="en-US"/>
              <a:t>ANDS   r4,r4,#0x20       ; r4=r4 AND 0x20; set flags</a:t>
            </a:r>
            <a:endParaRPr lang="zh-CN" altLang="en-US"/>
          </a:p>
          <a:p>
            <a:pPr lvl="3" eaLnBrk="1" hangingPunct="1"/>
            <a:r>
              <a:rPr lang="en-US"/>
              <a:t>ADDEQ  r5,r5,r6           ; if EQ, r5=r5+r6</a:t>
            </a:r>
            <a:endParaRPr lang="en-US"/>
          </a:p>
          <a:p>
            <a:pPr lvl="3" eaLnBrk="1" hangingPunct="1"/>
            <a:r>
              <a:rPr lang="en-US"/>
              <a:t>LDR    r0,[r1],#4           ; r0 = contents of address  pointed to by r1; r1=r1+4</a:t>
            </a:r>
            <a:endParaRPr lang="zh-CN" altLang="en-US"/>
          </a:p>
          <a:p>
            <a:pPr lvl="3" eaLnBrk="1" hangingPunct="1"/>
            <a:r>
              <a:rPr lang="en-US"/>
              <a:t>STRNEB r2,[r3,r4]        ; if NE contents of byte pointed to by (r3+r4) = r2[7-0]</a:t>
            </a:r>
            <a:endParaRPr lang="zh-CN" altLang="en-US"/>
          </a:p>
          <a:p>
            <a:pPr lvl="3" eaLnBrk="1" hangingPunct="1"/>
            <a:r>
              <a:rPr lang="en-US"/>
              <a:t>LDRSH  r5,[r6,#8]!        ; sign extended r5 = contents of halfword pointed to by (r6+8) and update r6</a:t>
            </a:r>
            <a:endParaRPr lang="zh-CN" altLang="en-US"/>
          </a:p>
          <a:p>
            <a:pPr lvl="3" eaLnBrk="1" hangingPunct="1"/>
            <a:r>
              <a:rPr lang="en-US"/>
              <a:t>STMFD  sp!,{..regs..}    ; stack registers in list,update sp</a:t>
            </a:r>
            <a:endParaRPr lang="zh-CN" altLang="en-US"/>
          </a:p>
        </p:txBody>
      </p:sp>
      <p:sp>
        <p:nvSpPr>
          <p:cNvPr id="95235" name="Rectangle 3"/>
          <p:cNvSpPr>
            <a:spLocks noGrp="1" noRot="1" noChangeAspect="1" noChangeArrowheads="1" noTextEdit="1"/>
          </p:cNvSpPr>
          <p:nvPr>
            <p:ph type="sldImg" idx="4294967295"/>
          </p:nvPr>
        </p:nvSpPr>
        <p:spPr>
          <a:xfrm>
            <a:off x="1279525" y="842963"/>
            <a:ext cx="4284663" cy="3213100"/>
          </a:xfrm>
        </p:spPr>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日期占位符 4"/>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日期占位符 4"/>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日期占位符 4"/>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6" name="日期占位符 5"/>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8" name="日期占位符 7"/>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4" name="日期占位符 3"/>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3" name="日期占位符 2"/>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6" name="日期占位符 5"/>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6" name="日期占位符 5"/>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日期占位符 4"/>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日期占位符 4"/>
          <p:cNvSpPr>
            <a:spLocks noGrp="1"/>
          </p:cNvSpPr>
          <p:nvPr>
            <p:ph type="dt" sz="half" idx="11"/>
          </p:nvPr>
        </p:nvSpPr>
        <p:spPr/>
        <p:txBody>
          <a:bodyPr/>
          <a:lstStyle>
            <a:lvl1pPr>
              <a:defRPr/>
            </a:lvl1pPr>
          </a:lstStyle>
          <a:p>
            <a:endParaRPr lang="zh-CN"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灯片编号占位符 4"/>
          <p:cNvSpPr>
            <a:spLocks noGrp="1"/>
          </p:cNvSpPr>
          <p:nvPr>
            <p:ph type="sldNum" sz="quarter" idx="11"/>
          </p:nvPr>
        </p:nvSpPr>
        <p:spPr/>
        <p:txBody>
          <a:bodyPr/>
          <a:lstStyle>
            <a:lvl1pPr>
              <a:defRPr/>
            </a:lvl1pPr>
          </a:lstStyle>
          <a:p>
            <a:fld id="{DBCFCC65-CE67-4FA6-AA62-753292AD1E6E}" type="slidenum">
              <a:rPr lang="zh-CN" altLang="en-US"/>
            </a:fld>
            <a:endParaRPr lang="zh-CN" altLang="en-US" sz="1800">
              <a:solidFill>
                <a:srgbClr val="E30C07"/>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灯片编号占位符 4"/>
          <p:cNvSpPr>
            <a:spLocks noGrp="1"/>
          </p:cNvSpPr>
          <p:nvPr>
            <p:ph type="sldNum" sz="quarter" idx="11"/>
          </p:nvPr>
        </p:nvSpPr>
        <p:spPr/>
        <p:txBody>
          <a:bodyPr/>
          <a:lstStyle>
            <a:lvl1pPr>
              <a:defRPr/>
            </a:lvl1pPr>
          </a:lstStyle>
          <a:p>
            <a:fld id="{393D4F4B-6535-4C8A-B410-0111FCDFE218}" type="slidenum">
              <a:rPr lang="zh-CN" altLang="en-US"/>
            </a:fld>
            <a:endParaRPr lang="zh-CN" altLang="en-US" sz="1800">
              <a:solidFill>
                <a:srgbClr val="E30C07"/>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灯片编号占位符 4"/>
          <p:cNvSpPr>
            <a:spLocks noGrp="1"/>
          </p:cNvSpPr>
          <p:nvPr>
            <p:ph type="sldNum" sz="quarter" idx="11"/>
          </p:nvPr>
        </p:nvSpPr>
        <p:spPr/>
        <p:txBody>
          <a:bodyPr/>
          <a:lstStyle>
            <a:lvl1pPr>
              <a:defRPr/>
            </a:lvl1pPr>
          </a:lstStyle>
          <a:p>
            <a:fld id="{15107058-CC60-48AB-A295-76AD6341DCB8}" type="slidenum">
              <a:rPr lang="zh-CN" altLang="en-US"/>
            </a:fld>
            <a:endParaRPr lang="zh-CN" altLang="en-US" sz="1800">
              <a:solidFill>
                <a:srgbClr val="E30C07"/>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6" name="灯片编号占位符 5"/>
          <p:cNvSpPr>
            <a:spLocks noGrp="1"/>
          </p:cNvSpPr>
          <p:nvPr>
            <p:ph type="sldNum" sz="quarter" idx="11"/>
          </p:nvPr>
        </p:nvSpPr>
        <p:spPr/>
        <p:txBody>
          <a:bodyPr/>
          <a:lstStyle>
            <a:lvl1pPr>
              <a:defRPr/>
            </a:lvl1pPr>
          </a:lstStyle>
          <a:p>
            <a:fld id="{664E6FE6-E6F5-4FFB-A088-2B5E2F49123A}" type="slidenum">
              <a:rPr lang="zh-CN" altLang="en-US"/>
            </a:fld>
            <a:endParaRPr lang="zh-CN" altLang="en-US" sz="1800">
              <a:solidFill>
                <a:srgbClr val="E30C07"/>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8" name="灯片编号占位符 7"/>
          <p:cNvSpPr>
            <a:spLocks noGrp="1"/>
          </p:cNvSpPr>
          <p:nvPr>
            <p:ph type="sldNum" sz="quarter" idx="11"/>
          </p:nvPr>
        </p:nvSpPr>
        <p:spPr/>
        <p:txBody>
          <a:bodyPr/>
          <a:lstStyle>
            <a:lvl1pPr>
              <a:defRPr/>
            </a:lvl1pPr>
          </a:lstStyle>
          <a:p>
            <a:fld id="{5EA319AA-9ED5-4489-B5FF-4337A3320A9C}" type="slidenum">
              <a:rPr lang="zh-CN" altLang="en-US"/>
            </a:fld>
            <a:endParaRPr lang="zh-CN" altLang="en-US" sz="1800">
              <a:solidFill>
                <a:srgbClr val="E30C07"/>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4" name="灯片编号占位符 3"/>
          <p:cNvSpPr>
            <a:spLocks noGrp="1"/>
          </p:cNvSpPr>
          <p:nvPr>
            <p:ph type="sldNum" sz="quarter" idx="11"/>
          </p:nvPr>
        </p:nvSpPr>
        <p:spPr/>
        <p:txBody>
          <a:bodyPr/>
          <a:lstStyle>
            <a:lvl1pPr>
              <a:defRPr/>
            </a:lvl1pPr>
          </a:lstStyle>
          <a:p>
            <a:fld id="{CBB2FB5E-857F-4E4E-8B5C-14579A351E25}" type="slidenum">
              <a:rPr lang="zh-CN" altLang="en-US"/>
            </a:fld>
            <a:endParaRPr lang="zh-CN" altLang="en-US" sz="1800">
              <a:solidFill>
                <a:srgbClr val="E30C07"/>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3" name="灯片编号占位符 2"/>
          <p:cNvSpPr>
            <a:spLocks noGrp="1"/>
          </p:cNvSpPr>
          <p:nvPr>
            <p:ph type="sldNum" sz="quarter" idx="11"/>
          </p:nvPr>
        </p:nvSpPr>
        <p:spPr/>
        <p:txBody>
          <a:bodyPr/>
          <a:lstStyle>
            <a:lvl1pPr>
              <a:defRPr/>
            </a:lvl1pPr>
          </a:lstStyle>
          <a:p>
            <a:fld id="{086A0444-263B-448A-9C2F-78CFCBC4DEAB}" type="slidenum">
              <a:rPr lang="zh-CN" altLang="en-US"/>
            </a:fld>
            <a:endParaRPr lang="zh-CN" altLang="en-US" sz="1800">
              <a:solidFill>
                <a:srgbClr val="E30C07"/>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6" name="灯片编号占位符 5"/>
          <p:cNvSpPr>
            <a:spLocks noGrp="1"/>
          </p:cNvSpPr>
          <p:nvPr>
            <p:ph type="sldNum" sz="quarter" idx="11"/>
          </p:nvPr>
        </p:nvSpPr>
        <p:spPr/>
        <p:txBody>
          <a:bodyPr/>
          <a:lstStyle>
            <a:lvl1pPr>
              <a:defRPr/>
            </a:lvl1pPr>
          </a:lstStyle>
          <a:p>
            <a:fld id="{23604EEA-D2D8-475D-A049-82F750673256}" type="slidenum">
              <a:rPr lang="zh-CN" altLang="en-US"/>
            </a:fld>
            <a:endParaRPr lang="zh-CN" altLang="en-US" sz="1800">
              <a:solidFill>
                <a:srgbClr val="E30C07"/>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6" name="灯片编号占位符 5"/>
          <p:cNvSpPr>
            <a:spLocks noGrp="1"/>
          </p:cNvSpPr>
          <p:nvPr>
            <p:ph type="sldNum" sz="quarter" idx="11"/>
          </p:nvPr>
        </p:nvSpPr>
        <p:spPr/>
        <p:txBody>
          <a:bodyPr/>
          <a:lstStyle>
            <a:lvl1pPr>
              <a:defRPr/>
            </a:lvl1pPr>
          </a:lstStyle>
          <a:p>
            <a:fld id="{E3BB1C4D-69E5-4360-90D2-90084B331715}" type="slidenum">
              <a:rPr lang="zh-CN" altLang="en-US"/>
            </a:fld>
            <a:endParaRPr lang="zh-CN" altLang="en-US" sz="1800">
              <a:solidFill>
                <a:srgbClr val="E30C07"/>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灯片编号占位符 4"/>
          <p:cNvSpPr>
            <a:spLocks noGrp="1"/>
          </p:cNvSpPr>
          <p:nvPr>
            <p:ph type="sldNum" sz="quarter" idx="11"/>
          </p:nvPr>
        </p:nvSpPr>
        <p:spPr/>
        <p:txBody>
          <a:bodyPr/>
          <a:lstStyle>
            <a:lvl1pPr>
              <a:defRPr/>
            </a:lvl1pPr>
          </a:lstStyle>
          <a:p>
            <a:fld id="{6D402840-8FD5-46E2-B575-EC8933435956}" type="slidenum">
              <a:rPr lang="zh-CN" altLang="en-US"/>
            </a:fld>
            <a:endParaRPr lang="zh-CN" altLang="en-US" sz="1800">
              <a:solidFill>
                <a:srgbClr val="E30C07"/>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zh-CN"/>
              <a:t>www.embedu.org</a:t>
            </a:r>
            <a:endParaRPr lang="zh-CN" altLang="zh-CN" sz="1800">
              <a:solidFill>
                <a:srgbClr val="E30C07"/>
              </a:solidFill>
            </a:endParaRPr>
          </a:p>
        </p:txBody>
      </p:sp>
      <p:sp>
        <p:nvSpPr>
          <p:cNvPr id="5" name="灯片编号占位符 4"/>
          <p:cNvSpPr>
            <a:spLocks noGrp="1"/>
          </p:cNvSpPr>
          <p:nvPr>
            <p:ph type="sldNum" sz="quarter" idx="11"/>
          </p:nvPr>
        </p:nvSpPr>
        <p:spPr/>
        <p:txBody>
          <a:bodyPr/>
          <a:lstStyle>
            <a:lvl1pPr>
              <a:defRPr/>
            </a:lvl1pPr>
          </a:lstStyle>
          <a:p>
            <a:fld id="{FF01061E-C92E-48F6-8A8D-8CC7E162FEB2}" type="slidenum">
              <a:rPr lang="zh-CN" altLang="en-US"/>
            </a:fld>
            <a:endParaRPr lang="zh-CN" altLang="en-US" sz="1800">
              <a:solidFill>
                <a:srgbClr val="E30C0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zh-CN" altLang="zh-CN"/>
              <a:t>www.embedu.org</a:t>
            </a:r>
            <a:endParaRPr lang="zh-CN" altLang="zh-CN" sz="1800">
              <a:solidFill>
                <a:srgbClr val="E30C0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2.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2.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直接连接符 10"/>
          <p:cNvSpPr>
            <a:spLocks noChangeShapeType="1"/>
          </p:cNvSpPr>
          <p:nvPr/>
        </p:nvSpPr>
        <p:spPr bwMode="auto">
          <a:xfrm>
            <a:off x="457200" y="6353175"/>
            <a:ext cx="8229600" cy="0"/>
          </a:xfrm>
          <a:prstGeom prst="line">
            <a:avLst/>
          </a:prstGeom>
          <a:noFill/>
          <a:ln w="9525" cap="flat" cmpd="sng">
            <a:solidFill>
              <a:schemeClr val="accent2"/>
            </a:solidFill>
            <a:prstDash val="dash"/>
            <a:round/>
          </a:ln>
        </p:spPr>
        <p:txBody>
          <a:bodyPr/>
          <a:lstStyle/>
          <a:p>
            <a:endParaRPr lang="zh-CN" altLang="zh-CN">
              <a:solidFill>
                <a:schemeClr val="tx1"/>
              </a:solidFill>
              <a:sym typeface="Arial" panose="020B0604020202020204" pitchFamily="34" charset="0"/>
            </a:endParaRPr>
          </a:p>
        </p:txBody>
      </p:sp>
      <p:sp>
        <p:nvSpPr>
          <p:cNvPr id="1027" name="直接连接符 11"/>
          <p:cNvSpPr>
            <a:spLocks noChangeShapeType="1"/>
          </p:cNvSpPr>
          <p:nvPr/>
        </p:nvSpPr>
        <p:spPr bwMode="auto">
          <a:xfrm rot="5400000">
            <a:off x="3159919" y="3323432"/>
            <a:ext cx="6035675" cy="1587"/>
          </a:xfrm>
          <a:prstGeom prst="line">
            <a:avLst/>
          </a:prstGeom>
          <a:noFill/>
          <a:ln w="9525" cap="flat" cmpd="sng">
            <a:solidFill>
              <a:schemeClr val="accent2"/>
            </a:solidFill>
            <a:prstDash val="dash"/>
            <a:round/>
          </a:ln>
        </p:spPr>
        <p:txBody>
          <a:bodyPr/>
          <a:lstStyle/>
          <a:p>
            <a:endParaRPr lang="zh-CN" altLang="zh-CN">
              <a:solidFill>
                <a:schemeClr val="tx1"/>
              </a:solidFill>
              <a:sym typeface="Arial" panose="020B0604020202020204" pitchFamily="34" charset="0"/>
            </a:endParaRPr>
          </a:p>
        </p:txBody>
      </p:sp>
      <p:sp>
        <p:nvSpPr>
          <p:cNvPr id="1028" name="等腰三角形 12"/>
          <p:cNvSpPr>
            <a:spLocks noChangeAspect="1" noChangeArrowheads="1"/>
          </p:cNvSpPr>
          <p:nvPr/>
        </p:nvSpPr>
        <p:spPr bwMode="auto">
          <a:xfrm rot="5400000">
            <a:off x="419100" y="6467475"/>
            <a:ext cx="190500" cy="120650"/>
          </a:xfrm>
          <a:prstGeom prst="triangle">
            <a:avLst>
              <a:gd name="adj" fmla="val 50000"/>
            </a:avLst>
          </a:prstGeom>
          <a:solidFill>
            <a:schemeClr val="accent2"/>
          </a:solidFill>
          <a:ln w="9525">
            <a:noFill/>
            <a:miter lim="800000"/>
          </a:ln>
        </p:spPr>
        <p:txBody>
          <a:bodyPr anchor="ctr"/>
          <a:lstStyle/>
          <a:p>
            <a:pPr algn="ctr"/>
            <a:endParaRPr lang="zh-CN" altLang="zh-CN">
              <a:solidFill>
                <a:srgbClr val="FFFFFF"/>
              </a:solidFill>
              <a:sym typeface="Arial" panose="020B0604020202020204" pitchFamily="34" charset="0"/>
            </a:endParaRPr>
          </a:p>
        </p:txBody>
      </p:sp>
      <p:sp>
        <p:nvSpPr>
          <p:cNvPr id="1029" name="标题占位符 21"/>
          <p:cNvSpPr>
            <a:spLocks noGrp="1" noChangeArrowheads="1"/>
          </p:cNvSpPr>
          <p:nvPr>
            <p:ph type="title" idx="4294967295"/>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30" name="文本占位符 12"/>
          <p:cNvSpPr>
            <a:spLocks noGrp="1" noChangeArrowheads="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smtClean="0">
                <a:sym typeface="Times New Roman" panose="02020603050405020304" pitchFamily="18" charset="0"/>
              </a:rPr>
              <a:t>单击此处编辑母版文本样式</a:t>
            </a:r>
            <a:endParaRPr lang="zh-CN" smtClean="0">
              <a:sym typeface="Times New Roman" panose="02020603050405020304" pitchFamily="18" charset="0"/>
            </a:endParaRPr>
          </a:p>
          <a:p>
            <a:pPr lvl="1"/>
            <a:r>
              <a:rPr lang="zh-CN" smtClean="0">
                <a:sym typeface="Times New Roman" panose="02020603050405020304" pitchFamily="18" charset="0"/>
              </a:rPr>
              <a:t>第二级</a:t>
            </a:r>
            <a:endParaRPr lang="zh-CN" smtClean="0">
              <a:sym typeface="Times New Roman" panose="02020603050405020304" pitchFamily="18" charset="0"/>
            </a:endParaRPr>
          </a:p>
          <a:p>
            <a:pPr lvl="2"/>
            <a:r>
              <a:rPr lang="zh-CN" smtClean="0">
                <a:sym typeface="Times New Roman" panose="02020603050405020304" pitchFamily="18" charset="0"/>
              </a:rPr>
              <a:t>第三级</a:t>
            </a:r>
            <a:endParaRPr lang="zh-CN" smtClean="0">
              <a:sym typeface="Times New Roman" panose="02020603050405020304" pitchFamily="18" charset="0"/>
            </a:endParaRPr>
          </a:p>
          <a:p>
            <a:pPr lvl="3"/>
            <a:r>
              <a:rPr lang="zh-CN" smtClean="0">
                <a:sym typeface="Times New Roman" panose="02020603050405020304" pitchFamily="18" charset="0"/>
              </a:rPr>
              <a:t>第四级</a:t>
            </a:r>
            <a:endParaRPr lang="zh-CN" smtClean="0">
              <a:sym typeface="Times New Roman" panose="02020603050405020304" pitchFamily="18" charset="0"/>
            </a:endParaRPr>
          </a:p>
          <a:p>
            <a:pPr lvl="4"/>
            <a:r>
              <a:rPr lang="zh-CN" smtClean="0">
                <a:sym typeface="Times New Roman" panose="02020603050405020304" pitchFamily="18" charset="0"/>
              </a:rPr>
              <a:t>第五级</a:t>
            </a:r>
            <a:endParaRPr lang="zh-CN" smtClean="0">
              <a:sym typeface="Times New Roman" panose="02020603050405020304" pitchFamily="18" charset="0"/>
            </a:endParaRPr>
          </a:p>
        </p:txBody>
      </p:sp>
      <p:sp>
        <p:nvSpPr>
          <p:cNvPr id="1031" name="日期占位符 4"/>
          <p:cNvSpPr>
            <a:spLocks noGrp="1" noChangeArrowheads="1"/>
          </p:cNvSpPr>
          <p:nvPr>
            <p:ph type="dt" sz="half" idx="2"/>
          </p:nvPr>
        </p:nvSpPr>
        <p:spPr bwMode="auto">
          <a:xfrm>
            <a:off x="6400800" y="6492875"/>
            <a:ext cx="2289175" cy="365125"/>
          </a:xfrm>
          <a:prstGeom prst="rect">
            <a:avLst/>
          </a:prstGeom>
          <a:noFill/>
          <a:ln w="9525">
            <a:noFill/>
            <a:miter lim="800000"/>
          </a:ln>
        </p:spPr>
        <p:txBody>
          <a:bodyPr vert="horz" wrap="square" lIns="91440" tIns="45720" rIns="91440" bIns="45720" numCol="1" anchor="t" anchorCtr="0" compatLnSpc="1"/>
          <a:lstStyle>
            <a:lvl1pPr>
              <a:defRPr sz="1400">
                <a:solidFill>
                  <a:schemeClr val="tx2"/>
                </a:solidFill>
                <a:sym typeface="Arial" panose="020B0604020202020204" pitchFamily="34" charset="0"/>
              </a:defRPr>
            </a:lvl1pPr>
          </a:lstStyle>
          <a:p>
            <a:endParaRPr lang="zh-CN" altLang="zh-CN"/>
          </a:p>
        </p:txBody>
      </p:sp>
      <p:sp>
        <p:nvSpPr>
          <p:cNvPr id="1032" name="页脚占位符 2"/>
          <p:cNvSpPr>
            <a:spLocks noGrp="1" noChangeArrowheads="1"/>
          </p:cNvSpPr>
          <p:nvPr>
            <p:ph type="ftr" sz="quarter" idx="3"/>
          </p:nvPr>
        </p:nvSpPr>
        <p:spPr bwMode="auto">
          <a:xfrm>
            <a:off x="3124200" y="6381750"/>
            <a:ext cx="2895600" cy="476250"/>
          </a:xfrm>
          <a:prstGeom prst="rect">
            <a:avLst/>
          </a:prstGeom>
          <a:noFill/>
          <a:ln w="9525">
            <a:noFill/>
            <a:miter lim="800000"/>
          </a:ln>
        </p:spPr>
        <p:txBody>
          <a:bodyPr vert="horz" wrap="square" lIns="91440" tIns="45720" rIns="91440" bIns="45720" numCol="1" anchor="t" anchorCtr="0" compatLnSpc="1"/>
          <a:lstStyle>
            <a:lvl1pPr algn="ctr">
              <a:defRPr sz="1400">
                <a:solidFill>
                  <a:schemeClr val="tx2"/>
                </a:solidFill>
                <a:sym typeface="Arial" panose="020B0604020202020204" pitchFamily="34" charset="0"/>
              </a:defRPr>
            </a:lvl1pPr>
          </a:lstStyle>
          <a:p>
            <a:r>
              <a:rPr lang="zh-CN" altLang="zh-CN"/>
              <a:t>www.embedu.org</a:t>
            </a:r>
            <a:endParaRPr lang="zh-CN" altLang="zh-CN"/>
          </a:p>
        </p:txBody>
      </p:sp>
      <p:pic>
        <p:nvPicPr>
          <p:cNvPr id="1033" name="Picture 12"/>
          <p:cNvPicPr>
            <a:picLocks noChangeAspect="1" noChangeArrowheads="1"/>
          </p:cNvPicPr>
          <p:nvPr/>
        </p:nvPicPr>
        <p:blipFill>
          <a:blip r:embed="rId12"/>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0" fontAlgn="base" hangingPunct="0">
        <a:spcBef>
          <a:spcPct val="0"/>
        </a:spcBef>
        <a:spcAft>
          <a:spcPct val="0"/>
        </a:spcAft>
        <a:defRPr sz="3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273050" indent="-273050" algn="l" defTabSz="0" rtl="0" eaLnBrk="0" fontAlgn="base" hangingPunct="0">
        <a:spcBef>
          <a:spcPts val="600"/>
        </a:spcBef>
        <a:spcAft>
          <a:spcPct val="0"/>
        </a:spcAft>
        <a:buClr>
          <a:schemeClr val="accent1"/>
        </a:buClr>
        <a:buSzPct val="76000"/>
        <a:buFont typeface="Wingdings 3" panose="05040102010807070707" pitchFamily="18" charset="2"/>
        <a:buChar char=""/>
        <a:defRPr sz="2600">
          <a:solidFill>
            <a:schemeClr val="tx1"/>
          </a:solidFill>
          <a:latin typeface="+mn-lt"/>
          <a:ea typeface="+mn-ea"/>
          <a:cs typeface="+mn-cs"/>
          <a:sym typeface="Times New Roman" panose="02020603050405020304" pitchFamily="18" charset="0"/>
        </a:defRPr>
      </a:lvl1pPr>
      <a:lvl2pPr marL="548005" indent="-271780" algn="l" defTabSz="0" rtl="0" eaLnBrk="0" fontAlgn="base" hangingPunct="0">
        <a:spcBef>
          <a:spcPts val="500"/>
        </a:spcBef>
        <a:spcAft>
          <a:spcPct val="0"/>
        </a:spcAft>
        <a:buClr>
          <a:schemeClr val="accent2"/>
        </a:buClr>
        <a:buSzPct val="76000"/>
        <a:buFont typeface="Wingdings 3" panose="05040102010807070707" pitchFamily="18" charset="2"/>
        <a:buChar char=""/>
        <a:defRPr sz="2300">
          <a:solidFill>
            <a:schemeClr val="tx2"/>
          </a:solidFill>
          <a:latin typeface="+mn-lt"/>
          <a:ea typeface="+mn-ea"/>
          <a:sym typeface="Times New Roman" panose="02020603050405020304" pitchFamily="18" charset="0"/>
        </a:defRPr>
      </a:lvl2pPr>
      <a:lvl3pPr marL="822325" indent="-228600" algn="l" defTabSz="0"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sym typeface="Times New Roman" panose="02020603050405020304" pitchFamily="18" charset="0"/>
        </a:defRPr>
      </a:lvl3pPr>
      <a:lvl4pPr marL="1097280" indent="-227330" algn="l" defTabSz="0"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sym typeface="Times New Roman" panose="02020603050405020304" pitchFamily="18" charset="0"/>
        </a:defRPr>
      </a:lvl4pPr>
      <a:lvl5pPr marL="13716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5pPr>
      <a:lvl6pPr marL="18288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6pPr>
      <a:lvl7pPr marL="22860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7pPr>
      <a:lvl8pPr marL="27432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8pPr>
      <a:lvl9pPr marL="32004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直接连接符 10"/>
          <p:cNvSpPr>
            <a:spLocks noChangeShapeType="1"/>
          </p:cNvSpPr>
          <p:nvPr/>
        </p:nvSpPr>
        <p:spPr bwMode="auto">
          <a:xfrm>
            <a:off x="457200" y="6353175"/>
            <a:ext cx="8229600" cy="0"/>
          </a:xfrm>
          <a:prstGeom prst="line">
            <a:avLst/>
          </a:prstGeom>
          <a:noFill/>
          <a:ln w="9525" cap="flat" cmpd="sng">
            <a:solidFill>
              <a:schemeClr val="accent2"/>
            </a:solidFill>
            <a:prstDash val="dash"/>
            <a:round/>
          </a:ln>
        </p:spPr>
        <p:txBody>
          <a:bodyPr/>
          <a:lstStyle/>
          <a:p>
            <a:endParaRPr lang="zh-CN" altLang="zh-CN">
              <a:solidFill>
                <a:schemeClr val="tx1"/>
              </a:solidFill>
              <a:cs typeface="Times New Roman" panose="02020603050405020304" pitchFamily="18" charset="0"/>
              <a:sym typeface="Arial" panose="020B0604020202020204" pitchFamily="34" charset="0"/>
            </a:endParaRPr>
          </a:p>
        </p:txBody>
      </p:sp>
      <p:sp>
        <p:nvSpPr>
          <p:cNvPr id="2051" name="等腰三角形 11"/>
          <p:cNvSpPr>
            <a:spLocks noChangeAspect="1" noChangeArrowheads="1"/>
          </p:cNvSpPr>
          <p:nvPr/>
        </p:nvSpPr>
        <p:spPr bwMode="auto">
          <a:xfrm rot="5400000">
            <a:off x="419100" y="6467475"/>
            <a:ext cx="190500" cy="120650"/>
          </a:xfrm>
          <a:prstGeom prst="triangle">
            <a:avLst>
              <a:gd name="adj" fmla="val 50000"/>
            </a:avLst>
          </a:prstGeom>
          <a:solidFill>
            <a:schemeClr val="accent2"/>
          </a:solidFill>
          <a:ln w="9525">
            <a:noFill/>
            <a:miter lim="800000"/>
          </a:ln>
        </p:spPr>
        <p:txBody>
          <a:bodyPr anchor="ctr"/>
          <a:lstStyle/>
          <a:p>
            <a:pPr algn="ctr"/>
            <a:endParaRPr lang="zh-CN" altLang="zh-CN">
              <a:solidFill>
                <a:srgbClr val="FFFFFF"/>
              </a:solidFill>
              <a:sym typeface="Arial" panose="020B0604020202020204" pitchFamily="34" charset="0"/>
            </a:endParaRPr>
          </a:p>
        </p:txBody>
      </p:sp>
      <p:sp>
        <p:nvSpPr>
          <p:cNvPr id="2052" name="直接连接符 12"/>
          <p:cNvSpPr>
            <a:spLocks noChangeShapeType="1"/>
          </p:cNvSpPr>
          <p:nvPr/>
        </p:nvSpPr>
        <p:spPr bwMode="auto">
          <a:xfrm rot="5400000">
            <a:off x="3629819" y="3201194"/>
            <a:ext cx="5851525" cy="1587"/>
          </a:xfrm>
          <a:prstGeom prst="line">
            <a:avLst/>
          </a:prstGeom>
          <a:noFill/>
          <a:ln w="9525" cap="flat" cmpd="sng">
            <a:solidFill>
              <a:schemeClr val="accent2"/>
            </a:solidFill>
            <a:prstDash val="dash"/>
            <a:round/>
          </a:ln>
        </p:spPr>
        <p:txBody>
          <a:bodyPr/>
          <a:lstStyle/>
          <a:p>
            <a:endParaRPr lang="zh-CN" altLang="zh-CN">
              <a:solidFill>
                <a:schemeClr val="tx1"/>
              </a:solidFill>
              <a:cs typeface="Times New Roman" panose="02020603050405020304" pitchFamily="18" charset="0"/>
              <a:sym typeface="Arial" panose="020B0604020202020204" pitchFamily="34" charset="0"/>
            </a:endParaRPr>
          </a:p>
        </p:txBody>
      </p:sp>
      <p:sp>
        <p:nvSpPr>
          <p:cNvPr id="2053" name="标题占位符 21"/>
          <p:cNvSpPr>
            <a:spLocks noGrp="1" noChangeArrowheads="1"/>
          </p:cNvSpPr>
          <p:nvPr>
            <p:ph type="title" idx="4294967295"/>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2054" name="文本占位符 12"/>
          <p:cNvSpPr>
            <a:spLocks noGrp="1" noChangeArrowheads="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smtClean="0">
                <a:sym typeface="Times New Roman" panose="02020603050405020304" pitchFamily="18" charset="0"/>
              </a:rPr>
              <a:t>单击此处编辑母版文本样式</a:t>
            </a:r>
            <a:endParaRPr lang="zh-CN" smtClean="0">
              <a:sym typeface="Times New Roman" panose="02020603050405020304" pitchFamily="18" charset="0"/>
            </a:endParaRPr>
          </a:p>
          <a:p>
            <a:pPr lvl="1"/>
            <a:r>
              <a:rPr lang="zh-CN" smtClean="0">
                <a:sym typeface="Times New Roman" panose="02020603050405020304" pitchFamily="18" charset="0"/>
              </a:rPr>
              <a:t>第二级</a:t>
            </a:r>
            <a:endParaRPr lang="zh-CN" smtClean="0">
              <a:sym typeface="Times New Roman" panose="02020603050405020304" pitchFamily="18" charset="0"/>
            </a:endParaRPr>
          </a:p>
          <a:p>
            <a:pPr lvl="2"/>
            <a:r>
              <a:rPr lang="zh-CN" smtClean="0">
                <a:sym typeface="Times New Roman" panose="02020603050405020304" pitchFamily="18" charset="0"/>
              </a:rPr>
              <a:t>第三级</a:t>
            </a:r>
            <a:endParaRPr lang="zh-CN" smtClean="0">
              <a:sym typeface="Times New Roman" panose="02020603050405020304" pitchFamily="18" charset="0"/>
            </a:endParaRPr>
          </a:p>
          <a:p>
            <a:pPr lvl="3"/>
            <a:r>
              <a:rPr lang="zh-CN" smtClean="0">
                <a:sym typeface="Times New Roman" panose="02020603050405020304" pitchFamily="18" charset="0"/>
              </a:rPr>
              <a:t>第四级</a:t>
            </a:r>
            <a:endParaRPr lang="zh-CN" smtClean="0">
              <a:sym typeface="Times New Roman" panose="02020603050405020304" pitchFamily="18" charset="0"/>
            </a:endParaRPr>
          </a:p>
          <a:p>
            <a:pPr lvl="4"/>
            <a:r>
              <a:rPr lang="zh-CN" smtClean="0">
                <a:sym typeface="Times New Roman" panose="02020603050405020304" pitchFamily="18" charset="0"/>
              </a:rPr>
              <a:t>第五级</a:t>
            </a:r>
            <a:endParaRPr lang="zh-CN" smtClean="0">
              <a:sym typeface="Times New Roman" panose="02020603050405020304" pitchFamily="18" charset="0"/>
            </a:endParaRPr>
          </a:p>
        </p:txBody>
      </p:sp>
      <p:sp>
        <p:nvSpPr>
          <p:cNvPr id="2055" name="日期占位符 3"/>
          <p:cNvSpPr>
            <a:spLocks noGrp="1" noChangeArrowheads="1"/>
          </p:cNvSpPr>
          <p:nvPr>
            <p:ph type="dt" sz="half" idx="2"/>
          </p:nvPr>
        </p:nvSpPr>
        <p:spPr bwMode="auto">
          <a:xfrm>
            <a:off x="6400800" y="6492875"/>
            <a:ext cx="2289175" cy="365125"/>
          </a:xfrm>
          <a:prstGeom prst="rect">
            <a:avLst/>
          </a:prstGeom>
          <a:noFill/>
          <a:ln w="9525">
            <a:noFill/>
            <a:miter lim="800000"/>
          </a:ln>
        </p:spPr>
        <p:txBody>
          <a:bodyPr vert="horz" wrap="square" lIns="91440" tIns="45720" rIns="91440" bIns="45720" numCol="1" anchor="t" anchorCtr="0" compatLnSpc="1"/>
          <a:lstStyle>
            <a:lvl1pPr>
              <a:defRPr sz="1400">
                <a:solidFill>
                  <a:schemeClr val="tx2"/>
                </a:solidFill>
                <a:cs typeface="+mn-cs"/>
                <a:sym typeface="Arial" panose="020B0604020202020204" pitchFamily="34" charset="0"/>
              </a:defRPr>
            </a:lvl1pPr>
          </a:lstStyle>
          <a:p>
            <a:endParaRPr lang="zh-CN" altLang="zh-CN"/>
          </a:p>
        </p:txBody>
      </p:sp>
      <p:sp>
        <p:nvSpPr>
          <p:cNvPr id="2056" name="页脚占位符 2"/>
          <p:cNvSpPr>
            <a:spLocks noGrp="1" noChangeArrowheads="1"/>
          </p:cNvSpPr>
          <p:nvPr>
            <p:ph type="ftr" sz="quarter" idx="3"/>
          </p:nvPr>
        </p:nvSpPr>
        <p:spPr bwMode="auto">
          <a:xfrm>
            <a:off x="3124200" y="6381750"/>
            <a:ext cx="2895600" cy="476250"/>
          </a:xfrm>
          <a:prstGeom prst="rect">
            <a:avLst/>
          </a:prstGeom>
          <a:noFill/>
          <a:ln w="9525">
            <a:noFill/>
            <a:miter lim="800000"/>
          </a:ln>
        </p:spPr>
        <p:txBody>
          <a:bodyPr vert="horz" wrap="square" lIns="91440" tIns="45720" rIns="91440" bIns="45720" numCol="1" anchor="t" anchorCtr="0" compatLnSpc="1"/>
          <a:lstStyle>
            <a:lvl1pPr algn="ctr">
              <a:defRPr sz="1400">
                <a:solidFill>
                  <a:schemeClr val="tx2"/>
                </a:solidFill>
                <a:sym typeface="Arial" panose="020B0604020202020204" pitchFamily="34" charset="0"/>
              </a:defRPr>
            </a:lvl1pPr>
          </a:lstStyle>
          <a:p>
            <a:r>
              <a:rPr lang="zh-CN" altLang="zh-CN"/>
              <a:t>www.embedu.org</a:t>
            </a:r>
            <a:endParaRPr lang="zh-CN" altLang="zh-CN"/>
          </a:p>
        </p:txBody>
      </p:sp>
      <p:pic>
        <p:nvPicPr>
          <p:cNvPr id="2057" name="Picture 12"/>
          <p:cNvPicPr>
            <a:picLocks noChangeAspect="1" noChangeArrowheads="1"/>
          </p:cNvPicPr>
          <p:nvPr/>
        </p:nvPicPr>
        <p:blipFill>
          <a:blip r:embed="rId12"/>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3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273050" indent="-273050" algn="l" defTabSz="0" rtl="0" eaLnBrk="0" fontAlgn="base" hangingPunct="0">
        <a:spcBef>
          <a:spcPts val="600"/>
        </a:spcBef>
        <a:spcAft>
          <a:spcPct val="0"/>
        </a:spcAft>
        <a:buClr>
          <a:schemeClr val="accent1"/>
        </a:buClr>
        <a:buSzPct val="76000"/>
        <a:buFont typeface="Wingdings 3" panose="05040102010807070707" pitchFamily="18" charset="2"/>
        <a:buChar char=""/>
        <a:defRPr sz="2600">
          <a:solidFill>
            <a:schemeClr val="tx1"/>
          </a:solidFill>
          <a:latin typeface="+mn-lt"/>
          <a:ea typeface="+mn-ea"/>
          <a:cs typeface="+mn-cs"/>
          <a:sym typeface="Times New Roman" panose="02020603050405020304" pitchFamily="18" charset="0"/>
        </a:defRPr>
      </a:lvl1pPr>
      <a:lvl2pPr marL="548005" indent="-271780" algn="l" defTabSz="0" rtl="0" eaLnBrk="0" fontAlgn="base" hangingPunct="0">
        <a:spcBef>
          <a:spcPts val="500"/>
        </a:spcBef>
        <a:spcAft>
          <a:spcPct val="0"/>
        </a:spcAft>
        <a:buClr>
          <a:schemeClr val="accent2"/>
        </a:buClr>
        <a:buSzPct val="76000"/>
        <a:buFont typeface="Wingdings 3" panose="05040102010807070707" pitchFamily="18" charset="2"/>
        <a:buChar char=""/>
        <a:defRPr sz="2300">
          <a:solidFill>
            <a:schemeClr val="tx2"/>
          </a:solidFill>
          <a:latin typeface="+mn-lt"/>
          <a:cs typeface="+mn-cs"/>
          <a:sym typeface="Times New Roman" panose="02020603050405020304" pitchFamily="18" charset="0"/>
        </a:defRPr>
      </a:lvl2pPr>
      <a:lvl3pPr marL="822325" indent="-228600" algn="l" defTabSz="0"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cs typeface="+mn-cs"/>
          <a:sym typeface="Times New Roman" panose="02020603050405020304" pitchFamily="18" charset="0"/>
        </a:defRPr>
      </a:lvl3pPr>
      <a:lvl4pPr marL="1097280" indent="-227330" algn="l" defTabSz="0"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cs typeface="+mn-cs"/>
          <a:sym typeface="Times New Roman" panose="02020603050405020304" pitchFamily="18" charset="0"/>
        </a:defRPr>
      </a:lvl4pPr>
      <a:lvl5pPr marL="13716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cs typeface="+mn-cs"/>
          <a:sym typeface="Times New Roman" panose="02020603050405020304" pitchFamily="18" charset="0"/>
        </a:defRPr>
      </a:lvl5pPr>
      <a:lvl6pPr marL="18288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cs typeface="+mn-cs"/>
          <a:sym typeface="Times New Roman" panose="02020603050405020304" pitchFamily="18" charset="0"/>
        </a:defRPr>
      </a:lvl6pPr>
      <a:lvl7pPr marL="22860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cs typeface="+mn-cs"/>
          <a:sym typeface="Times New Roman" panose="02020603050405020304" pitchFamily="18" charset="0"/>
        </a:defRPr>
      </a:lvl7pPr>
      <a:lvl8pPr marL="27432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cs typeface="+mn-cs"/>
          <a:sym typeface="Times New Roman" panose="02020603050405020304" pitchFamily="18" charset="0"/>
        </a:defRPr>
      </a:lvl8pPr>
      <a:lvl9pPr marL="32004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cs typeface="+mn-cs"/>
          <a:sym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12"/>
          <a:srcRect/>
          <a:stretch>
            <a:fillRect/>
          </a:stretch>
        </p:blipFill>
        <p:spPr bwMode="auto">
          <a:xfrm>
            <a:off x="3938588" y="1235075"/>
            <a:ext cx="2462212" cy="669925"/>
          </a:xfrm>
          <a:prstGeom prst="rect">
            <a:avLst/>
          </a:prstGeom>
          <a:noFill/>
          <a:ln w="9525">
            <a:noFill/>
            <a:miter lim="800000"/>
            <a:headEnd/>
            <a:tailEnd/>
          </a:ln>
        </p:spPr>
      </p:pic>
      <p:pic>
        <p:nvPicPr>
          <p:cNvPr id="3075" name="Picture 5"/>
          <p:cNvPicPr>
            <a:picLocks noChangeAspect="1" noChangeArrowheads="1"/>
          </p:cNvPicPr>
          <p:nvPr/>
        </p:nvPicPr>
        <p:blipFill>
          <a:blip r:embed="rId13"/>
          <a:srcRect/>
          <a:stretch>
            <a:fillRect/>
          </a:stretch>
        </p:blipFill>
        <p:spPr bwMode="auto">
          <a:xfrm>
            <a:off x="6705600" y="1295400"/>
            <a:ext cx="1724025" cy="615950"/>
          </a:xfrm>
          <a:prstGeom prst="rect">
            <a:avLst/>
          </a:prstGeom>
          <a:noFill/>
          <a:ln w="9525">
            <a:noFill/>
            <a:miter lim="800000"/>
            <a:headEnd/>
            <a:tailEnd/>
          </a:ln>
        </p:spPr>
      </p:pic>
      <p:sp>
        <p:nvSpPr>
          <p:cNvPr id="3076" name="矩形 14"/>
          <p:cNvSpPr>
            <a:spLocks noChangeArrowheads="1"/>
          </p:cNvSpPr>
          <p:nvPr/>
        </p:nvSpPr>
        <p:spPr bwMode="auto">
          <a:xfrm>
            <a:off x="904875" y="3648075"/>
            <a:ext cx="7315200" cy="1279525"/>
          </a:xfrm>
          <a:prstGeom prst="rect">
            <a:avLst/>
          </a:prstGeom>
          <a:noFill/>
          <a:ln w="6350" cap="rnd" cmpd="sng">
            <a:solidFill>
              <a:schemeClr val="accent1"/>
            </a:solidFill>
            <a:miter lim="800000"/>
          </a:ln>
        </p:spPr>
        <p:txBody>
          <a:bodyPr anchor="ctr"/>
          <a:lstStyle/>
          <a:p>
            <a:pPr algn="ctr"/>
            <a:endParaRPr lang="zh-CN" altLang="zh-CN">
              <a:solidFill>
                <a:srgbClr val="FFFFFF"/>
              </a:solidFill>
              <a:sym typeface="Arial" panose="020B0604020202020204" pitchFamily="34" charset="0"/>
            </a:endParaRPr>
          </a:p>
        </p:txBody>
      </p:sp>
      <p:sp>
        <p:nvSpPr>
          <p:cNvPr id="3077" name="矩形 15"/>
          <p:cNvSpPr>
            <a:spLocks noChangeArrowheads="1"/>
          </p:cNvSpPr>
          <p:nvPr/>
        </p:nvSpPr>
        <p:spPr bwMode="auto">
          <a:xfrm>
            <a:off x="914400" y="5048250"/>
            <a:ext cx="7315200" cy="685800"/>
          </a:xfrm>
          <a:prstGeom prst="rect">
            <a:avLst/>
          </a:prstGeom>
          <a:noFill/>
          <a:ln w="6350" cap="rnd" cmpd="sng">
            <a:solidFill>
              <a:schemeClr val="accent2"/>
            </a:solidFill>
            <a:miter lim="800000"/>
          </a:ln>
        </p:spPr>
        <p:txBody>
          <a:bodyPr anchor="ctr"/>
          <a:lstStyle/>
          <a:p>
            <a:pPr algn="ctr"/>
            <a:endParaRPr lang="zh-CN" altLang="zh-CN">
              <a:solidFill>
                <a:srgbClr val="FFFFFF"/>
              </a:solidFill>
              <a:sym typeface="Arial" panose="020B0604020202020204" pitchFamily="34" charset="0"/>
            </a:endParaRPr>
          </a:p>
        </p:txBody>
      </p:sp>
      <p:sp>
        <p:nvSpPr>
          <p:cNvPr id="3078" name="矩形 16"/>
          <p:cNvSpPr>
            <a:spLocks noChangeArrowheads="1"/>
          </p:cNvSpPr>
          <p:nvPr/>
        </p:nvSpPr>
        <p:spPr bwMode="auto">
          <a:xfrm>
            <a:off x="904875" y="3648075"/>
            <a:ext cx="228600" cy="1279525"/>
          </a:xfrm>
          <a:prstGeom prst="rect">
            <a:avLst/>
          </a:prstGeom>
          <a:solidFill>
            <a:schemeClr val="accent1"/>
          </a:solidFill>
          <a:ln w="9525">
            <a:noFill/>
            <a:miter lim="800000"/>
          </a:ln>
        </p:spPr>
        <p:txBody>
          <a:bodyPr anchor="ctr"/>
          <a:lstStyle/>
          <a:p>
            <a:pPr algn="ctr"/>
            <a:endParaRPr lang="zh-CN" altLang="zh-CN">
              <a:solidFill>
                <a:srgbClr val="FFFFFF"/>
              </a:solidFill>
              <a:sym typeface="Arial" panose="020B0604020202020204" pitchFamily="34" charset="0"/>
            </a:endParaRPr>
          </a:p>
        </p:txBody>
      </p:sp>
      <p:sp>
        <p:nvSpPr>
          <p:cNvPr id="3079" name="矩形 17"/>
          <p:cNvSpPr>
            <a:spLocks noChangeArrowheads="1"/>
          </p:cNvSpPr>
          <p:nvPr/>
        </p:nvSpPr>
        <p:spPr bwMode="auto">
          <a:xfrm>
            <a:off x="914400" y="5048250"/>
            <a:ext cx="228600" cy="685800"/>
          </a:xfrm>
          <a:prstGeom prst="rect">
            <a:avLst/>
          </a:prstGeom>
          <a:solidFill>
            <a:schemeClr val="accent2"/>
          </a:solidFill>
          <a:ln w="9525">
            <a:noFill/>
            <a:miter lim="800000"/>
          </a:ln>
        </p:spPr>
        <p:txBody>
          <a:bodyPr anchor="ctr"/>
          <a:lstStyle/>
          <a:p>
            <a:pPr algn="ctr"/>
            <a:endParaRPr lang="zh-CN" altLang="zh-CN">
              <a:solidFill>
                <a:srgbClr val="FFFFFF"/>
              </a:solidFill>
              <a:sym typeface="Arial" panose="020B0604020202020204" pitchFamily="34" charset="0"/>
            </a:endParaRPr>
          </a:p>
        </p:txBody>
      </p:sp>
      <p:sp>
        <p:nvSpPr>
          <p:cNvPr id="3080" name="Rectangle 11"/>
          <p:cNvSpPr>
            <a:spLocks noChangeArrowheads="1"/>
          </p:cNvSpPr>
          <p:nvPr/>
        </p:nvSpPr>
        <p:spPr bwMode="auto">
          <a:xfrm>
            <a:off x="1371600" y="5105400"/>
            <a:ext cx="6400800" cy="609600"/>
          </a:xfrm>
          <a:prstGeom prst="rect">
            <a:avLst/>
          </a:prstGeom>
          <a:noFill/>
          <a:ln w="9525">
            <a:noFill/>
            <a:miter lim="800000"/>
          </a:ln>
        </p:spPr>
        <p:txBody>
          <a:bodyPr/>
          <a:lstStyle/>
          <a:p>
            <a:pPr algn="ctr">
              <a:spcBef>
                <a:spcPts val="600"/>
              </a:spcBef>
              <a:buClr>
                <a:schemeClr val="accent1"/>
              </a:buClr>
              <a:buSzPct val="76000"/>
              <a:buFont typeface="Wingdings 3" panose="05040102010807070707" pitchFamily="18" charset="2"/>
              <a:buNone/>
            </a:pPr>
            <a:endParaRPr lang="zh-CN" altLang="zh-CN" sz="2800">
              <a:solidFill>
                <a:schemeClr val="tx1"/>
              </a:solidFill>
              <a:latin typeface="Times New Roman" panose="02020603050405020304" pitchFamily="18" charset="0"/>
              <a:sym typeface="Times New Roman" panose="02020603050405020304" pitchFamily="18" charset="0"/>
            </a:endParaRPr>
          </a:p>
        </p:txBody>
      </p:sp>
      <p:sp>
        <p:nvSpPr>
          <p:cNvPr id="3081" name="直接连接符 19"/>
          <p:cNvSpPr>
            <a:spLocks noChangeShapeType="1"/>
          </p:cNvSpPr>
          <p:nvPr/>
        </p:nvSpPr>
        <p:spPr bwMode="auto">
          <a:xfrm>
            <a:off x="457200" y="1981200"/>
            <a:ext cx="8229600" cy="0"/>
          </a:xfrm>
          <a:prstGeom prst="line">
            <a:avLst/>
          </a:prstGeom>
          <a:noFill/>
          <a:ln w="9525" cap="flat" cmpd="sng">
            <a:solidFill>
              <a:schemeClr val="accent2"/>
            </a:solidFill>
            <a:prstDash val="dash"/>
            <a:round/>
          </a:ln>
        </p:spPr>
        <p:txBody>
          <a:bodyPr/>
          <a:lstStyle/>
          <a:p>
            <a:endParaRPr lang="zh-CN" altLang="zh-CN">
              <a:solidFill>
                <a:schemeClr val="tx1"/>
              </a:solidFill>
              <a:sym typeface="Arial" panose="020B0604020202020204" pitchFamily="34" charset="0"/>
            </a:endParaRPr>
          </a:p>
        </p:txBody>
      </p:sp>
      <p:sp>
        <p:nvSpPr>
          <p:cNvPr id="3082" name="标题占位符 21"/>
          <p:cNvSpPr>
            <a:spLocks noGrp="1" noChangeArrowheads="1"/>
          </p:cNvSpPr>
          <p:nvPr>
            <p:ph type="title" idx="4294967295"/>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3083" name="文本占位符 12"/>
          <p:cNvSpPr>
            <a:spLocks noGrp="1" noChangeArrowheads="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smtClean="0">
                <a:sym typeface="Times New Roman" panose="02020603050405020304" pitchFamily="18" charset="0"/>
              </a:rPr>
              <a:t>单击此处编辑母版文本样式</a:t>
            </a:r>
            <a:endParaRPr lang="zh-CN" smtClean="0">
              <a:sym typeface="Times New Roman" panose="02020603050405020304" pitchFamily="18" charset="0"/>
            </a:endParaRPr>
          </a:p>
          <a:p>
            <a:pPr lvl="1"/>
            <a:r>
              <a:rPr lang="zh-CN" smtClean="0">
                <a:sym typeface="Times New Roman" panose="02020603050405020304" pitchFamily="18" charset="0"/>
              </a:rPr>
              <a:t>第二级</a:t>
            </a:r>
            <a:endParaRPr lang="zh-CN" smtClean="0">
              <a:sym typeface="Times New Roman" panose="02020603050405020304" pitchFamily="18" charset="0"/>
            </a:endParaRPr>
          </a:p>
          <a:p>
            <a:pPr lvl="2"/>
            <a:r>
              <a:rPr lang="zh-CN" smtClean="0">
                <a:sym typeface="Times New Roman" panose="02020603050405020304" pitchFamily="18" charset="0"/>
              </a:rPr>
              <a:t>第三级</a:t>
            </a:r>
            <a:endParaRPr lang="zh-CN" smtClean="0">
              <a:sym typeface="Times New Roman" panose="02020603050405020304" pitchFamily="18" charset="0"/>
            </a:endParaRPr>
          </a:p>
          <a:p>
            <a:pPr lvl="3"/>
            <a:r>
              <a:rPr lang="zh-CN" smtClean="0">
                <a:sym typeface="Times New Roman" panose="02020603050405020304" pitchFamily="18" charset="0"/>
              </a:rPr>
              <a:t>第四级</a:t>
            </a:r>
            <a:endParaRPr lang="zh-CN" smtClean="0">
              <a:sym typeface="Times New Roman" panose="02020603050405020304" pitchFamily="18" charset="0"/>
            </a:endParaRPr>
          </a:p>
          <a:p>
            <a:pPr lvl="4"/>
            <a:r>
              <a:rPr lang="zh-CN" smtClean="0">
                <a:sym typeface="Times New Roman" panose="02020603050405020304" pitchFamily="18" charset="0"/>
              </a:rPr>
              <a:t>第五级</a:t>
            </a:r>
            <a:endParaRPr lang="zh-CN" smtClean="0">
              <a:sym typeface="Times New Roman" panose="02020603050405020304" pitchFamily="18" charset="0"/>
            </a:endParaRPr>
          </a:p>
        </p:txBody>
      </p:sp>
      <p:sp>
        <p:nvSpPr>
          <p:cNvPr id="3084" name="日期占位符 13"/>
          <p:cNvSpPr>
            <a:spLocks noGrp="1" noChangeArrowheads="1"/>
          </p:cNvSpPr>
          <p:nvPr>
            <p:ph type="dt" sz="half" idx="2"/>
          </p:nvPr>
        </p:nvSpPr>
        <p:spPr bwMode="auto">
          <a:xfrm>
            <a:off x="7010400" y="5791200"/>
            <a:ext cx="1219200" cy="476250"/>
          </a:xfrm>
          <a:prstGeom prst="rect">
            <a:avLst/>
          </a:prstGeom>
          <a:noFill/>
          <a:ln w="9525">
            <a:noFill/>
            <a:miter lim="800000"/>
          </a:ln>
        </p:spPr>
        <p:txBody>
          <a:bodyPr vert="horz" wrap="square" lIns="91440" tIns="45720" rIns="91440" bIns="45720" numCol="1" anchor="t" anchorCtr="0" compatLnSpc="1"/>
          <a:lstStyle>
            <a:lvl1pPr>
              <a:defRPr sz="1400">
                <a:solidFill>
                  <a:schemeClr val="tx2"/>
                </a:solidFill>
                <a:sym typeface="Arial" panose="020B0604020202020204" pitchFamily="34" charset="0"/>
              </a:defRPr>
            </a:lvl1pPr>
          </a:lstStyle>
          <a:p>
            <a:endParaRPr lang="zh-CN"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273050" indent="-273050" algn="l" defTabSz="0" rtl="0" eaLnBrk="0" fontAlgn="base" hangingPunct="0">
        <a:spcBef>
          <a:spcPts val="600"/>
        </a:spcBef>
        <a:spcAft>
          <a:spcPct val="0"/>
        </a:spcAft>
        <a:buClr>
          <a:schemeClr val="accent1"/>
        </a:buClr>
        <a:buSzPct val="76000"/>
        <a:buFont typeface="Wingdings 3" panose="05040102010807070707" pitchFamily="18" charset="2"/>
        <a:buChar char=""/>
        <a:defRPr sz="2800">
          <a:solidFill>
            <a:schemeClr val="tx1"/>
          </a:solidFill>
          <a:latin typeface="+mn-lt"/>
          <a:ea typeface="+mn-ea"/>
          <a:cs typeface="+mn-cs"/>
          <a:sym typeface="Times New Roman" panose="02020603050405020304" pitchFamily="18" charset="0"/>
        </a:defRPr>
      </a:lvl1pPr>
      <a:lvl2pPr marL="548005" indent="-271780" algn="l" defTabSz="0" rtl="0" eaLnBrk="0" fontAlgn="base" hangingPunct="0">
        <a:spcBef>
          <a:spcPts val="500"/>
        </a:spcBef>
        <a:spcAft>
          <a:spcPct val="0"/>
        </a:spcAft>
        <a:buClr>
          <a:schemeClr val="accent2"/>
        </a:buClr>
        <a:buSzPct val="76000"/>
        <a:buFont typeface="Wingdings 3" panose="05040102010807070707" pitchFamily="18" charset="2"/>
        <a:buChar char=""/>
        <a:defRPr sz="2400">
          <a:solidFill>
            <a:schemeClr val="tx2"/>
          </a:solidFill>
          <a:latin typeface="+mn-lt"/>
          <a:ea typeface="+mn-ea"/>
          <a:sym typeface="Times New Roman" panose="02020603050405020304" pitchFamily="18" charset="0"/>
        </a:defRPr>
      </a:lvl2pPr>
      <a:lvl3pPr marL="822325" indent="-228600" algn="l" defTabSz="0"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sym typeface="Times New Roman" panose="02020603050405020304" pitchFamily="18" charset="0"/>
        </a:defRPr>
      </a:lvl3pPr>
      <a:lvl4pPr marL="1097280" indent="-227330" algn="l" defTabSz="0"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sym typeface="Times New Roman" panose="02020603050405020304" pitchFamily="18" charset="0"/>
        </a:defRPr>
      </a:lvl4pPr>
      <a:lvl5pPr marL="13716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5pPr>
      <a:lvl6pPr marL="18288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6pPr>
      <a:lvl7pPr marL="22860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7pPr>
      <a:lvl8pPr marL="27432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8pPr>
      <a:lvl9pPr marL="32004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21"/>
          <p:cNvSpPr>
            <a:spLocks noGrp="1" noChangeArrowheads="1"/>
          </p:cNvSpPr>
          <p:nvPr>
            <p:ph type="title" idx="4294967295"/>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4099" name="文本占位符 12"/>
          <p:cNvSpPr>
            <a:spLocks noGrp="1" noChangeArrowheads="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smtClean="0">
                <a:sym typeface="Times New Roman" panose="02020603050405020304" pitchFamily="18" charset="0"/>
              </a:rPr>
              <a:t>单击此处编辑母版文本样式</a:t>
            </a:r>
            <a:endParaRPr lang="zh-CN" smtClean="0">
              <a:sym typeface="Times New Roman" panose="02020603050405020304" pitchFamily="18" charset="0"/>
            </a:endParaRPr>
          </a:p>
          <a:p>
            <a:pPr lvl="1"/>
            <a:r>
              <a:rPr lang="zh-CN" smtClean="0">
                <a:sym typeface="Times New Roman" panose="02020603050405020304" pitchFamily="18" charset="0"/>
              </a:rPr>
              <a:t>第二级</a:t>
            </a:r>
            <a:endParaRPr lang="zh-CN" smtClean="0">
              <a:sym typeface="Times New Roman" panose="02020603050405020304" pitchFamily="18" charset="0"/>
            </a:endParaRPr>
          </a:p>
          <a:p>
            <a:pPr lvl="2"/>
            <a:r>
              <a:rPr lang="zh-CN" smtClean="0">
                <a:sym typeface="Times New Roman" panose="02020603050405020304" pitchFamily="18" charset="0"/>
              </a:rPr>
              <a:t>第三级</a:t>
            </a:r>
            <a:endParaRPr lang="zh-CN" smtClean="0">
              <a:sym typeface="Times New Roman" panose="02020603050405020304" pitchFamily="18" charset="0"/>
            </a:endParaRPr>
          </a:p>
          <a:p>
            <a:pPr lvl="3"/>
            <a:r>
              <a:rPr lang="zh-CN" smtClean="0">
                <a:sym typeface="Times New Roman" panose="02020603050405020304" pitchFamily="18" charset="0"/>
              </a:rPr>
              <a:t>第四级</a:t>
            </a:r>
            <a:endParaRPr lang="zh-CN" smtClean="0">
              <a:sym typeface="Times New Roman" panose="02020603050405020304" pitchFamily="18" charset="0"/>
            </a:endParaRPr>
          </a:p>
          <a:p>
            <a:pPr lvl="4"/>
            <a:r>
              <a:rPr lang="zh-CN" smtClean="0">
                <a:sym typeface="Times New Roman" panose="02020603050405020304" pitchFamily="18" charset="0"/>
              </a:rPr>
              <a:t>第五级</a:t>
            </a:r>
            <a:endParaRPr lang="zh-CN" smtClean="0">
              <a:sym typeface="Times New Roman" panose="02020603050405020304" pitchFamily="18" charset="0"/>
            </a:endParaRPr>
          </a:p>
        </p:txBody>
      </p:sp>
      <p:sp>
        <p:nvSpPr>
          <p:cNvPr id="4100" name="直接连接符 27"/>
          <p:cNvSpPr>
            <a:spLocks noChangeShapeType="1"/>
          </p:cNvSpPr>
          <p:nvPr/>
        </p:nvSpPr>
        <p:spPr bwMode="auto">
          <a:xfrm>
            <a:off x="457200" y="6353175"/>
            <a:ext cx="8229600" cy="0"/>
          </a:xfrm>
          <a:prstGeom prst="line">
            <a:avLst/>
          </a:prstGeom>
          <a:noFill/>
          <a:ln w="9525" cap="flat" cmpd="sng">
            <a:solidFill>
              <a:schemeClr val="accent2"/>
            </a:solidFill>
            <a:prstDash val="dash"/>
            <a:round/>
          </a:ln>
        </p:spPr>
        <p:txBody>
          <a:bodyPr/>
          <a:lstStyle/>
          <a:p>
            <a:endParaRPr lang="zh-CN" altLang="zh-CN">
              <a:solidFill>
                <a:schemeClr val="tx1"/>
              </a:solidFill>
              <a:sym typeface="Arial" panose="020B0604020202020204" pitchFamily="34" charset="0"/>
            </a:endParaRPr>
          </a:p>
        </p:txBody>
      </p:sp>
      <p:sp>
        <p:nvSpPr>
          <p:cNvPr id="4101" name="直接连接符 28"/>
          <p:cNvSpPr>
            <a:spLocks noChangeShapeType="1"/>
          </p:cNvSpPr>
          <p:nvPr/>
        </p:nvSpPr>
        <p:spPr bwMode="auto">
          <a:xfrm>
            <a:off x="457200" y="1143000"/>
            <a:ext cx="8229600" cy="0"/>
          </a:xfrm>
          <a:prstGeom prst="line">
            <a:avLst/>
          </a:prstGeom>
          <a:noFill/>
          <a:ln w="9525" cap="flat" cmpd="sng">
            <a:solidFill>
              <a:schemeClr val="accent2"/>
            </a:solidFill>
            <a:prstDash val="dash"/>
            <a:round/>
          </a:ln>
        </p:spPr>
        <p:txBody>
          <a:bodyPr/>
          <a:lstStyle/>
          <a:p>
            <a:endParaRPr lang="zh-CN" altLang="zh-CN">
              <a:solidFill>
                <a:schemeClr val="tx1"/>
              </a:solidFill>
              <a:sym typeface="Arial" panose="020B0604020202020204" pitchFamily="34" charset="0"/>
            </a:endParaRPr>
          </a:p>
        </p:txBody>
      </p:sp>
      <p:sp>
        <p:nvSpPr>
          <p:cNvPr id="4102" name="等腰三角形 9"/>
          <p:cNvSpPr>
            <a:spLocks noChangeAspect="1" noChangeArrowheads="1"/>
          </p:cNvSpPr>
          <p:nvPr/>
        </p:nvSpPr>
        <p:spPr bwMode="auto">
          <a:xfrm rot="5400000">
            <a:off x="419100" y="6467475"/>
            <a:ext cx="190500" cy="120650"/>
          </a:xfrm>
          <a:prstGeom prst="triangle">
            <a:avLst>
              <a:gd name="adj" fmla="val 50000"/>
            </a:avLst>
          </a:prstGeom>
          <a:solidFill>
            <a:schemeClr val="accent2"/>
          </a:solidFill>
          <a:ln w="9525">
            <a:noFill/>
            <a:miter lim="800000"/>
          </a:ln>
        </p:spPr>
        <p:txBody>
          <a:bodyPr anchor="ctr"/>
          <a:lstStyle/>
          <a:p>
            <a:pPr algn="ctr"/>
            <a:endParaRPr lang="zh-CN" altLang="zh-CN">
              <a:solidFill>
                <a:srgbClr val="FFFFFF"/>
              </a:solidFill>
              <a:sym typeface="Arial" panose="020B0604020202020204" pitchFamily="34" charset="0"/>
            </a:endParaRPr>
          </a:p>
        </p:txBody>
      </p:sp>
      <p:sp>
        <p:nvSpPr>
          <p:cNvPr id="4103" name="页脚占位符 2"/>
          <p:cNvSpPr>
            <a:spLocks noGrp="1" noChangeArrowheads="1"/>
          </p:cNvSpPr>
          <p:nvPr>
            <p:ph type="ftr" sz="quarter" idx="3"/>
          </p:nvPr>
        </p:nvSpPr>
        <p:spPr bwMode="auto">
          <a:xfrm>
            <a:off x="3124200" y="6381750"/>
            <a:ext cx="2895600" cy="476250"/>
          </a:xfrm>
          <a:prstGeom prst="rect">
            <a:avLst/>
          </a:prstGeom>
          <a:noFill/>
          <a:ln w="9525">
            <a:noFill/>
            <a:miter lim="800000"/>
          </a:ln>
        </p:spPr>
        <p:txBody>
          <a:bodyPr vert="horz" wrap="square" lIns="91440" tIns="45720" rIns="91440" bIns="45720" numCol="1" anchor="t" anchorCtr="0" compatLnSpc="1"/>
          <a:lstStyle>
            <a:lvl1pPr algn="ctr">
              <a:defRPr sz="1400">
                <a:solidFill>
                  <a:schemeClr val="tx2"/>
                </a:solidFill>
                <a:sym typeface="Arial" panose="020B0604020202020204" pitchFamily="34" charset="0"/>
              </a:defRPr>
            </a:lvl1pPr>
          </a:lstStyle>
          <a:p>
            <a:r>
              <a:rPr lang="zh-CN" altLang="zh-CN"/>
              <a:t>www.embedu.org</a:t>
            </a:r>
            <a:endParaRPr lang="zh-CN" altLang="zh-CN"/>
          </a:p>
        </p:txBody>
      </p:sp>
      <p:sp>
        <p:nvSpPr>
          <p:cNvPr id="4104" name="日期占位符 13"/>
          <p:cNvSpPr>
            <a:spLocks noGrp="1" noChangeArrowheads="1"/>
          </p:cNvSpPr>
          <p:nvPr>
            <p:ph type="dt" sz="half" idx="2"/>
          </p:nvPr>
        </p:nvSpPr>
        <p:spPr bwMode="auto">
          <a:xfrm>
            <a:off x="7467600" y="6381750"/>
            <a:ext cx="1219200" cy="476250"/>
          </a:xfrm>
          <a:prstGeom prst="rect">
            <a:avLst/>
          </a:prstGeom>
          <a:noFill/>
          <a:ln w="9525">
            <a:noFill/>
            <a:miter lim="800000"/>
          </a:ln>
        </p:spPr>
        <p:txBody>
          <a:bodyPr vert="horz" wrap="square" lIns="91440" tIns="45720" rIns="91440" bIns="45720" numCol="1" anchor="t" anchorCtr="0" compatLnSpc="1"/>
          <a:lstStyle>
            <a:lvl1pPr>
              <a:defRPr sz="1400">
                <a:solidFill>
                  <a:schemeClr val="tx2"/>
                </a:solidFill>
                <a:sym typeface="Arial" panose="020B0604020202020204" pitchFamily="34" charset="0"/>
              </a:defRPr>
            </a:lvl1pPr>
          </a:lstStyle>
          <a:p>
            <a:endParaRPr lang="zh-CN" altLang="zh-CN"/>
          </a:p>
        </p:txBody>
      </p:sp>
      <p:pic>
        <p:nvPicPr>
          <p:cNvPr id="4105" name="Picture 10"/>
          <p:cNvPicPr>
            <a:picLocks noChangeAspect="1" noChangeArrowheads="1"/>
          </p:cNvPicPr>
          <p:nvPr/>
        </p:nvPicPr>
        <p:blipFill>
          <a:blip r:embed="rId12"/>
          <a:srcRect/>
          <a:stretch>
            <a:fillRect/>
          </a:stretch>
        </p:blipFill>
        <p:spPr bwMode="auto">
          <a:xfrm>
            <a:off x="6858000" y="304800"/>
            <a:ext cx="1724025" cy="615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0" fontAlgn="base" hangingPunct="0">
        <a:spcBef>
          <a:spcPct val="0"/>
        </a:spcBef>
        <a:spcAft>
          <a:spcPct val="0"/>
        </a:spcAft>
        <a:defRPr sz="3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273050" indent="-273050" algn="l" defTabSz="0" rtl="0" eaLnBrk="0" fontAlgn="base" hangingPunct="0">
        <a:spcBef>
          <a:spcPts val="600"/>
        </a:spcBef>
        <a:spcAft>
          <a:spcPct val="0"/>
        </a:spcAft>
        <a:buClr>
          <a:schemeClr val="accent1"/>
        </a:buClr>
        <a:buSzPct val="76000"/>
        <a:buFont typeface="Wingdings 3" panose="05040102010807070707" pitchFamily="18" charset="2"/>
        <a:buChar char=""/>
        <a:defRPr sz="2800">
          <a:solidFill>
            <a:schemeClr val="tx1"/>
          </a:solidFill>
          <a:latin typeface="+mn-lt"/>
          <a:ea typeface="+mn-ea"/>
          <a:cs typeface="+mn-cs"/>
          <a:sym typeface="Times New Roman" panose="02020603050405020304" pitchFamily="18" charset="0"/>
        </a:defRPr>
      </a:lvl1pPr>
      <a:lvl2pPr marL="548005" indent="-271780" algn="l" defTabSz="0" rtl="0" eaLnBrk="0" fontAlgn="base" hangingPunct="0">
        <a:spcBef>
          <a:spcPts val="500"/>
        </a:spcBef>
        <a:spcAft>
          <a:spcPct val="0"/>
        </a:spcAft>
        <a:buClr>
          <a:schemeClr val="accent2"/>
        </a:buClr>
        <a:buSzPct val="76000"/>
        <a:buFont typeface="Wingdings 3" panose="05040102010807070707" pitchFamily="18" charset="2"/>
        <a:buChar char=""/>
        <a:defRPr sz="2400">
          <a:solidFill>
            <a:schemeClr val="tx2"/>
          </a:solidFill>
          <a:latin typeface="+mn-lt"/>
          <a:ea typeface="+mn-ea"/>
          <a:sym typeface="Times New Roman" panose="02020603050405020304" pitchFamily="18" charset="0"/>
        </a:defRPr>
      </a:lvl2pPr>
      <a:lvl3pPr marL="822325" indent="-228600" algn="l" defTabSz="0"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sym typeface="Times New Roman" panose="02020603050405020304" pitchFamily="18" charset="0"/>
        </a:defRPr>
      </a:lvl3pPr>
      <a:lvl4pPr marL="1097280" indent="-227330" algn="l" defTabSz="0"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sym typeface="Times New Roman" panose="02020603050405020304" pitchFamily="18" charset="0"/>
        </a:defRPr>
      </a:lvl4pPr>
      <a:lvl5pPr marL="13716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5pPr>
      <a:lvl6pPr marL="18288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6pPr>
      <a:lvl7pPr marL="22860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7pPr>
      <a:lvl8pPr marL="27432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8pPr>
      <a:lvl9pPr marL="3200400" indent="-228600" algn="l" defTabSz="0"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21"/>
          <p:cNvSpPr>
            <a:spLocks noGrp="1" noChangeArrowheads="1"/>
          </p:cNvSpPr>
          <p:nvPr>
            <p:ph type="title" idx="4294967295"/>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5123" name="文本占位符 12"/>
          <p:cNvSpPr>
            <a:spLocks noGrp="1" noChangeArrowheads="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smtClean="0">
                <a:sym typeface="Times New Roman" panose="02020603050405020304" pitchFamily="18" charset="0"/>
              </a:rPr>
              <a:t>单击此处编辑母版文本样式</a:t>
            </a:r>
            <a:endParaRPr lang="zh-CN" smtClean="0">
              <a:sym typeface="Times New Roman" panose="02020603050405020304" pitchFamily="18" charset="0"/>
            </a:endParaRPr>
          </a:p>
          <a:p>
            <a:pPr lvl="1"/>
            <a:r>
              <a:rPr lang="zh-CN" smtClean="0">
                <a:sym typeface="Times New Roman" panose="02020603050405020304" pitchFamily="18" charset="0"/>
              </a:rPr>
              <a:t>第二级</a:t>
            </a:r>
            <a:endParaRPr lang="zh-CN" smtClean="0">
              <a:sym typeface="Times New Roman" panose="02020603050405020304" pitchFamily="18" charset="0"/>
            </a:endParaRPr>
          </a:p>
          <a:p>
            <a:pPr lvl="2"/>
            <a:r>
              <a:rPr lang="zh-CN" smtClean="0">
                <a:sym typeface="Times New Roman" panose="02020603050405020304" pitchFamily="18" charset="0"/>
              </a:rPr>
              <a:t>第三级</a:t>
            </a:r>
            <a:endParaRPr lang="zh-CN" smtClean="0">
              <a:sym typeface="Times New Roman" panose="02020603050405020304" pitchFamily="18" charset="0"/>
            </a:endParaRPr>
          </a:p>
          <a:p>
            <a:pPr lvl="3"/>
            <a:r>
              <a:rPr lang="zh-CN" smtClean="0">
                <a:sym typeface="Times New Roman" panose="02020603050405020304" pitchFamily="18" charset="0"/>
              </a:rPr>
              <a:t>第四级</a:t>
            </a:r>
            <a:endParaRPr lang="zh-CN" smtClean="0">
              <a:sym typeface="Times New Roman" panose="02020603050405020304" pitchFamily="18" charset="0"/>
            </a:endParaRPr>
          </a:p>
          <a:p>
            <a:pPr lvl="4"/>
            <a:r>
              <a:rPr lang="zh-CN" smtClean="0">
                <a:sym typeface="Times New Roman" panose="02020603050405020304" pitchFamily="18" charset="0"/>
              </a:rPr>
              <a:t>第五级</a:t>
            </a:r>
            <a:endParaRPr lang="zh-CN" smtClean="0">
              <a:sym typeface="Times New Roman" panose="02020603050405020304" pitchFamily="18" charset="0"/>
            </a:endParaRPr>
          </a:p>
        </p:txBody>
      </p:sp>
      <p:sp>
        <p:nvSpPr>
          <p:cNvPr id="5124" name="直接连接符 27"/>
          <p:cNvSpPr>
            <a:spLocks noChangeShapeType="1"/>
          </p:cNvSpPr>
          <p:nvPr/>
        </p:nvSpPr>
        <p:spPr bwMode="auto">
          <a:xfrm>
            <a:off x="457200" y="6353175"/>
            <a:ext cx="8229600" cy="0"/>
          </a:xfrm>
          <a:prstGeom prst="line">
            <a:avLst/>
          </a:prstGeom>
          <a:noFill/>
          <a:ln w="9525" cmpd="sng">
            <a:solidFill>
              <a:schemeClr val="accent2"/>
            </a:solidFill>
            <a:prstDash val="dash"/>
            <a:round/>
          </a:ln>
        </p:spPr>
        <p:txBody>
          <a:bodyPr/>
          <a:lstStyle/>
          <a:p>
            <a:endParaRPr lang="zh-CN" altLang="zh-CN">
              <a:solidFill>
                <a:srgbClr val="000000"/>
              </a:solidFill>
              <a:sym typeface="Times New Roman" panose="02020603050405020304" pitchFamily="18" charset="0"/>
            </a:endParaRPr>
          </a:p>
        </p:txBody>
      </p:sp>
      <p:sp>
        <p:nvSpPr>
          <p:cNvPr id="5125" name="直接连接符 28"/>
          <p:cNvSpPr>
            <a:spLocks noChangeShapeType="1"/>
          </p:cNvSpPr>
          <p:nvPr/>
        </p:nvSpPr>
        <p:spPr bwMode="auto">
          <a:xfrm>
            <a:off x="457200" y="1143000"/>
            <a:ext cx="8229600" cy="0"/>
          </a:xfrm>
          <a:prstGeom prst="line">
            <a:avLst/>
          </a:prstGeom>
          <a:noFill/>
          <a:ln w="9525" cmpd="sng">
            <a:solidFill>
              <a:schemeClr val="accent2"/>
            </a:solidFill>
            <a:prstDash val="dash"/>
            <a:round/>
          </a:ln>
        </p:spPr>
        <p:txBody>
          <a:bodyPr/>
          <a:lstStyle/>
          <a:p>
            <a:endParaRPr lang="zh-CN" altLang="zh-CN">
              <a:solidFill>
                <a:srgbClr val="000000"/>
              </a:solidFill>
              <a:sym typeface="Times New Roman" panose="02020603050405020304" pitchFamily="18" charset="0"/>
            </a:endParaRPr>
          </a:p>
        </p:txBody>
      </p:sp>
      <p:sp>
        <p:nvSpPr>
          <p:cNvPr id="5126" name="等腰三角形 9"/>
          <p:cNvSpPr>
            <a:spLocks noChangeAspect="1" noChangeArrowheads="1"/>
          </p:cNvSpPr>
          <p:nvPr/>
        </p:nvSpPr>
        <p:spPr bwMode="auto">
          <a:xfrm rot="5400000">
            <a:off x="419100" y="6467475"/>
            <a:ext cx="190500" cy="120650"/>
          </a:xfrm>
          <a:prstGeom prst="triangle">
            <a:avLst>
              <a:gd name="adj" fmla="val 50000"/>
            </a:avLst>
          </a:prstGeom>
          <a:solidFill>
            <a:schemeClr val="accent2"/>
          </a:solidFill>
          <a:ln w="9525">
            <a:noFill/>
            <a:miter lim="800000"/>
          </a:ln>
        </p:spPr>
        <p:txBody>
          <a:bodyPr anchor="ctr"/>
          <a:lstStyle/>
          <a:p>
            <a:pPr algn="ctr"/>
            <a:endParaRPr lang="zh-CN" altLang="zh-CN">
              <a:solidFill>
                <a:srgbClr val="FFFFFF"/>
              </a:solidFill>
              <a:latin typeface="Times New Roman" panose="02020603050405020304" pitchFamily="18" charset="0"/>
              <a:sym typeface="Arial" panose="020B0604020202020204" pitchFamily="34" charset="0"/>
            </a:endParaRPr>
          </a:p>
        </p:txBody>
      </p:sp>
      <p:pic>
        <p:nvPicPr>
          <p:cNvPr id="5127" name="Picture 7"/>
          <p:cNvPicPr>
            <a:picLocks noChangeAspect="1" noChangeArrowheads="1"/>
          </p:cNvPicPr>
          <p:nvPr/>
        </p:nvPicPr>
        <p:blipFill>
          <a:blip r:embed="rId12"/>
          <a:srcRect/>
          <a:stretch>
            <a:fillRect/>
          </a:stretch>
        </p:blipFill>
        <p:spPr bwMode="auto">
          <a:xfrm>
            <a:off x="6858000" y="304800"/>
            <a:ext cx="1724025" cy="615950"/>
          </a:xfrm>
          <a:prstGeom prst="rect">
            <a:avLst/>
          </a:prstGeom>
          <a:noFill/>
          <a:ln w="9525">
            <a:noFill/>
            <a:miter lim="800000"/>
            <a:headEnd/>
            <a:tailEnd/>
          </a:ln>
        </p:spPr>
      </p:pic>
      <p:sp>
        <p:nvSpPr>
          <p:cNvPr id="5128" name="页脚占位符 2"/>
          <p:cNvSpPr>
            <a:spLocks noGrp="1" noChangeArrowheads="1"/>
          </p:cNvSpPr>
          <p:nvPr>
            <p:ph type="ftr" sz="quarter" idx="3"/>
          </p:nvPr>
        </p:nvSpPr>
        <p:spPr bwMode="auto">
          <a:xfrm>
            <a:off x="3200400" y="6381750"/>
            <a:ext cx="2895600" cy="476250"/>
          </a:xfrm>
          <a:prstGeom prst="rect">
            <a:avLst/>
          </a:prstGeom>
          <a:noFill/>
          <a:ln w="9525">
            <a:noFill/>
            <a:miter lim="800000"/>
          </a:ln>
        </p:spPr>
        <p:txBody>
          <a:bodyPr vert="horz" wrap="square" lIns="91440" tIns="45720" rIns="91440" bIns="45720" numCol="1" anchor="t" anchorCtr="0" compatLnSpc="1"/>
          <a:lstStyle>
            <a:lvl1pPr algn="r">
              <a:defRPr sz="1400">
                <a:solidFill>
                  <a:schemeClr val="tx2"/>
                </a:solidFill>
                <a:sym typeface="Arial" panose="020B0604020202020204" pitchFamily="34" charset="0"/>
              </a:defRPr>
            </a:lvl1pPr>
          </a:lstStyle>
          <a:p>
            <a:r>
              <a:rPr lang="zh-CN" altLang="zh-CN"/>
              <a:t>www.embedu.org</a:t>
            </a:r>
            <a:endParaRPr lang="zh-CN" altLang="zh-CN"/>
          </a:p>
        </p:txBody>
      </p:sp>
      <p:sp>
        <p:nvSpPr>
          <p:cNvPr id="5129" name="灯片编号占位符 22"/>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defRPr sz="1400">
                <a:solidFill>
                  <a:schemeClr val="tx2"/>
                </a:solidFill>
                <a:sym typeface="Arial" panose="020B0604020202020204" pitchFamily="34" charset="0"/>
              </a:defRPr>
            </a:lvl1pPr>
          </a:lstStyle>
          <a:p>
            <a:fld id="{E10C2882-F426-431C-857D-8B033143955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fontAlgn="base">
        <a:spcBef>
          <a:spcPct val="0"/>
        </a:spcBef>
        <a:spcAft>
          <a:spcPct val="0"/>
        </a:spcAft>
        <a:defRPr sz="3200">
          <a:solidFill>
            <a:schemeClr val="tx2"/>
          </a:solidFill>
          <a:latin typeface="+mj-lt"/>
          <a:ea typeface="+mj-ea"/>
          <a:cs typeface="+mj-cs"/>
          <a:sym typeface="Arial" panose="020B0604020202020204" pitchFamily="34" charset="0"/>
        </a:defRPr>
      </a:lvl1pPr>
      <a:lvl2pPr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273050" indent="-273050" algn="l" defTabSz="0" rtl="0" fontAlgn="base">
        <a:spcBef>
          <a:spcPts val="600"/>
        </a:spcBef>
        <a:spcAft>
          <a:spcPct val="0"/>
        </a:spcAft>
        <a:buClr>
          <a:schemeClr val="accent1"/>
        </a:buClr>
        <a:buSzPct val="76000"/>
        <a:buFont typeface="Wingdings 3" panose="05040102010807070707" pitchFamily="18" charset="2"/>
        <a:buChar char=""/>
        <a:defRPr sz="2800">
          <a:solidFill>
            <a:schemeClr val="tx1"/>
          </a:solidFill>
          <a:latin typeface="+mn-lt"/>
          <a:ea typeface="+mn-ea"/>
          <a:cs typeface="+mn-cs"/>
          <a:sym typeface="Times New Roman" panose="02020603050405020304" pitchFamily="18" charset="0"/>
        </a:defRPr>
      </a:lvl1pPr>
      <a:lvl2pPr marL="548005" indent="-271780" algn="l" defTabSz="0" rtl="0" fontAlgn="base">
        <a:spcBef>
          <a:spcPts val="500"/>
        </a:spcBef>
        <a:spcAft>
          <a:spcPct val="0"/>
        </a:spcAft>
        <a:buClr>
          <a:schemeClr val="accent2"/>
        </a:buClr>
        <a:buSzPct val="76000"/>
        <a:buFont typeface="Wingdings 3" panose="05040102010807070707" pitchFamily="18" charset="2"/>
        <a:buChar char=""/>
        <a:defRPr sz="2400">
          <a:solidFill>
            <a:schemeClr val="tx2"/>
          </a:solidFill>
          <a:latin typeface="+mn-lt"/>
          <a:ea typeface="+mn-ea"/>
          <a:sym typeface="Times New Roman" panose="02020603050405020304" pitchFamily="18" charset="0"/>
        </a:defRPr>
      </a:lvl2pPr>
      <a:lvl3pPr marL="822325" indent="-228600" algn="l" defTabSz="0" rtl="0" fontAlgn="base">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sym typeface="Times New Roman" panose="02020603050405020304" pitchFamily="18" charset="0"/>
        </a:defRPr>
      </a:lvl3pPr>
      <a:lvl4pPr marL="1097280" indent="-227330" algn="l" defTabSz="0" rtl="0" fontAlgn="base">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sym typeface="Times New Roman" panose="02020603050405020304" pitchFamily="18" charset="0"/>
        </a:defRPr>
      </a:lvl4pPr>
      <a:lvl5pPr marL="1371600" indent="-228600" algn="l" defTabSz="0"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5pPr>
      <a:lvl6pPr marL="1828800" indent="-228600" algn="l" defTabSz="0"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6pPr>
      <a:lvl7pPr marL="2286000" indent="-228600" algn="l" defTabSz="0"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7pPr>
      <a:lvl8pPr marL="2743200" indent="-228600" algn="l" defTabSz="0"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8pPr>
      <a:lvl9pPr marL="3200400" indent="-228600" algn="l" defTabSz="0"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sym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直接连接符 27"/>
          <p:cNvSpPr>
            <a:spLocks noChangeShapeType="1"/>
          </p:cNvSpPr>
          <p:nvPr/>
        </p:nvSpPr>
        <p:spPr bwMode="auto">
          <a:xfrm>
            <a:off x="457200" y="6353175"/>
            <a:ext cx="8229600" cy="0"/>
          </a:xfrm>
          <a:prstGeom prst="line">
            <a:avLst/>
          </a:prstGeom>
          <a:noFill/>
          <a:ln w="9525" cap="flat" cmpd="sng">
            <a:solidFill>
              <a:schemeClr val="accent2"/>
            </a:solidFill>
            <a:prstDash val="dash"/>
            <a:round/>
          </a:ln>
        </p:spPr>
        <p:txBody>
          <a:bodyPr/>
          <a:lstStyle/>
          <a:p>
            <a:endParaRPr lang="zh-CN" altLang="zh-CN">
              <a:solidFill>
                <a:srgbClr val="000000"/>
              </a:solidFill>
              <a:sym typeface="Arial" panose="020B0604020202020204" pitchFamily="34" charset="0"/>
            </a:endParaRPr>
          </a:p>
        </p:txBody>
      </p:sp>
      <p:sp>
        <p:nvSpPr>
          <p:cNvPr id="7171" name="等腰三角形 9"/>
          <p:cNvSpPr>
            <a:spLocks noChangeAspect="1" noChangeArrowheads="1"/>
          </p:cNvSpPr>
          <p:nvPr/>
        </p:nvSpPr>
        <p:spPr bwMode="auto">
          <a:xfrm rot="5400000">
            <a:off x="419100" y="6467475"/>
            <a:ext cx="190500" cy="120650"/>
          </a:xfrm>
          <a:prstGeom prst="triangle">
            <a:avLst>
              <a:gd name="adj" fmla="val 50000"/>
            </a:avLst>
          </a:prstGeom>
          <a:solidFill>
            <a:schemeClr val="accent2"/>
          </a:solidFill>
          <a:ln w="9525">
            <a:noFill/>
            <a:miter lim="800000"/>
          </a:ln>
        </p:spPr>
        <p:txBody>
          <a:bodyPr anchor="ctr"/>
          <a:lstStyle/>
          <a:p>
            <a:endParaRPr lang="zh-CN" altLang="zh-CN">
              <a:solidFill>
                <a:srgbClr val="FFFFFF"/>
              </a:solidFill>
              <a:sym typeface="Arial" panose="020B0604020202020204" pitchFamily="34" charset="0"/>
            </a:endParaRPr>
          </a:p>
        </p:txBody>
      </p:sp>
      <p:pic>
        <p:nvPicPr>
          <p:cNvPr id="7172" name="Picture 4"/>
          <p:cNvPicPr>
            <a:picLocks noChangeAspect="1" noChangeArrowheads="1"/>
          </p:cNvPicPr>
          <p:nvPr/>
        </p:nvPicPr>
        <p:blipFill>
          <a:blip r:embed="rId1"/>
          <a:srcRect/>
          <a:stretch>
            <a:fillRect/>
          </a:stretch>
        </p:blipFill>
        <p:spPr bwMode="auto">
          <a:xfrm>
            <a:off x="3938588" y="1235075"/>
            <a:ext cx="2462212" cy="669925"/>
          </a:xfrm>
          <a:prstGeom prst="rect">
            <a:avLst/>
          </a:prstGeom>
          <a:noFill/>
          <a:ln w="9525">
            <a:noFill/>
            <a:miter lim="800000"/>
            <a:headEnd/>
            <a:tailEnd/>
          </a:ln>
        </p:spPr>
      </p:pic>
      <p:pic>
        <p:nvPicPr>
          <p:cNvPr id="7173" name="Picture 5"/>
          <p:cNvPicPr>
            <a:picLocks noChangeAspect="1" noChangeArrowheads="1"/>
          </p:cNvPicPr>
          <p:nvPr/>
        </p:nvPicPr>
        <p:blipFill>
          <a:blip r:embed="rId2"/>
          <a:srcRect/>
          <a:stretch>
            <a:fillRect/>
          </a:stretch>
        </p:blipFill>
        <p:spPr bwMode="auto">
          <a:xfrm>
            <a:off x="6705600" y="1295400"/>
            <a:ext cx="1724025" cy="615950"/>
          </a:xfrm>
          <a:prstGeom prst="rect">
            <a:avLst/>
          </a:prstGeom>
          <a:noFill/>
          <a:ln w="9525">
            <a:noFill/>
            <a:miter lim="800000"/>
            <a:headEnd/>
            <a:tailEnd/>
          </a:ln>
        </p:spPr>
      </p:pic>
      <p:sp>
        <p:nvSpPr>
          <p:cNvPr id="7174" name="矩形 10"/>
          <p:cNvSpPr>
            <a:spLocks noChangeArrowheads="1"/>
          </p:cNvSpPr>
          <p:nvPr/>
        </p:nvSpPr>
        <p:spPr bwMode="auto">
          <a:xfrm>
            <a:off x="904875" y="3648075"/>
            <a:ext cx="7315200" cy="1279525"/>
          </a:xfrm>
          <a:prstGeom prst="rect">
            <a:avLst/>
          </a:prstGeom>
          <a:noFill/>
          <a:ln w="6350" cap="rnd" cmpd="sng">
            <a:solidFill>
              <a:schemeClr val="accent1"/>
            </a:solidFill>
            <a:miter lim="800000"/>
          </a:ln>
        </p:spPr>
        <p:txBody>
          <a:bodyPr anchor="ctr"/>
          <a:lstStyle/>
          <a:p>
            <a:endParaRPr lang="zh-CN" altLang="zh-CN">
              <a:solidFill>
                <a:srgbClr val="FFFFFF"/>
              </a:solidFill>
              <a:sym typeface="Arial" panose="020B0604020202020204" pitchFamily="34" charset="0"/>
            </a:endParaRPr>
          </a:p>
        </p:txBody>
      </p:sp>
      <p:sp>
        <p:nvSpPr>
          <p:cNvPr id="7175" name="矩形 11"/>
          <p:cNvSpPr>
            <a:spLocks noChangeArrowheads="1"/>
          </p:cNvSpPr>
          <p:nvPr/>
        </p:nvSpPr>
        <p:spPr bwMode="auto">
          <a:xfrm>
            <a:off x="914400" y="5048250"/>
            <a:ext cx="7315200" cy="685800"/>
          </a:xfrm>
          <a:prstGeom prst="rect">
            <a:avLst/>
          </a:prstGeom>
          <a:noFill/>
          <a:ln w="6350" cap="rnd" cmpd="sng">
            <a:solidFill>
              <a:schemeClr val="accent2"/>
            </a:solidFill>
            <a:miter lim="800000"/>
          </a:ln>
        </p:spPr>
        <p:txBody>
          <a:bodyPr anchor="ctr"/>
          <a:lstStyle/>
          <a:p>
            <a:endParaRPr lang="zh-CN" altLang="zh-CN">
              <a:solidFill>
                <a:srgbClr val="FFFFFF"/>
              </a:solidFill>
              <a:sym typeface="Arial" panose="020B0604020202020204" pitchFamily="34" charset="0"/>
            </a:endParaRPr>
          </a:p>
        </p:txBody>
      </p:sp>
      <p:sp>
        <p:nvSpPr>
          <p:cNvPr id="7176" name="矩形 12"/>
          <p:cNvSpPr>
            <a:spLocks noChangeArrowheads="1"/>
          </p:cNvSpPr>
          <p:nvPr/>
        </p:nvSpPr>
        <p:spPr bwMode="auto">
          <a:xfrm>
            <a:off x="904875" y="3648075"/>
            <a:ext cx="228600" cy="1279525"/>
          </a:xfrm>
          <a:prstGeom prst="rect">
            <a:avLst/>
          </a:prstGeom>
          <a:solidFill>
            <a:schemeClr val="accent1"/>
          </a:solidFill>
          <a:ln w="9525">
            <a:noFill/>
            <a:miter lim="800000"/>
          </a:ln>
        </p:spPr>
        <p:txBody>
          <a:bodyPr anchor="ctr"/>
          <a:lstStyle/>
          <a:p>
            <a:endParaRPr lang="zh-CN" altLang="zh-CN">
              <a:solidFill>
                <a:srgbClr val="FFFFFF"/>
              </a:solidFill>
              <a:sym typeface="Arial" panose="020B0604020202020204" pitchFamily="34" charset="0"/>
            </a:endParaRPr>
          </a:p>
        </p:txBody>
      </p:sp>
      <p:sp>
        <p:nvSpPr>
          <p:cNvPr id="7177" name="矩形 14"/>
          <p:cNvSpPr>
            <a:spLocks noChangeArrowheads="1"/>
          </p:cNvSpPr>
          <p:nvPr/>
        </p:nvSpPr>
        <p:spPr bwMode="auto">
          <a:xfrm>
            <a:off x="914400" y="5048250"/>
            <a:ext cx="228600" cy="685800"/>
          </a:xfrm>
          <a:prstGeom prst="rect">
            <a:avLst/>
          </a:prstGeom>
          <a:solidFill>
            <a:schemeClr val="accent2"/>
          </a:solidFill>
          <a:ln w="9525">
            <a:noFill/>
            <a:miter lim="800000"/>
          </a:ln>
        </p:spPr>
        <p:txBody>
          <a:bodyPr anchor="ctr"/>
          <a:lstStyle/>
          <a:p>
            <a:endParaRPr lang="zh-CN" altLang="zh-CN">
              <a:solidFill>
                <a:srgbClr val="FFFFFF"/>
              </a:solidFill>
              <a:sym typeface="Arial" panose="020B0604020202020204" pitchFamily="34" charset="0"/>
            </a:endParaRPr>
          </a:p>
        </p:txBody>
      </p:sp>
      <p:sp>
        <p:nvSpPr>
          <p:cNvPr id="7178" name="Rectangle 11"/>
          <p:cNvSpPr>
            <a:spLocks noChangeArrowheads="1"/>
          </p:cNvSpPr>
          <p:nvPr/>
        </p:nvSpPr>
        <p:spPr bwMode="auto">
          <a:xfrm>
            <a:off x="1371600" y="5105400"/>
            <a:ext cx="6400800" cy="609600"/>
          </a:xfrm>
          <a:prstGeom prst="rect">
            <a:avLst/>
          </a:prstGeom>
          <a:noFill/>
          <a:ln w="9525">
            <a:noFill/>
            <a:miter lim="800000"/>
          </a:ln>
        </p:spPr>
        <p:txBody>
          <a:bodyPr/>
          <a:lstStyle/>
          <a:p>
            <a:endParaRPr lang="zh-CN" altLang="zh-CN">
              <a:solidFill>
                <a:srgbClr val="000000"/>
              </a:solidFill>
            </a:endParaRPr>
          </a:p>
        </p:txBody>
      </p:sp>
      <p:sp>
        <p:nvSpPr>
          <p:cNvPr id="7179" name="直接连接符 28"/>
          <p:cNvSpPr>
            <a:spLocks noChangeShapeType="1"/>
          </p:cNvSpPr>
          <p:nvPr/>
        </p:nvSpPr>
        <p:spPr bwMode="auto">
          <a:xfrm>
            <a:off x="457200" y="1981200"/>
            <a:ext cx="8229600" cy="0"/>
          </a:xfrm>
          <a:prstGeom prst="line">
            <a:avLst/>
          </a:prstGeom>
          <a:noFill/>
          <a:ln w="9525" cap="flat" cmpd="sng">
            <a:solidFill>
              <a:schemeClr val="accent2"/>
            </a:solidFill>
            <a:prstDash val="dash"/>
            <a:round/>
          </a:ln>
        </p:spPr>
        <p:txBody>
          <a:bodyPr/>
          <a:lstStyle/>
          <a:p>
            <a:endParaRPr lang="zh-CN" altLang="zh-CN">
              <a:solidFill>
                <a:srgbClr val="000000"/>
              </a:solidFill>
              <a:sym typeface="Arial" panose="020B0604020202020204" pitchFamily="34" charset="0"/>
            </a:endParaRPr>
          </a:p>
        </p:txBody>
      </p:sp>
      <p:sp>
        <p:nvSpPr>
          <p:cNvPr id="7180" name="Rectangle 2"/>
          <p:cNvSpPr>
            <a:spLocks noGrp="1" noChangeArrowheads="1"/>
          </p:cNvSpPr>
          <p:nvPr>
            <p:ph type="ctrTitle" idx="4294967295"/>
          </p:nvPr>
        </p:nvSpPr>
        <p:spPr>
          <a:xfrm>
            <a:off x="1500188" y="4286250"/>
            <a:ext cx="6629400" cy="809625"/>
          </a:xfrm>
        </p:spPr>
        <p:txBody>
          <a:bodyPr/>
          <a:lstStyle/>
          <a:p>
            <a:pPr algn="ctr" eaLnBrk="1" hangingPunct="1"/>
            <a:r>
              <a:rPr lang="en-US" altLang="zh-CN" sz="4000" b="1">
                <a:latin typeface="宋体" panose="02010600030101010101" pitchFamily="2" charset="-122"/>
                <a:ea typeface="黑体" panose="02010609060101010101" pitchFamily="2" charset="-122"/>
                <a:sym typeface="宋体" panose="02010600030101010101" pitchFamily="2" charset="-122"/>
              </a:rPr>
              <a:t>arm</a:t>
            </a:r>
            <a:r>
              <a:rPr lang="zh-CN" altLang="zh-CN" sz="4000" b="1">
                <a:latin typeface="宋体" panose="02010600030101010101" pitchFamily="2" charset="-122"/>
                <a:ea typeface="黑体" panose="02010609060101010101" pitchFamily="2" charset="-122"/>
                <a:sym typeface="宋体" panose="02010600030101010101" pitchFamily="2" charset="-122"/>
              </a:rPr>
              <a:t>体系结构</a:t>
            </a:r>
            <a:endParaRPr lang="zh-CN" altLang="zh-CN" sz="4000" b="1">
              <a:latin typeface="宋体" panose="02010600030101010101" pitchFamily="2" charset="-122"/>
              <a:ea typeface="黑体" panose="02010609060101010101" pitchFamily="2" charset="-122"/>
              <a:sym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366594" name="Rectangle 2"/>
          <p:cNvSpPr>
            <a:spLocks noGrp="1" noChangeArrowheads="1"/>
          </p:cNvSpPr>
          <p:nvPr>
            <p:ph type="title" idx="4294967295"/>
          </p:nvPr>
        </p:nvSpPr>
        <p:spPr/>
        <p:txBody>
          <a:bodyPr/>
          <a:lstStyle/>
          <a:p>
            <a:r>
              <a:rPr lang="zh-CN" altLang="zh-CN"/>
              <a:t> </a:t>
            </a:r>
            <a:endParaRPr lang="zh-CN" altLang="zh-CN"/>
          </a:p>
        </p:txBody>
      </p:sp>
      <p:sp>
        <p:nvSpPr>
          <p:cNvPr id="366595" name="Rectangle 3"/>
          <p:cNvSpPr>
            <a:spLocks noGrp="1" noChangeArrowheads="1"/>
          </p:cNvSpPr>
          <p:nvPr>
            <p:ph sz="half" idx="1"/>
          </p:nvPr>
        </p:nvSpPr>
        <p:spPr>
          <a:xfrm>
            <a:off x="457200" y="1219200"/>
            <a:ext cx="4043363" cy="4910138"/>
          </a:xfrm>
        </p:spPr>
        <p:txBody>
          <a:bodyPr/>
          <a:lstStyle/>
          <a:p>
            <a:pPr marL="273050" indent="-273050" algn="l"/>
            <a:endParaRPr lang="zh-CN" altLang="zh-CN" sz="3500" i="1"/>
          </a:p>
          <a:p>
            <a:pPr marL="273050" indent="-273050" algn="l"/>
            <a:endParaRPr lang="zh-CN" altLang="zh-CN" sz="3500" i="1"/>
          </a:p>
          <a:p>
            <a:pPr marL="273050" indent="-273050" algn="l"/>
            <a:endParaRPr lang="zh-CN" altLang="zh-CN" sz="3500" i="1"/>
          </a:p>
          <a:p>
            <a:pPr marL="273050" indent="-273050" algn="l"/>
            <a:endParaRPr lang="zh-CN" altLang="zh-CN" sz="3500" i="1"/>
          </a:p>
          <a:p>
            <a:pPr marL="273050" indent="-273050" algn="l"/>
            <a:r>
              <a:rPr lang="zh-CN" altLang="zh-CN" sz="3500" i="1"/>
              <a:t>           Any questions?</a:t>
            </a:r>
            <a:endParaRPr lang="zh-CN" altLang="zh-CN"/>
          </a:p>
        </p:txBody>
      </p:sp>
      <p:pic>
        <p:nvPicPr>
          <p:cNvPr id="366596" name="Object 4"/>
          <p:cNvPicPr>
            <a:picLocks noChangeAspect="1" noChangeArrowheads="1"/>
          </p:cNvPicPr>
          <p:nvPr/>
        </p:nvPicPr>
        <p:blipFill>
          <a:blip r:embed="rId1"/>
          <a:srcRect/>
          <a:stretch>
            <a:fillRect/>
          </a:stretch>
        </p:blipFill>
        <p:spPr bwMode="auto">
          <a:xfrm>
            <a:off x="5805488" y="1865313"/>
            <a:ext cx="1716087" cy="3617912"/>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grpSp>
        <p:nvGrpSpPr>
          <p:cNvPr id="75778" name="Group 2"/>
          <p:cNvGrpSpPr/>
          <p:nvPr/>
        </p:nvGrpSpPr>
        <p:grpSpPr bwMode="auto">
          <a:xfrm>
            <a:off x="0" y="1219200"/>
            <a:ext cx="9144000" cy="5029200"/>
            <a:chOff x="0" y="0"/>
            <a:chExt cx="5760" cy="3168"/>
          </a:xfrm>
        </p:grpSpPr>
        <p:sp>
          <p:nvSpPr>
            <p:cNvPr id="75779" name="Rectangle 3"/>
            <p:cNvSpPr>
              <a:spLocks noChangeArrowheads="1"/>
            </p:cNvSpPr>
            <p:nvPr/>
          </p:nvSpPr>
          <p:spPr bwMode="auto">
            <a:xfrm>
              <a:off x="0" y="0"/>
              <a:ext cx="5760" cy="3168"/>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nvGrpSpPr>
            <p:cNvPr id="75780" name="Group 4"/>
            <p:cNvGrpSpPr/>
            <p:nvPr/>
          </p:nvGrpSpPr>
          <p:grpSpPr bwMode="auto">
            <a:xfrm>
              <a:off x="0" y="132"/>
              <a:ext cx="5616" cy="2988"/>
              <a:chOff x="0" y="0"/>
              <a:chExt cx="5616" cy="2988"/>
            </a:xfrm>
          </p:grpSpPr>
          <p:sp>
            <p:nvSpPr>
              <p:cNvPr id="75781" name="Rectangle 5"/>
              <p:cNvSpPr>
                <a:spLocks noChangeArrowheads="1"/>
              </p:cNvSpPr>
              <p:nvPr/>
            </p:nvSpPr>
            <p:spPr bwMode="auto">
              <a:xfrm>
                <a:off x="1008" y="30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2" name="Rectangle 6"/>
              <p:cNvSpPr>
                <a:spLocks noChangeArrowheads="1"/>
              </p:cNvSpPr>
              <p:nvPr/>
            </p:nvSpPr>
            <p:spPr bwMode="auto">
              <a:xfrm>
                <a:off x="1008" y="44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3" name="Rectangle 7"/>
              <p:cNvSpPr>
                <a:spLocks noChangeArrowheads="1"/>
              </p:cNvSpPr>
              <p:nvPr/>
            </p:nvSpPr>
            <p:spPr bwMode="auto">
              <a:xfrm>
                <a:off x="1008" y="58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4" name="Rectangle 8"/>
              <p:cNvSpPr>
                <a:spLocks noChangeArrowheads="1"/>
              </p:cNvSpPr>
              <p:nvPr/>
            </p:nvSpPr>
            <p:spPr bwMode="auto">
              <a:xfrm>
                <a:off x="1008" y="73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5" name="Rectangle 9"/>
              <p:cNvSpPr>
                <a:spLocks noChangeArrowheads="1"/>
              </p:cNvSpPr>
              <p:nvPr/>
            </p:nvSpPr>
            <p:spPr bwMode="auto">
              <a:xfrm>
                <a:off x="1008" y="87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6" name="Rectangle 10"/>
              <p:cNvSpPr>
                <a:spLocks noChangeArrowheads="1"/>
              </p:cNvSpPr>
              <p:nvPr/>
            </p:nvSpPr>
            <p:spPr bwMode="auto">
              <a:xfrm>
                <a:off x="1008" y="102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7" name="Rectangle 11"/>
              <p:cNvSpPr>
                <a:spLocks noChangeArrowheads="1"/>
              </p:cNvSpPr>
              <p:nvPr/>
            </p:nvSpPr>
            <p:spPr bwMode="auto">
              <a:xfrm>
                <a:off x="1008" y="116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8" name="Rectangle 12"/>
              <p:cNvSpPr>
                <a:spLocks noChangeArrowheads="1"/>
              </p:cNvSpPr>
              <p:nvPr/>
            </p:nvSpPr>
            <p:spPr bwMode="auto">
              <a:xfrm>
                <a:off x="1008" y="130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89" name="Rectangle 13"/>
              <p:cNvSpPr>
                <a:spLocks noChangeArrowheads="1"/>
              </p:cNvSpPr>
              <p:nvPr/>
            </p:nvSpPr>
            <p:spPr bwMode="auto">
              <a:xfrm>
                <a:off x="1008" y="145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0" name="Rectangle 14"/>
              <p:cNvSpPr>
                <a:spLocks noChangeArrowheads="1"/>
              </p:cNvSpPr>
              <p:nvPr/>
            </p:nvSpPr>
            <p:spPr bwMode="auto">
              <a:xfrm>
                <a:off x="1008" y="159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1" name="Rectangle 15"/>
              <p:cNvSpPr>
                <a:spLocks noChangeArrowheads="1"/>
              </p:cNvSpPr>
              <p:nvPr/>
            </p:nvSpPr>
            <p:spPr bwMode="auto">
              <a:xfrm>
                <a:off x="1008" y="174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2" name="Rectangle 16"/>
              <p:cNvSpPr>
                <a:spLocks noChangeArrowheads="1"/>
              </p:cNvSpPr>
              <p:nvPr/>
            </p:nvSpPr>
            <p:spPr bwMode="auto">
              <a:xfrm>
                <a:off x="1008" y="188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3" name="Rectangle 17"/>
              <p:cNvSpPr>
                <a:spLocks noChangeArrowheads="1"/>
              </p:cNvSpPr>
              <p:nvPr/>
            </p:nvSpPr>
            <p:spPr bwMode="auto">
              <a:xfrm>
                <a:off x="1008" y="202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4" name="Rectangle 18"/>
              <p:cNvSpPr>
                <a:spLocks noChangeArrowheads="1"/>
              </p:cNvSpPr>
              <p:nvPr/>
            </p:nvSpPr>
            <p:spPr bwMode="auto">
              <a:xfrm>
                <a:off x="1008" y="217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5" name="Rectangle 19"/>
              <p:cNvSpPr>
                <a:spLocks noChangeArrowheads="1"/>
              </p:cNvSpPr>
              <p:nvPr/>
            </p:nvSpPr>
            <p:spPr bwMode="auto">
              <a:xfrm>
                <a:off x="1008" y="231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6" name="Rectangle 20"/>
              <p:cNvSpPr>
                <a:spLocks noChangeArrowheads="1"/>
              </p:cNvSpPr>
              <p:nvPr/>
            </p:nvSpPr>
            <p:spPr bwMode="auto">
              <a:xfrm>
                <a:off x="1008" y="246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7" name="Rectangle 21"/>
              <p:cNvSpPr>
                <a:spLocks noChangeArrowheads="1"/>
              </p:cNvSpPr>
              <p:nvPr/>
            </p:nvSpPr>
            <p:spPr bwMode="auto">
              <a:xfrm>
                <a:off x="1008" y="270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798" name="Rectangle 22"/>
              <p:cNvSpPr>
                <a:spLocks noChangeArrowheads="1"/>
              </p:cNvSpPr>
              <p:nvPr/>
            </p:nvSpPr>
            <p:spPr bwMode="auto">
              <a:xfrm>
                <a:off x="4512" y="2172"/>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5799" name="Rectangle 23"/>
              <p:cNvSpPr>
                <a:spLocks noChangeArrowheads="1"/>
              </p:cNvSpPr>
              <p:nvPr/>
            </p:nvSpPr>
            <p:spPr bwMode="auto">
              <a:xfrm>
                <a:off x="4512" y="2316"/>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5800" name="Rectangle 24"/>
              <p:cNvSpPr>
                <a:spLocks noChangeArrowheads="1"/>
              </p:cNvSpPr>
              <p:nvPr/>
            </p:nvSpPr>
            <p:spPr bwMode="auto">
              <a:xfrm>
                <a:off x="4512" y="2844"/>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01" name="Rectangle 25"/>
              <p:cNvSpPr>
                <a:spLocks noChangeArrowheads="1"/>
              </p:cNvSpPr>
              <p:nvPr/>
            </p:nvSpPr>
            <p:spPr bwMode="auto">
              <a:xfrm>
                <a:off x="3360" y="2172"/>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02" name="Rectangle 26"/>
              <p:cNvSpPr>
                <a:spLocks noChangeArrowheads="1"/>
              </p:cNvSpPr>
              <p:nvPr/>
            </p:nvSpPr>
            <p:spPr bwMode="auto">
              <a:xfrm>
                <a:off x="3360" y="2316"/>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03" name="Rectangle 27"/>
              <p:cNvSpPr>
                <a:spLocks noChangeArrowheads="1"/>
              </p:cNvSpPr>
              <p:nvPr/>
            </p:nvSpPr>
            <p:spPr bwMode="auto">
              <a:xfrm>
                <a:off x="3360" y="2844"/>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04" name="Rectangle 28"/>
              <p:cNvSpPr>
                <a:spLocks noChangeArrowheads="1"/>
              </p:cNvSpPr>
              <p:nvPr/>
            </p:nvSpPr>
            <p:spPr bwMode="auto">
              <a:xfrm>
                <a:off x="3936" y="2172"/>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5805" name="Rectangle 29"/>
              <p:cNvSpPr>
                <a:spLocks noChangeArrowheads="1"/>
              </p:cNvSpPr>
              <p:nvPr/>
            </p:nvSpPr>
            <p:spPr bwMode="auto">
              <a:xfrm>
                <a:off x="3936" y="2316"/>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5806" name="Rectangle 30"/>
              <p:cNvSpPr>
                <a:spLocks noChangeArrowheads="1"/>
              </p:cNvSpPr>
              <p:nvPr/>
            </p:nvSpPr>
            <p:spPr bwMode="auto">
              <a:xfrm>
                <a:off x="3936" y="2844"/>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07" name="Rectangle 31"/>
              <p:cNvSpPr>
                <a:spLocks noChangeArrowheads="1"/>
              </p:cNvSpPr>
              <p:nvPr/>
            </p:nvSpPr>
            <p:spPr bwMode="auto">
              <a:xfrm>
                <a:off x="5088" y="2172"/>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5808" name="Rectangle 32"/>
              <p:cNvSpPr>
                <a:spLocks noChangeArrowheads="1"/>
              </p:cNvSpPr>
              <p:nvPr/>
            </p:nvSpPr>
            <p:spPr bwMode="auto">
              <a:xfrm>
                <a:off x="5088" y="2316"/>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5809" name="Rectangle 33"/>
              <p:cNvSpPr>
                <a:spLocks noChangeArrowheads="1"/>
              </p:cNvSpPr>
              <p:nvPr/>
            </p:nvSpPr>
            <p:spPr bwMode="auto">
              <a:xfrm>
                <a:off x="5088" y="2844"/>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5810" name="Rectangle 34"/>
              <p:cNvSpPr>
                <a:spLocks noChangeArrowheads="1"/>
              </p:cNvSpPr>
              <p:nvPr/>
            </p:nvSpPr>
            <p:spPr bwMode="auto">
              <a:xfrm>
                <a:off x="2784" y="1452"/>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1" name="Rectangle 35"/>
              <p:cNvSpPr>
                <a:spLocks noChangeArrowheads="1"/>
              </p:cNvSpPr>
              <p:nvPr/>
            </p:nvSpPr>
            <p:spPr bwMode="auto">
              <a:xfrm>
                <a:off x="2784" y="1596"/>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2" name="Rectangle 36"/>
              <p:cNvSpPr>
                <a:spLocks noChangeArrowheads="1"/>
              </p:cNvSpPr>
              <p:nvPr/>
            </p:nvSpPr>
            <p:spPr bwMode="auto">
              <a:xfrm>
                <a:off x="2784" y="1740"/>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3" name="Rectangle 37"/>
              <p:cNvSpPr>
                <a:spLocks noChangeArrowheads="1"/>
              </p:cNvSpPr>
              <p:nvPr/>
            </p:nvSpPr>
            <p:spPr bwMode="auto">
              <a:xfrm>
                <a:off x="2784" y="1884"/>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4" name="Rectangle 38"/>
              <p:cNvSpPr>
                <a:spLocks noChangeArrowheads="1"/>
              </p:cNvSpPr>
              <p:nvPr/>
            </p:nvSpPr>
            <p:spPr bwMode="auto">
              <a:xfrm>
                <a:off x="2784" y="2028"/>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5" name="Rectangle 39"/>
              <p:cNvSpPr>
                <a:spLocks noChangeArrowheads="1"/>
              </p:cNvSpPr>
              <p:nvPr/>
            </p:nvSpPr>
            <p:spPr bwMode="auto">
              <a:xfrm>
                <a:off x="2784" y="2172"/>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6" name="Rectangle 40"/>
              <p:cNvSpPr>
                <a:spLocks noChangeArrowheads="1"/>
              </p:cNvSpPr>
              <p:nvPr/>
            </p:nvSpPr>
            <p:spPr bwMode="auto">
              <a:xfrm>
                <a:off x="2784" y="2316"/>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7" name="Rectangle 41"/>
              <p:cNvSpPr>
                <a:spLocks noChangeArrowheads="1"/>
              </p:cNvSpPr>
              <p:nvPr/>
            </p:nvSpPr>
            <p:spPr bwMode="auto">
              <a:xfrm>
                <a:off x="2784" y="2844"/>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18" name="Rectangle 42"/>
              <p:cNvSpPr>
                <a:spLocks noChangeArrowheads="1"/>
              </p:cNvSpPr>
              <p:nvPr/>
            </p:nvSpPr>
            <p:spPr bwMode="auto">
              <a:xfrm>
                <a:off x="2784"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a:t>
                </a:r>
                <a:endParaRPr lang="zh-CN" altLang="en-US"/>
              </a:p>
            </p:txBody>
          </p:sp>
          <p:sp>
            <p:nvSpPr>
              <p:cNvPr id="75819" name="Rectangle 43"/>
              <p:cNvSpPr>
                <a:spLocks noChangeArrowheads="1"/>
              </p:cNvSpPr>
              <p:nvPr/>
            </p:nvSpPr>
            <p:spPr bwMode="auto">
              <a:xfrm>
                <a:off x="3360"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a:t>
                </a:r>
                <a:endParaRPr lang="en-US" sz="2000" b="1">
                  <a:solidFill>
                    <a:schemeClr val="hlink"/>
                  </a:solidFill>
                  <a:sym typeface="Times New Roman" panose="02020603050405020304" pitchFamily="18" charset="0"/>
                </a:endParaRPr>
              </a:p>
            </p:txBody>
          </p:sp>
          <p:sp>
            <p:nvSpPr>
              <p:cNvPr id="75820" name="Rectangle 44"/>
              <p:cNvSpPr>
                <a:spLocks noChangeArrowheads="1"/>
              </p:cNvSpPr>
              <p:nvPr/>
            </p:nvSpPr>
            <p:spPr bwMode="auto">
              <a:xfrm>
                <a:off x="3936"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a:t>
                </a:r>
                <a:endParaRPr lang="en-US" sz="2000" b="1">
                  <a:solidFill>
                    <a:schemeClr val="hlink"/>
                  </a:solidFill>
                  <a:sym typeface="Times New Roman" panose="02020603050405020304" pitchFamily="18" charset="0"/>
                </a:endParaRPr>
              </a:p>
            </p:txBody>
          </p:sp>
          <p:sp>
            <p:nvSpPr>
              <p:cNvPr id="75821" name="Rectangle 45"/>
              <p:cNvSpPr>
                <a:spLocks noChangeArrowheads="1"/>
              </p:cNvSpPr>
              <p:nvPr/>
            </p:nvSpPr>
            <p:spPr bwMode="auto">
              <a:xfrm>
                <a:off x="4512" y="1123"/>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a:t>
                </a:r>
                <a:endParaRPr lang="en-US" sz="2000" b="1">
                  <a:solidFill>
                    <a:schemeClr val="hlink"/>
                  </a:solidFill>
                  <a:sym typeface="Times New Roman" panose="02020603050405020304" pitchFamily="18" charset="0"/>
                </a:endParaRPr>
              </a:p>
            </p:txBody>
          </p:sp>
          <p:sp>
            <p:nvSpPr>
              <p:cNvPr id="75822" name="Rectangle 46"/>
              <p:cNvSpPr>
                <a:spLocks noChangeArrowheads="1"/>
              </p:cNvSpPr>
              <p:nvPr/>
            </p:nvSpPr>
            <p:spPr bwMode="auto">
              <a:xfrm>
                <a:off x="5040" y="1123"/>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a:t>
                </a:r>
                <a:endParaRPr lang="en-US" sz="2000" b="1">
                  <a:solidFill>
                    <a:schemeClr val="hlink"/>
                  </a:solidFill>
                  <a:sym typeface="Times New Roman" panose="02020603050405020304" pitchFamily="18" charset="0"/>
                </a:endParaRPr>
              </a:p>
            </p:txBody>
          </p:sp>
          <p:sp>
            <p:nvSpPr>
              <p:cNvPr id="75823" name="Rectangle 47"/>
              <p:cNvSpPr>
                <a:spLocks noChangeArrowheads="1"/>
              </p:cNvSpPr>
              <p:nvPr/>
            </p:nvSpPr>
            <p:spPr bwMode="auto">
              <a:xfrm>
                <a:off x="0" y="326"/>
                <a:ext cx="960"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User Mode</a:t>
                </a:r>
                <a:endParaRPr lang="en-US" sz="2000" b="1">
                  <a:solidFill>
                    <a:schemeClr val="hlink"/>
                  </a:solidFill>
                  <a:sym typeface="Times New Roman" panose="02020603050405020304" pitchFamily="18" charset="0"/>
                </a:endParaRPr>
              </a:p>
            </p:txBody>
          </p:sp>
          <p:sp>
            <p:nvSpPr>
              <p:cNvPr id="75824" name="Rectangle 48"/>
              <p:cNvSpPr>
                <a:spLocks noChangeArrowheads="1"/>
              </p:cNvSpPr>
              <p:nvPr/>
            </p:nvSpPr>
            <p:spPr bwMode="auto">
              <a:xfrm>
                <a:off x="1008" y="30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25" name="Rectangle 49"/>
              <p:cNvSpPr>
                <a:spLocks noChangeArrowheads="1"/>
              </p:cNvSpPr>
              <p:nvPr/>
            </p:nvSpPr>
            <p:spPr bwMode="auto">
              <a:xfrm>
                <a:off x="1008" y="44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26" name="Rectangle 50"/>
              <p:cNvSpPr>
                <a:spLocks noChangeArrowheads="1"/>
              </p:cNvSpPr>
              <p:nvPr/>
            </p:nvSpPr>
            <p:spPr bwMode="auto">
              <a:xfrm>
                <a:off x="1008" y="58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27" name="Rectangle 51"/>
              <p:cNvSpPr>
                <a:spLocks noChangeArrowheads="1"/>
              </p:cNvSpPr>
              <p:nvPr/>
            </p:nvSpPr>
            <p:spPr bwMode="auto">
              <a:xfrm>
                <a:off x="1008" y="73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28" name="Rectangle 52"/>
              <p:cNvSpPr>
                <a:spLocks noChangeArrowheads="1"/>
              </p:cNvSpPr>
              <p:nvPr/>
            </p:nvSpPr>
            <p:spPr bwMode="auto">
              <a:xfrm>
                <a:off x="1008" y="87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29" name="Rectangle 53"/>
              <p:cNvSpPr>
                <a:spLocks noChangeArrowheads="1"/>
              </p:cNvSpPr>
              <p:nvPr/>
            </p:nvSpPr>
            <p:spPr bwMode="auto">
              <a:xfrm>
                <a:off x="1008" y="102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0" name="Rectangle 54"/>
              <p:cNvSpPr>
                <a:spLocks noChangeArrowheads="1"/>
              </p:cNvSpPr>
              <p:nvPr/>
            </p:nvSpPr>
            <p:spPr bwMode="auto">
              <a:xfrm>
                <a:off x="1008" y="116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1" name="Rectangle 55"/>
              <p:cNvSpPr>
                <a:spLocks noChangeArrowheads="1"/>
              </p:cNvSpPr>
              <p:nvPr/>
            </p:nvSpPr>
            <p:spPr bwMode="auto">
              <a:xfrm>
                <a:off x="1008" y="130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2" name="Rectangle 56"/>
              <p:cNvSpPr>
                <a:spLocks noChangeArrowheads="1"/>
              </p:cNvSpPr>
              <p:nvPr/>
            </p:nvSpPr>
            <p:spPr bwMode="auto">
              <a:xfrm>
                <a:off x="1008" y="145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3" name="Rectangle 57"/>
              <p:cNvSpPr>
                <a:spLocks noChangeArrowheads="1"/>
              </p:cNvSpPr>
              <p:nvPr/>
            </p:nvSpPr>
            <p:spPr bwMode="auto">
              <a:xfrm>
                <a:off x="1008" y="159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4" name="Rectangle 58"/>
              <p:cNvSpPr>
                <a:spLocks noChangeArrowheads="1"/>
              </p:cNvSpPr>
              <p:nvPr/>
            </p:nvSpPr>
            <p:spPr bwMode="auto">
              <a:xfrm>
                <a:off x="1008" y="174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5" name="Rectangle 59"/>
              <p:cNvSpPr>
                <a:spLocks noChangeArrowheads="1"/>
              </p:cNvSpPr>
              <p:nvPr/>
            </p:nvSpPr>
            <p:spPr bwMode="auto">
              <a:xfrm>
                <a:off x="1008" y="188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6" name="Rectangle 60"/>
              <p:cNvSpPr>
                <a:spLocks noChangeArrowheads="1"/>
              </p:cNvSpPr>
              <p:nvPr/>
            </p:nvSpPr>
            <p:spPr bwMode="auto">
              <a:xfrm>
                <a:off x="1008" y="202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7" name="Rectangle 61"/>
              <p:cNvSpPr>
                <a:spLocks noChangeArrowheads="1"/>
              </p:cNvSpPr>
              <p:nvPr/>
            </p:nvSpPr>
            <p:spPr bwMode="auto">
              <a:xfrm>
                <a:off x="1008" y="217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8" name="Rectangle 62"/>
              <p:cNvSpPr>
                <a:spLocks noChangeArrowheads="1"/>
              </p:cNvSpPr>
              <p:nvPr/>
            </p:nvSpPr>
            <p:spPr bwMode="auto">
              <a:xfrm>
                <a:off x="1008" y="231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39" name="Rectangle 63"/>
              <p:cNvSpPr>
                <a:spLocks noChangeArrowheads="1"/>
              </p:cNvSpPr>
              <p:nvPr/>
            </p:nvSpPr>
            <p:spPr bwMode="auto">
              <a:xfrm>
                <a:off x="1008" y="246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40" name="Rectangle 64"/>
              <p:cNvSpPr>
                <a:spLocks noChangeArrowheads="1"/>
              </p:cNvSpPr>
              <p:nvPr/>
            </p:nvSpPr>
            <p:spPr bwMode="auto">
              <a:xfrm>
                <a:off x="1008" y="270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41" name="Rectangle 65"/>
              <p:cNvSpPr>
                <a:spLocks noChangeArrowheads="1"/>
              </p:cNvSpPr>
              <p:nvPr/>
            </p:nvSpPr>
            <p:spPr bwMode="auto">
              <a:xfrm>
                <a:off x="4512" y="2172"/>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5842" name="Rectangle 66"/>
              <p:cNvSpPr>
                <a:spLocks noChangeArrowheads="1"/>
              </p:cNvSpPr>
              <p:nvPr/>
            </p:nvSpPr>
            <p:spPr bwMode="auto">
              <a:xfrm>
                <a:off x="4512" y="2316"/>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5843" name="Rectangle 67"/>
              <p:cNvSpPr>
                <a:spLocks noChangeArrowheads="1"/>
              </p:cNvSpPr>
              <p:nvPr/>
            </p:nvSpPr>
            <p:spPr bwMode="auto">
              <a:xfrm>
                <a:off x="4512" y="2844"/>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44" name="Rectangle 68"/>
              <p:cNvSpPr>
                <a:spLocks noChangeArrowheads="1"/>
              </p:cNvSpPr>
              <p:nvPr/>
            </p:nvSpPr>
            <p:spPr bwMode="auto">
              <a:xfrm>
                <a:off x="3360" y="2172"/>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45" name="Rectangle 69"/>
              <p:cNvSpPr>
                <a:spLocks noChangeArrowheads="1"/>
              </p:cNvSpPr>
              <p:nvPr/>
            </p:nvSpPr>
            <p:spPr bwMode="auto">
              <a:xfrm>
                <a:off x="3360" y="2316"/>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46" name="Rectangle 70"/>
              <p:cNvSpPr>
                <a:spLocks noChangeArrowheads="1"/>
              </p:cNvSpPr>
              <p:nvPr/>
            </p:nvSpPr>
            <p:spPr bwMode="auto">
              <a:xfrm>
                <a:off x="3360" y="2844"/>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47" name="Rectangle 71"/>
              <p:cNvSpPr>
                <a:spLocks noChangeArrowheads="1"/>
              </p:cNvSpPr>
              <p:nvPr/>
            </p:nvSpPr>
            <p:spPr bwMode="auto">
              <a:xfrm>
                <a:off x="3936" y="2172"/>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5848" name="Rectangle 72"/>
              <p:cNvSpPr>
                <a:spLocks noChangeArrowheads="1"/>
              </p:cNvSpPr>
              <p:nvPr/>
            </p:nvSpPr>
            <p:spPr bwMode="auto">
              <a:xfrm>
                <a:off x="3936" y="2316"/>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5849" name="Rectangle 73"/>
              <p:cNvSpPr>
                <a:spLocks noChangeArrowheads="1"/>
              </p:cNvSpPr>
              <p:nvPr/>
            </p:nvSpPr>
            <p:spPr bwMode="auto">
              <a:xfrm>
                <a:off x="3936" y="2844"/>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50" name="Rectangle 74"/>
              <p:cNvSpPr>
                <a:spLocks noChangeArrowheads="1"/>
              </p:cNvSpPr>
              <p:nvPr/>
            </p:nvSpPr>
            <p:spPr bwMode="auto">
              <a:xfrm>
                <a:off x="5088" y="2172"/>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5851" name="Rectangle 75"/>
              <p:cNvSpPr>
                <a:spLocks noChangeArrowheads="1"/>
              </p:cNvSpPr>
              <p:nvPr/>
            </p:nvSpPr>
            <p:spPr bwMode="auto">
              <a:xfrm>
                <a:off x="5088" y="2316"/>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5852" name="Rectangle 76"/>
              <p:cNvSpPr>
                <a:spLocks noChangeArrowheads="1"/>
              </p:cNvSpPr>
              <p:nvPr/>
            </p:nvSpPr>
            <p:spPr bwMode="auto">
              <a:xfrm>
                <a:off x="5088" y="2844"/>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5853" name="Rectangle 77"/>
              <p:cNvSpPr>
                <a:spLocks noChangeArrowheads="1"/>
              </p:cNvSpPr>
              <p:nvPr/>
            </p:nvSpPr>
            <p:spPr bwMode="auto">
              <a:xfrm>
                <a:off x="2784" y="1452"/>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54" name="Rectangle 78"/>
              <p:cNvSpPr>
                <a:spLocks noChangeArrowheads="1"/>
              </p:cNvSpPr>
              <p:nvPr/>
            </p:nvSpPr>
            <p:spPr bwMode="auto">
              <a:xfrm>
                <a:off x="2784" y="1596"/>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55" name="Rectangle 79"/>
              <p:cNvSpPr>
                <a:spLocks noChangeArrowheads="1"/>
              </p:cNvSpPr>
              <p:nvPr/>
            </p:nvSpPr>
            <p:spPr bwMode="auto">
              <a:xfrm>
                <a:off x="2784" y="1740"/>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56" name="Rectangle 80"/>
              <p:cNvSpPr>
                <a:spLocks noChangeArrowheads="1"/>
              </p:cNvSpPr>
              <p:nvPr/>
            </p:nvSpPr>
            <p:spPr bwMode="auto">
              <a:xfrm>
                <a:off x="2784" y="1884"/>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57" name="Rectangle 81"/>
              <p:cNvSpPr>
                <a:spLocks noChangeArrowheads="1"/>
              </p:cNvSpPr>
              <p:nvPr/>
            </p:nvSpPr>
            <p:spPr bwMode="auto">
              <a:xfrm>
                <a:off x="2784" y="2028"/>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58" name="Rectangle 82"/>
              <p:cNvSpPr>
                <a:spLocks noChangeArrowheads="1"/>
              </p:cNvSpPr>
              <p:nvPr/>
            </p:nvSpPr>
            <p:spPr bwMode="auto">
              <a:xfrm>
                <a:off x="2784" y="2172"/>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59" name="Rectangle 83"/>
              <p:cNvSpPr>
                <a:spLocks noChangeArrowheads="1"/>
              </p:cNvSpPr>
              <p:nvPr/>
            </p:nvSpPr>
            <p:spPr bwMode="auto">
              <a:xfrm>
                <a:off x="2784" y="2316"/>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60" name="Rectangle 84"/>
              <p:cNvSpPr>
                <a:spLocks noChangeArrowheads="1"/>
              </p:cNvSpPr>
              <p:nvPr/>
            </p:nvSpPr>
            <p:spPr bwMode="auto">
              <a:xfrm>
                <a:off x="2784" y="2844"/>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61" name="Rectangle 85"/>
              <p:cNvSpPr>
                <a:spLocks noChangeArrowheads="1"/>
              </p:cNvSpPr>
              <p:nvPr/>
            </p:nvSpPr>
            <p:spPr bwMode="auto">
              <a:xfrm>
                <a:off x="288" y="0"/>
                <a:ext cx="2112" cy="252"/>
              </a:xfrm>
              <a:prstGeom prst="rect">
                <a:avLst/>
              </a:prstGeom>
              <a:solidFill>
                <a:schemeClr val="bg1"/>
              </a:solid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Current Visible Registers</a:t>
                </a:r>
                <a:endParaRPr lang="zh-CN" altLang="en-US"/>
              </a:p>
            </p:txBody>
          </p:sp>
          <p:sp>
            <p:nvSpPr>
              <p:cNvPr id="75862" name="Rectangle 86"/>
              <p:cNvSpPr>
                <a:spLocks noChangeArrowheads="1"/>
              </p:cNvSpPr>
              <p:nvPr/>
            </p:nvSpPr>
            <p:spPr bwMode="auto">
              <a:xfrm>
                <a:off x="3110" y="679"/>
                <a:ext cx="1920" cy="252"/>
              </a:xfrm>
              <a:prstGeom prst="rect">
                <a:avLst/>
              </a:prstGeom>
              <a:solidFill>
                <a:schemeClr val="bg1"/>
              </a:solid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Banked out Registers</a:t>
                </a:r>
                <a:endParaRPr lang="zh-CN" altLang="en-US"/>
              </a:p>
            </p:txBody>
          </p:sp>
          <p:sp>
            <p:nvSpPr>
              <p:cNvPr id="75863" name="Rectangle 87"/>
              <p:cNvSpPr>
                <a:spLocks noChangeArrowheads="1"/>
              </p:cNvSpPr>
              <p:nvPr/>
            </p:nvSpPr>
            <p:spPr bwMode="auto">
              <a:xfrm>
                <a:off x="2784"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a:t>
                </a:r>
                <a:endParaRPr lang="zh-CN" altLang="en-US"/>
              </a:p>
            </p:txBody>
          </p:sp>
          <p:sp>
            <p:nvSpPr>
              <p:cNvPr id="75864" name="Rectangle 88"/>
              <p:cNvSpPr>
                <a:spLocks noChangeArrowheads="1"/>
              </p:cNvSpPr>
              <p:nvPr/>
            </p:nvSpPr>
            <p:spPr bwMode="auto">
              <a:xfrm>
                <a:off x="3360"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a:t>
                </a:r>
                <a:endParaRPr lang="en-US" sz="2000" b="1">
                  <a:solidFill>
                    <a:schemeClr val="hlink"/>
                  </a:solidFill>
                  <a:sym typeface="Times New Roman" panose="02020603050405020304" pitchFamily="18" charset="0"/>
                </a:endParaRPr>
              </a:p>
            </p:txBody>
          </p:sp>
          <p:sp>
            <p:nvSpPr>
              <p:cNvPr id="75865" name="Rectangle 89"/>
              <p:cNvSpPr>
                <a:spLocks noChangeArrowheads="1"/>
              </p:cNvSpPr>
              <p:nvPr/>
            </p:nvSpPr>
            <p:spPr bwMode="auto">
              <a:xfrm>
                <a:off x="3936"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a:t>
                </a:r>
                <a:endParaRPr lang="en-US" sz="2000" b="1">
                  <a:solidFill>
                    <a:schemeClr val="hlink"/>
                  </a:solidFill>
                  <a:sym typeface="Times New Roman" panose="02020603050405020304" pitchFamily="18" charset="0"/>
                </a:endParaRPr>
              </a:p>
            </p:txBody>
          </p:sp>
          <p:sp>
            <p:nvSpPr>
              <p:cNvPr id="75866" name="Rectangle 90"/>
              <p:cNvSpPr>
                <a:spLocks noChangeArrowheads="1"/>
              </p:cNvSpPr>
              <p:nvPr/>
            </p:nvSpPr>
            <p:spPr bwMode="auto">
              <a:xfrm>
                <a:off x="4512" y="1123"/>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a:t>
                </a:r>
                <a:endParaRPr lang="en-US" sz="2000" b="1">
                  <a:solidFill>
                    <a:schemeClr val="hlink"/>
                  </a:solidFill>
                  <a:sym typeface="Times New Roman" panose="02020603050405020304" pitchFamily="18" charset="0"/>
                </a:endParaRPr>
              </a:p>
            </p:txBody>
          </p:sp>
          <p:sp>
            <p:nvSpPr>
              <p:cNvPr id="75867" name="Rectangle 91"/>
              <p:cNvSpPr>
                <a:spLocks noChangeArrowheads="1"/>
              </p:cNvSpPr>
              <p:nvPr/>
            </p:nvSpPr>
            <p:spPr bwMode="auto">
              <a:xfrm>
                <a:off x="5040" y="1123"/>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a:t>
                </a:r>
                <a:endParaRPr lang="en-US" sz="2000" b="1">
                  <a:solidFill>
                    <a:schemeClr val="hlink"/>
                  </a:solidFill>
                  <a:sym typeface="Times New Roman" panose="02020603050405020304" pitchFamily="18" charset="0"/>
                </a:endParaRPr>
              </a:p>
            </p:txBody>
          </p:sp>
        </p:grpSp>
      </p:grpSp>
      <p:grpSp>
        <p:nvGrpSpPr>
          <p:cNvPr id="75868" name="Group 92"/>
          <p:cNvGrpSpPr/>
          <p:nvPr/>
        </p:nvGrpSpPr>
        <p:grpSpPr bwMode="auto">
          <a:xfrm>
            <a:off x="-57150" y="1219200"/>
            <a:ext cx="9048750" cy="5029200"/>
            <a:chOff x="0" y="0"/>
            <a:chExt cx="5704" cy="3168"/>
          </a:xfrm>
        </p:grpSpPr>
        <p:sp>
          <p:nvSpPr>
            <p:cNvPr id="75869" name="Rectangle 93"/>
            <p:cNvSpPr>
              <a:spLocks noChangeArrowheads="1"/>
            </p:cNvSpPr>
            <p:nvPr/>
          </p:nvSpPr>
          <p:spPr bwMode="auto">
            <a:xfrm>
              <a:off x="136" y="0"/>
              <a:ext cx="5568" cy="3168"/>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nvGrpSpPr>
            <p:cNvPr id="75870" name="Group 94"/>
            <p:cNvGrpSpPr/>
            <p:nvPr/>
          </p:nvGrpSpPr>
          <p:grpSpPr bwMode="auto">
            <a:xfrm>
              <a:off x="0" y="132"/>
              <a:ext cx="5656" cy="2988"/>
              <a:chOff x="0" y="0"/>
              <a:chExt cx="5656" cy="2988"/>
            </a:xfrm>
          </p:grpSpPr>
          <p:sp>
            <p:nvSpPr>
              <p:cNvPr id="75871" name="Rectangle 95"/>
              <p:cNvSpPr>
                <a:spLocks noChangeArrowheads="1"/>
              </p:cNvSpPr>
              <p:nvPr/>
            </p:nvSpPr>
            <p:spPr bwMode="auto">
              <a:xfrm>
                <a:off x="1048" y="30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2" name="Rectangle 96"/>
              <p:cNvSpPr>
                <a:spLocks noChangeArrowheads="1"/>
              </p:cNvSpPr>
              <p:nvPr/>
            </p:nvSpPr>
            <p:spPr bwMode="auto">
              <a:xfrm>
                <a:off x="1048" y="44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3" name="Rectangle 97"/>
              <p:cNvSpPr>
                <a:spLocks noChangeArrowheads="1"/>
              </p:cNvSpPr>
              <p:nvPr/>
            </p:nvSpPr>
            <p:spPr bwMode="auto">
              <a:xfrm>
                <a:off x="1048" y="58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4" name="Rectangle 98"/>
              <p:cNvSpPr>
                <a:spLocks noChangeArrowheads="1"/>
              </p:cNvSpPr>
              <p:nvPr/>
            </p:nvSpPr>
            <p:spPr bwMode="auto">
              <a:xfrm>
                <a:off x="1048" y="73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5" name="Rectangle 99"/>
              <p:cNvSpPr>
                <a:spLocks noChangeArrowheads="1"/>
              </p:cNvSpPr>
              <p:nvPr/>
            </p:nvSpPr>
            <p:spPr bwMode="auto">
              <a:xfrm>
                <a:off x="1048" y="87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6" name="Rectangle 100"/>
              <p:cNvSpPr>
                <a:spLocks noChangeArrowheads="1"/>
              </p:cNvSpPr>
              <p:nvPr/>
            </p:nvSpPr>
            <p:spPr bwMode="auto">
              <a:xfrm>
                <a:off x="1048" y="102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7" name="Rectangle 101"/>
              <p:cNvSpPr>
                <a:spLocks noChangeArrowheads="1"/>
              </p:cNvSpPr>
              <p:nvPr/>
            </p:nvSpPr>
            <p:spPr bwMode="auto">
              <a:xfrm>
                <a:off x="1048" y="116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8" name="Rectangle 102"/>
              <p:cNvSpPr>
                <a:spLocks noChangeArrowheads="1"/>
              </p:cNvSpPr>
              <p:nvPr/>
            </p:nvSpPr>
            <p:spPr bwMode="auto">
              <a:xfrm>
                <a:off x="1048" y="130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79" name="Rectangle 103"/>
              <p:cNvSpPr>
                <a:spLocks noChangeArrowheads="1"/>
              </p:cNvSpPr>
              <p:nvPr/>
            </p:nvSpPr>
            <p:spPr bwMode="auto">
              <a:xfrm>
                <a:off x="1048" y="246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80" name="Rectangle 104"/>
              <p:cNvSpPr>
                <a:spLocks noChangeArrowheads="1"/>
              </p:cNvSpPr>
              <p:nvPr/>
            </p:nvSpPr>
            <p:spPr bwMode="auto">
              <a:xfrm>
                <a:off x="1048" y="270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81" name="Rectangle 105"/>
              <p:cNvSpPr>
                <a:spLocks noChangeArrowheads="1"/>
              </p:cNvSpPr>
              <p:nvPr/>
            </p:nvSpPr>
            <p:spPr bwMode="auto">
              <a:xfrm>
                <a:off x="4552" y="2172"/>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5882" name="Rectangle 106"/>
              <p:cNvSpPr>
                <a:spLocks noChangeArrowheads="1"/>
              </p:cNvSpPr>
              <p:nvPr/>
            </p:nvSpPr>
            <p:spPr bwMode="auto">
              <a:xfrm>
                <a:off x="4552" y="2316"/>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5883" name="Rectangle 107"/>
              <p:cNvSpPr>
                <a:spLocks noChangeArrowheads="1"/>
              </p:cNvSpPr>
              <p:nvPr/>
            </p:nvSpPr>
            <p:spPr bwMode="auto">
              <a:xfrm>
                <a:off x="4552" y="2844"/>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84" name="Rectangle 108"/>
              <p:cNvSpPr>
                <a:spLocks noChangeArrowheads="1"/>
              </p:cNvSpPr>
              <p:nvPr/>
            </p:nvSpPr>
            <p:spPr bwMode="auto">
              <a:xfrm>
                <a:off x="3400" y="2172"/>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85" name="Rectangle 109"/>
              <p:cNvSpPr>
                <a:spLocks noChangeArrowheads="1"/>
              </p:cNvSpPr>
              <p:nvPr/>
            </p:nvSpPr>
            <p:spPr bwMode="auto">
              <a:xfrm>
                <a:off x="3400" y="2316"/>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86" name="Rectangle 110"/>
              <p:cNvSpPr>
                <a:spLocks noChangeArrowheads="1"/>
              </p:cNvSpPr>
              <p:nvPr/>
            </p:nvSpPr>
            <p:spPr bwMode="auto">
              <a:xfrm>
                <a:off x="3400" y="2844"/>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87" name="Rectangle 111"/>
              <p:cNvSpPr>
                <a:spLocks noChangeArrowheads="1"/>
              </p:cNvSpPr>
              <p:nvPr/>
            </p:nvSpPr>
            <p:spPr bwMode="auto">
              <a:xfrm>
                <a:off x="3976" y="2172"/>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5888" name="Rectangle 112"/>
              <p:cNvSpPr>
                <a:spLocks noChangeArrowheads="1"/>
              </p:cNvSpPr>
              <p:nvPr/>
            </p:nvSpPr>
            <p:spPr bwMode="auto">
              <a:xfrm>
                <a:off x="3976" y="2316"/>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5889" name="Rectangle 113"/>
              <p:cNvSpPr>
                <a:spLocks noChangeArrowheads="1"/>
              </p:cNvSpPr>
              <p:nvPr/>
            </p:nvSpPr>
            <p:spPr bwMode="auto">
              <a:xfrm>
                <a:off x="3976" y="2844"/>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890" name="Rectangle 114"/>
              <p:cNvSpPr>
                <a:spLocks noChangeArrowheads="1"/>
              </p:cNvSpPr>
              <p:nvPr/>
            </p:nvSpPr>
            <p:spPr bwMode="auto">
              <a:xfrm>
                <a:off x="5128" y="2172"/>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5891" name="Rectangle 115"/>
              <p:cNvSpPr>
                <a:spLocks noChangeArrowheads="1"/>
              </p:cNvSpPr>
              <p:nvPr/>
            </p:nvSpPr>
            <p:spPr bwMode="auto">
              <a:xfrm>
                <a:off x="5128" y="2316"/>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5892" name="Rectangle 116"/>
              <p:cNvSpPr>
                <a:spLocks noChangeArrowheads="1"/>
              </p:cNvSpPr>
              <p:nvPr/>
            </p:nvSpPr>
            <p:spPr bwMode="auto">
              <a:xfrm>
                <a:off x="5128" y="2844"/>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5893" name="Rectangle 117"/>
              <p:cNvSpPr>
                <a:spLocks noChangeArrowheads="1"/>
              </p:cNvSpPr>
              <p:nvPr/>
            </p:nvSpPr>
            <p:spPr bwMode="auto">
              <a:xfrm>
                <a:off x="1048" y="1452"/>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94" name="Rectangle 118"/>
              <p:cNvSpPr>
                <a:spLocks noChangeArrowheads="1"/>
              </p:cNvSpPr>
              <p:nvPr/>
            </p:nvSpPr>
            <p:spPr bwMode="auto">
              <a:xfrm>
                <a:off x="1048" y="1596"/>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95" name="Rectangle 119"/>
              <p:cNvSpPr>
                <a:spLocks noChangeArrowheads="1"/>
              </p:cNvSpPr>
              <p:nvPr/>
            </p:nvSpPr>
            <p:spPr bwMode="auto">
              <a:xfrm>
                <a:off x="1048" y="1740"/>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96" name="Rectangle 120"/>
              <p:cNvSpPr>
                <a:spLocks noChangeArrowheads="1"/>
              </p:cNvSpPr>
              <p:nvPr/>
            </p:nvSpPr>
            <p:spPr bwMode="auto">
              <a:xfrm>
                <a:off x="1048" y="1884"/>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97" name="Rectangle 121"/>
              <p:cNvSpPr>
                <a:spLocks noChangeArrowheads="1"/>
              </p:cNvSpPr>
              <p:nvPr/>
            </p:nvSpPr>
            <p:spPr bwMode="auto">
              <a:xfrm>
                <a:off x="1048" y="2028"/>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98" name="Rectangle 122"/>
              <p:cNvSpPr>
                <a:spLocks noChangeArrowheads="1"/>
              </p:cNvSpPr>
              <p:nvPr/>
            </p:nvSpPr>
            <p:spPr bwMode="auto">
              <a:xfrm>
                <a:off x="1048" y="2172"/>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899" name="Rectangle 123"/>
              <p:cNvSpPr>
                <a:spLocks noChangeArrowheads="1"/>
              </p:cNvSpPr>
              <p:nvPr/>
            </p:nvSpPr>
            <p:spPr bwMode="auto">
              <a:xfrm>
                <a:off x="1048" y="2316"/>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00" name="Rectangle 124"/>
              <p:cNvSpPr>
                <a:spLocks noChangeArrowheads="1"/>
              </p:cNvSpPr>
              <p:nvPr/>
            </p:nvSpPr>
            <p:spPr bwMode="auto">
              <a:xfrm>
                <a:off x="1048" y="2844"/>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01" name="Rectangle 125"/>
              <p:cNvSpPr>
                <a:spLocks noChangeArrowheads="1"/>
              </p:cNvSpPr>
              <p:nvPr/>
            </p:nvSpPr>
            <p:spPr bwMode="auto">
              <a:xfrm>
                <a:off x="328" y="0"/>
                <a:ext cx="2112"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Current Visible Registers</a:t>
                </a:r>
                <a:endParaRPr lang="zh-CN" altLang="en-US"/>
              </a:p>
            </p:txBody>
          </p:sp>
          <p:sp>
            <p:nvSpPr>
              <p:cNvPr id="75902" name="Rectangle 126"/>
              <p:cNvSpPr>
                <a:spLocks noChangeArrowheads="1"/>
              </p:cNvSpPr>
              <p:nvPr/>
            </p:nvSpPr>
            <p:spPr bwMode="auto">
              <a:xfrm>
                <a:off x="3150" y="679"/>
                <a:ext cx="1920"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Banked out Registers</a:t>
                </a:r>
                <a:endParaRPr lang="zh-CN" altLang="en-US"/>
              </a:p>
            </p:txBody>
          </p:sp>
          <p:sp>
            <p:nvSpPr>
              <p:cNvPr id="75903" name="Rectangle 127"/>
              <p:cNvSpPr>
                <a:spLocks noChangeArrowheads="1"/>
              </p:cNvSpPr>
              <p:nvPr/>
            </p:nvSpPr>
            <p:spPr bwMode="auto">
              <a:xfrm>
                <a:off x="2200"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User</a:t>
                </a:r>
                <a:endParaRPr lang="en-US" sz="2000" b="1">
                  <a:solidFill>
                    <a:schemeClr val="hlink"/>
                  </a:solidFill>
                  <a:sym typeface="Times New Roman" panose="02020603050405020304" pitchFamily="18" charset="0"/>
                </a:endParaRPr>
              </a:p>
            </p:txBody>
          </p:sp>
          <p:sp>
            <p:nvSpPr>
              <p:cNvPr id="75904" name="Rectangle 128"/>
              <p:cNvSpPr>
                <a:spLocks noChangeArrowheads="1"/>
              </p:cNvSpPr>
              <p:nvPr/>
            </p:nvSpPr>
            <p:spPr bwMode="auto">
              <a:xfrm>
                <a:off x="3400"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a:t>
                </a:r>
                <a:endParaRPr lang="en-US" sz="2000" b="1">
                  <a:solidFill>
                    <a:schemeClr val="hlink"/>
                  </a:solidFill>
                  <a:sym typeface="Times New Roman" panose="02020603050405020304" pitchFamily="18" charset="0"/>
                </a:endParaRPr>
              </a:p>
            </p:txBody>
          </p:sp>
          <p:sp>
            <p:nvSpPr>
              <p:cNvPr id="75905" name="Rectangle 129"/>
              <p:cNvSpPr>
                <a:spLocks noChangeArrowheads="1"/>
              </p:cNvSpPr>
              <p:nvPr/>
            </p:nvSpPr>
            <p:spPr bwMode="auto">
              <a:xfrm>
                <a:off x="3976" y="1123"/>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a:t>
                </a:r>
                <a:endParaRPr lang="en-US" sz="2000" b="1">
                  <a:solidFill>
                    <a:schemeClr val="hlink"/>
                  </a:solidFill>
                  <a:sym typeface="Times New Roman" panose="02020603050405020304" pitchFamily="18" charset="0"/>
                </a:endParaRPr>
              </a:p>
            </p:txBody>
          </p:sp>
          <p:sp>
            <p:nvSpPr>
              <p:cNvPr id="75906" name="Rectangle 130"/>
              <p:cNvSpPr>
                <a:spLocks noChangeArrowheads="1"/>
              </p:cNvSpPr>
              <p:nvPr/>
            </p:nvSpPr>
            <p:spPr bwMode="auto">
              <a:xfrm>
                <a:off x="4552" y="1123"/>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a:t>
                </a:r>
                <a:endParaRPr lang="en-US" sz="2000" b="1">
                  <a:solidFill>
                    <a:schemeClr val="hlink"/>
                  </a:solidFill>
                  <a:sym typeface="Times New Roman" panose="02020603050405020304" pitchFamily="18" charset="0"/>
                </a:endParaRPr>
              </a:p>
            </p:txBody>
          </p:sp>
          <p:sp>
            <p:nvSpPr>
              <p:cNvPr id="75907" name="Rectangle 131"/>
              <p:cNvSpPr>
                <a:spLocks noChangeArrowheads="1"/>
              </p:cNvSpPr>
              <p:nvPr/>
            </p:nvSpPr>
            <p:spPr bwMode="auto">
              <a:xfrm>
                <a:off x="5080" y="1123"/>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a:t>
                </a:r>
                <a:endParaRPr lang="en-US" sz="2000" b="1">
                  <a:solidFill>
                    <a:schemeClr val="hlink"/>
                  </a:solidFill>
                  <a:sym typeface="Times New Roman" panose="02020603050405020304" pitchFamily="18" charset="0"/>
                </a:endParaRPr>
              </a:p>
            </p:txBody>
          </p:sp>
          <p:sp>
            <p:nvSpPr>
              <p:cNvPr id="75908" name="Rectangle 132"/>
              <p:cNvSpPr>
                <a:spLocks noChangeArrowheads="1"/>
              </p:cNvSpPr>
              <p:nvPr/>
            </p:nvSpPr>
            <p:spPr bwMode="auto">
              <a:xfrm>
                <a:off x="2200" y="145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09" name="Rectangle 133"/>
              <p:cNvSpPr>
                <a:spLocks noChangeArrowheads="1"/>
              </p:cNvSpPr>
              <p:nvPr/>
            </p:nvSpPr>
            <p:spPr bwMode="auto">
              <a:xfrm>
                <a:off x="2200" y="159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10" name="Rectangle 134"/>
              <p:cNvSpPr>
                <a:spLocks noChangeArrowheads="1"/>
              </p:cNvSpPr>
              <p:nvPr/>
            </p:nvSpPr>
            <p:spPr bwMode="auto">
              <a:xfrm>
                <a:off x="2200" y="174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11" name="Rectangle 135"/>
              <p:cNvSpPr>
                <a:spLocks noChangeArrowheads="1"/>
              </p:cNvSpPr>
              <p:nvPr/>
            </p:nvSpPr>
            <p:spPr bwMode="auto">
              <a:xfrm>
                <a:off x="2200" y="188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12" name="Rectangle 136"/>
              <p:cNvSpPr>
                <a:spLocks noChangeArrowheads="1"/>
              </p:cNvSpPr>
              <p:nvPr/>
            </p:nvSpPr>
            <p:spPr bwMode="auto">
              <a:xfrm>
                <a:off x="2200" y="202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13" name="Rectangle 137"/>
              <p:cNvSpPr>
                <a:spLocks noChangeArrowheads="1"/>
              </p:cNvSpPr>
              <p:nvPr/>
            </p:nvSpPr>
            <p:spPr bwMode="auto">
              <a:xfrm>
                <a:off x="2200" y="217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14" name="Rectangle 138"/>
              <p:cNvSpPr>
                <a:spLocks noChangeArrowheads="1"/>
              </p:cNvSpPr>
              <p:nvPr/>
            </p:nvSpPr>
            <p:spPr bwMode="auto">
              <a:xfrm>
                <a:off x="2200" y="231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15" name="Rectangle 139"/>
              <p:cNvSpPr>
                <a:spLocks noChangeArrowheads="1"/>
              </p:cNvSpPr>
              <p:nvPr/>
            </p:nvSpPr>
            <p:spPr bwMode="auto">
              <a:xfrm>
                <a:off x="0" y="326"/>
                <a:ext cx="960"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 Mode</a:t>
                </a:r>
                <a:endParaRPr lang="en-US" sz="2000" b="1">
                  <a:solidFill>
                    <a:schemeClr val="hlink"/>
                  </a:solidFill>
                  <a:sym typeface="Times New Roman" panose="02020603050405020304" pitchFamily="18" charset="0"/>
                </a:endParaRPr>
              </a:p>
            </p:txBody>
          </p:sp>
        </p:grpSp>
      </p:grpSp>
      <p:grpSp>
        <p:nvGrpSpPr>
          <p:cNvPr id="75916" name="Group 140"/>
          <p:cNvGrpSpPr/>
          <p:nvPr/>
        </p:nvGrpSpPr>
        <p:grpSpPr bwMode="auto">
          <a:xfrm>
            <a:off x="0" y="1219200"/>
            <a:ext cx="9144000" cy="5029200"/>
            <a:chOff x="0" y="0"/>
            <a:chExt cx="5760" cy="3168"/>
          </a:xfrm>
        </p:grpSpPr>
        <p:sp>
          <p:nvSpPr>
            <p:cNvPr id="75917" name="Rectangle 141"/>
            <p:cNvSpPr>
              <a:spLocks noChangeArrowheads="1"/>
            </p:cNvSpPr>
            <p:nvPr/>
          </p:nvSpPr>
          <p:spPr bwMode="auto">
            <a:xfrm>
              <a:off x="0" y="0"/>
              <a:ext cx="5760" cy="3168"/>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nvGrpSpPr>
            <p:cNvPr id="75918" name="Group 142"/>
            <p:cNvGrpSpPr/>
            <p:nvPr/>
          </p:nvGrpSpPr>
          <p:grpSpPr bwMode="auto">
            <a:xfrm>
              <a:off x="38" y="127"/>
              <a:ext cx="5578" cy="2993"/>
              <a:chOff x="0" y="0"/>
              <a:chExt cx="5578" cy="2993"/>
            </a:xfrm>
          </p:grpSpPr>
          <p:sp>
            <p:nvSpPr>
              <p:cNvPr id="75919" name="Rectangle 143"/>
              <p:cNvSpPr>
                <a:spLocks noChangeArrowheads="1"/>
              </p:cNvSpPr>
              <p:nvPr/>
            </p:nvSpPr>
            <p:spPr bwMode="auto">
              <a:xfrm>
                <a:off x="0" y="331"/>
                <a:ext cx="81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 Mode</a:t>
                </a:r>
                <a:endParaRPr lang="en-US" sz="2000" b="1">
                  <a:solidFill>
                    <a:schemeClr val="hlink"/>
                  </a:solidFill>
                  <a:sym typeface="Times New Roman" panose="02020603050405020304" pitchFamily="18" charset="0"/>
                </a:endParaRPr>
              </a:p>
            </p:txBody>
          </p:sp>
          <p:sp>
            <p:nvSpPr>
              <p:cNvPr id="75920" name="Rectangle 144"/>
              <p:cNvSpPr>
                <a:spLocks noChangeArrowheads="1"/>
              </p:cNvSpPr>
              <p:nvPr/>
            </p:nvSpPr>
            <p:spPr bwMode="auto">
              <a:xfrm>
                <a:off x="970" y="30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1" name="Rectangle 145"/>
              <p:cNvSpPr>
                <a:spLocks noChangeArrowheads="1"/>
              </p:cNvSpPr>
              <p:nvPr/>
            </p:nvSpPr>
            <p:spPr bwMode="auto">
              <a:xfrm>
                <a:off x="970" y="44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2" name="Rectangle 146"/>
              <p:cNvSpPr>
                <a:spLocks noChangeArrowheads="1"/>
              </p:cNvSpPr>
              <p:nvPr/>
            </p:nvSpPr>
            <p:spPr bwMode="auto">
              <a:xfrm>
                <a:off x="970" y="59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3" name="Rectangle 147"/>
              <p:cNvSpPr>
                <a:spLocks noChangeArrowheads="1"/>
              </p:cNvSpPr>
              <p:nvPr/>
            </p:nvSpPr>
            <p:spPr bwMode="auto">
              <a:xfrm>
                <a:off x="970" y="73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4" name="Rectangle 148"/>
              <p:cNvSpPr>
                <a:spLocks noChangeArrowheads="1"/>
              </p:cNvSpPr>
              <p:nvPr/>
            </p:nvSpPr>
            <p:spPr bwMode="auto">
              <a:xfrm>
                <a:off x="970" y="88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5" name="Rectangle 149"/>
              <p:cNvSpPr>
                <a:spLocks noChangeArrowheads="1"/>
              </p:cNvSpPr>
              <p:nvPr/>
            </p:nvSpPr>
            <p:spPr bwMode="auto">
              <a:xfrm>
                <a:off x="970" y="102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6" name="Rectangle 150"/>
              <p:cNvSpPr>
                <a:spLocks noChangeArrowheads="1"/>
              </p:cNvSpPr>
              <p:nvPr/>
            </p:nvSpPr>
            <p:spPr bwMode="auto">
              <a:xfrm>
                <a:off x="970" y="116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7" name="Rectangle 151"/>
              <p:cNvSpPr>
                <a:spLocks noChangeArrowheads="1"/>
              </p:cNvSpPr>
              <p:nvPr/>
            </p:nvSpPr>
            <p:spPr bwMode="auto">
              <a:xfrm>
                <a:off x="970" y="131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8" name="Rectangle 152"/>
              <p:cNvSpPr>
                <a:spLocks noChangeArrowheads="1"/>
              </p:cNvSpPr>
              <p:nvPr/>
            </p:nvSpPr>
            <p:spPr bwMode="auto">
              <a:xfrm>
                <a:off x="970" y="145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29" name="Rectangle 153"/>
              <p:cNvSpPr>
                <a:spLocks noChangeArrowheads="1"/>
              </p:cNvSpPr>
              <p:nvPr/>
            </p:nvSpPr>
            <p:spPr bwMode="auto">
              <a:xfrm>
                <a:off x="970" y="160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30" name="Rectangle 154"/>
              <p:cNvSpPr>
                <a:spLocks noChangeArrowheads="1"/>
              </p:cNvSpPr>
              <p:nvPr/>
            </p:nvSpPr>
            <p:spPr bwMode="auto">
              <a:xfrm>
                <a:off x="970" y="174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31" name="Rectangle 155"/>
              <p:cNvSpPr>
                <a:spLocks noChangeArrowheads="1"/>
              </p:cNvSpPr>
              <p:nvPr/>
            </p:nvSpPr>
            <p:spPr bwMode="auto">
              <a:xfrm>
                <a:off x="970" y="188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32" name="Rectangle 156"/>
              <p:cNvSpPr>
                <a:spLocks noChangeArrowheads="1"/>
              </p:cNvSpPr>
              <p:nvPr/>
            </p:nvSpPr>
            <p:spPr bwMode="auto">
              <a:xfrm>
                <a:off x="970" y="203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33" name="Rectangle 157"/>
              <p:cNvSpPr>
                <a:spLocks noChangeArrowheads="1"/>
              </p:cNvSpPr>
              <p:nvPr/>
            </p:nvSpPr>
            <p:spPr bwMode="auto">
              <a:xfrm>
                <a:off x="970" y="246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34" name="Rectangle 158"/>
              <p:cNvSpPr>
                <a:spLocks noChangeArrowheads="1"/>
              </p:cNvSpPr>
              <p:nvPr/>
            </p:nvSpPr>
            <p:spPr bwMode="auto">
              <a:xfrm>
                <a:off x="970" y="270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35" name="Rectangle 159"/>
              <p:cNvSpPr>
                <a:spLocks noChangeArrowheads="1"/>
              </p:cNvSpPr>
              <p:nvPr/>
            </p:nvSpPr>
            <p:spPr bwMode="auto">
              <a:xfrm>
                <a:off x="4474" y="2177"/>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5936" name="Rectangle 160"/>
              <p:cNvSpPr>
                <a:spLocks noChangeArrowheads="1"/>
              </p:cNvSpPr>
              <p:nvPr/>
            </p:nvSpPr>
            <p:spPr bwMode="auto">
              <a:xfrm>
                <a:off x="4474" y="2321"/>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5937" name="Rectangle 161"/>
              <p:cNvSpPr>
                <a:spLocks noChangeArrowheads="1"/>
              </p:cNvSpPr>
              <p:nvPr/>
            </p:nvSpPr>
            <p:spPr bwMode="auto">
              <a:xfrm>
                <a:off x="4474" y="2849"/>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938" name="Rectangle 162"/>
              <p:cNvSpPr>
                <a:spLocks noChangeArrowheads="1"/>
              </p:cNvSpPr>
              <p:nvPr/>
            </p:nvSpPr>
            <p:spPr bwMode="auto">
              <a:xfrm>
                <a:off x="970" y="2177"/>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39" name="Rectangle 163"/>
              <p:cNvSpPr>
                <a:spLocks noChangeArrowheads="1"/>
              </p:cNvSpPr>
              <p:nvPr/>
            </p:nvSpPr>
            <p:spPr bwMode="auto">
              <a:xfrm>
                <a:off x="970" y="2321"/>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40" name="Rectangle 164"/>
              <p:cNvSpPr>
                <a:spLocks noChangeArrowheads="1"/>
              </p:cNvSpPr>
              <p:nvPr/>
            </p:nvSpPr>
            <p:spPr bwMode="auto">
              <a:xfrm>
                <a:off x="970" y="2849"/>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941" name="Rectangle 165"/>
              <p:cNvSpPr>
                <a:spLocks noChangeArrowheads="1"/>
              </p:cNvSpPr>
              <p:nvPr/>
            </p:nvSpPr>
            <p:spPr bwMode="auto">
              <a:xfrm>
                <a:off x="3898" y="2177"/>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5942" name="Rectangle 166"/>
              <p:cNvSpPr>
                <a:spLocks noChangeArrowheads="1"/>
              </p:cNvSpPr>
              <p:nvPr/>
            </p:nvSpPr>
            <p:spPr bwMode="auto">
              <a:xfrm>
                <a:off x="3898" y="2321"/>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5943" name="Rectangle 167"/>
              <p:cNvSpPr>
                <a:spLocks noChangeArrowheads="1"/>
              </p:cNvSpPr>
              <p:nvPr/>
            </p:nvSpPr>
            <p:spPr bwMode="auto">
              <a:xfrm>
                <a:off x="3898" y="2849"/>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944" name="Rectangle 168"/>
              <p:cNvSpPr>
                <a:spLocks noChangeArrowheads="1"/>
              </p:cNvSpPr>
              <p:nvPr/>
            </p:nvSpPr>
            <p:spPr bwMode="auto">
              <a:xfrm>
                <a:off x="5050" y="2177"/>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5945" name="Rectangle 169"/>
              <p:cNvSpPr>
                <a:spLocks noChangeArrowheads="1"/>
              </p:cNvSpPr>
              <p:nvPr/>
            </p:nvSpPr>
            <p:spPr bwMode="auto">
              <a:xfrm>
                <a:off x="5050" y="2321"/>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5946" name="Rectangle 170"/>
              <p:cNvSpPr>
                <a:spLocks noChangeArrowheads="1"/>
              </p:cNvSpPr>
              <p:nvPr/>
            </p:nvSpPr>
            <p:spPr bwMode="auto">
              <a:xfrm>
                <a:off x="5050" y="2849"/>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5947" name="Rectangle 171"/>
              <p:cNvSpPr>
                <a:spLocks noChangeArrowheads="1"/>
              </p:cNvSpPr>
              <p:nvPr/>
            </p:nvSpPr>
            <p:spPr bwMode="auto">
              <a:xfrm>
                <a:off x="2746" y="145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48" name="Rectangle 172"/>
              <p:cNvSpPr>
                <a:spLocks noChangeArrowheads="1"/>
              </p:cNvSpPr>
              <p:nvPr/>
            </p:nvSpPr>
            <p:spPr bwMode="auto">
              <a:xfrm>
                <a:off x="2746" y="1601"/>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49" name="Rectangle 173"/>
              <p:cNvSpPr>
                <a:spLocks noChangeArrowheads="1"/>
              </p:cNvSpPr>
              <p:nvPr/>
            </p:nvSpPr>
            <p:spPr bwMode="auto">
              <a:xfrm>
                <a:off x="2746" y="1745"/>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50" name="Rectangle 174"/>
              <p:cNvSpPr>
                <a:spLocks noChangeArrowheads="1"/>
              </p:cNvSpPr>
              <p:nvPr/>
            </p:nvSpPr>
            <p:spPr bwMode="auto">
              <a:xfrm>
                <a:off x="2746" y="188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51" name="Rectangle 175"/>
              <p:cNvSpPr>
                <a:spLocks noChangeArrowheads="1"/>
              </p:cNvSpPr>
              <p:nvPr/>
            </p:nvSpPr>
            <p:spPr bwMode="auto">
              <a:xfrm>
                <a:off x="2746" y="2033"/>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52" name="Rectangle 176"/>
              <p:cNvSpPr>
                <a:spLocks noChangeArrowheads="1"/>
              </p:cNvSpPr>
              <p:nvPr/>
            </p:nvSpPr>
            <p:spPr bwMode="auto">
              <a:xfrm>
                <a:off x="2746" y="217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53" name="Rectangle 177"/>
              <p:cNvSpPr>
                <a:spLocks noChangeArrowheads="1"/>
              </p:cNvSpPr>
              <p:nvPr/>
            </p:nvSpPr>
            <p:spPr bwMode="auto">
              <a:xfrm>
                <a:off x="2746" y="2321"/>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54" name="Rectangle 178"/>
              <p:cNvSpPr>
                <a:spLocks noChangeArrowheads="1"/>
              </p:cNvSpPr>
              <p:nvPr/>
            </p:nvSpPr>
            <p:spPr bwMode="auto">
              <a:xfrm>
                <a:off x="2746" y="284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55" name="Rectangle 179"/>
              <p:cNvSpPr>
                <a:spLocks noChangeArrowheads="1"/>
              </p:cNvSpPr>
              <p:nvPr/>
            </p:nvSpPr>
            <p:spPr bwMode="auto">
              <a:xfrm>
                <a:off x="250" y="0"/>
                <a:ext cx="2112"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Current Visible Registers</a:t>
                </a:r>
                <a:endParaRPr lang="zh-CN" altLang="en-US"/>
              </a:p>
            </p:txBody>
          </p:sp>
          <p:sp>
            <p:nvSpPr>
              <p:cNvPr id="75956" name="Rectangle 180"/>
              <p:cNvSpPr>
                <a:spLocks noChangeArrowheads="1"/>
              </p:cNvSpPr>
              <p:nvPr/>
            </p:nvSpPr>
            <p:spPr bwMode="auto">
              <a:xfrm>
                <a:off x="3097" y="684"/>
                <a:ext cx="1872"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Banked out Registers</a:t>
                </a:r>
                <a:endParaRPr lang="zh-CN" altLang="en-US"/>
              </a:p>
            </p:txBody>
          </p:sp>
          <p:sp>
            <p:nvSpPr>
              <p:cNvPr id="75957" name="Rectangle 181"/>
              <p:cNvSpPr>
                <a:spLocks noChangeArrowheads="1"/>
              </p:cNvSpPr>
              <p:nvPr/>
            </p:nvSpPr>
            <p:spPr bwMode="auto">
              <a:xfrm>
                <a:off x="2122" y="1128"/>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User</a:t>
                </a:r>
                <a:endParaRPr lang="en-US" sz="2000" b="1">
                  <a:solidFill>
                    <a:schemeClr val="hlink"/>
                  </a:solidFill>
                  <a:sym typeface="Times New Roman" panose="02020603050405020304" pitchFamily="18" charset="0"/>
                </a:endParaRPr>
              </a:p>
            </p:txBody>
          </p:sp>
          <p:sp>
            <p:nvSpPr>
              <p:cNvPr id="75958" name="Rectangle 182"/>
              <p:cNvSpPr>
                <a:spLocks noChangeArrowheads="1"/>
              </p:cNvSpPr>
              <p:nvPr/>
            </p:nvSpPr>
            <p:spPr bwMode="auto">
              <a:xfrm>
                <a:off x="2746" y="1128"/>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a:t>
                </a:r>
                <a:endParaRPr lang="zh-CN" altLang="en-US"/>
              </a:p>
            </p:txBody>
          </p:sp>
          <p:sp>
            <p:nvSpPr>
              <p:cNvPr id="75959" name="Rectangle 183"/>
              <p:cNvSpPr>
                <a:spLocks noChangeArrowheads="1"/>
              </p:cNvSpPr>
              <p:nvPr/>
            </p:nvSpPr>
            <p:spPr bwMode="auto">
              <a:xfrm>
                <a:off x="3898" y="1128"/>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a:t>
                </a:r>
                <a:endParaRPr lang="en-US" sz="2000" b="1">
                  <a:solidFill>
                    <a:schemeClr val="hlink"/>
                  </a:solidFill>
                  <a:sym typeface="Times New Roman" panose="02020603050405020304" pitchFamily="18" charset="0"/>
                </a:endParaRPr>
              </a:p>
            </p:txBody>
          </p:sp>
          <p:sp>
            <p:nvSpPr>
              <p:cNvPr id="75960" name="Rectangle 184"/>
              <p:cNvSpPr>
                <a:spLocks noChangeArrowheads="1"/>
              </p:cNvSpPr>
              <p:nvPr/>
            </p:nvSpPr>
            <p:spPr bwMode="auto">
              <a:xfrm>
                <a:off x="4474" y="1128"/>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a:t>
                </a:r>
                <a:endParaRPr lang="en-US" sz="2000" b="1">
                  <a:solidFill>
                    <a:schemeClr val="hlink"/>
                  </a:solidFill>
                  <a:sym typeface="Times New Roman" panose="02020603050405020304" pitchFamily="18" charset="0"/>
                </a:endParaRPr>
              </a:p>
            </p:txBody>
          </p:sp>
          <p:sp>
            <p:nvSpPr>
              <p:cNvPr id="75961" name="Rectangle 185"/>
              <p:cNvSpPr>
                <a:spLocks noChangeArrowheads="1"/>
              </p:cNvSpPr>
              <p:nvPr/>
            </p:nvSpPr>
            <p:spPr bwMode="auto">
              <a:xfrm>
                <a:off x="5002" y="1128"/>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a:t>
                </a:r>
                <a:endParaRPr lang="en-US" sz="2000" b="1">
                  <a:solidFill>
                    <a:schemeClr val="hlink"/>
                  </a:solidFill>
                  <a:sym typeface="Times New Roman" panose="02020603050405020304" pitchFamily="18" charset="0"/>
                </a:endParaRPr>
              </a:p>
            </p:txBody>
          </p:sp>
          <p:sp>
            <p:nvSpPr>
              <p:cNvPr id="75962" name="Rectangle 186"/>
              <p:cNvSpPr>
                <a:spLocks noChangeArrowheads="1"/>
              </p:cNvSpPr>
              <p:nvPr/>
            </p:nvSpPr>
            <p:spPr bwMode="auto">
              <a:xfrm>
                <a:off x="2122" y="217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63" name="Rectangle 187"/>
              <p:cNvSpPr>
                <a:spLocks noChangeArrowheads="1"/>
              </p:cNvSpPr>
              <p:nvPr/>
            </p:nvSpPr>
            <p:spPr bwMode="auto">
              <a:xfrm>
                <a:off x="2122" y="232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grpSp>
      </p:grpSp>
      <p:grpSp>
        <p:nvGrpSpPr>
          <p:cNvPr id="75964" name="Group 188"/>
          <p:cNvGrpSpPr/>
          <p:nvPr/>
        </p:nvGrpSpPr>
        <p:grpSpPr bwMode="auto">
          <a:xfrm>
            <a:off x="0" y="1219200"/>
            <a:ext cx="9144000" cy="5029200"/>
            <a:chOff x="0" y="0"/>
            <a:chExt cx="5760" cy="3168"/>
          </a:xfrm>
        </p:grpSpPr>
        <p:sp>
          <p:nvSpPr>
            <p:cNvPr id="75965" name="Rectangle 189"/>
            <p:cNvSpPr>
              <a:spLocks noChangeArrowheads="1"/>
            </p:cNvSpPr>
            <p:nvPr/>
          </p:nvSpPr>
          <p:spPr bwMode="auto">
            <a:xfrm>
              <a:off x="0" y="0"/>
              <a:ext cx="5760" cy="3168"/>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nvGrpSpPr>
            <p:cNvPr id="75966" name="Group 190"/>
            <p:cNvGrpSpPr/>
            <p:nvPr/>
          </p:nvGrpSpPr>
          <p:grpSpPr bwMode="auto">
            <a:xfrm>
              <a:off x="35" y="129"/>
              <a:ext cx="5581" cy="2991"/>
              <a:chOff x="0" y="0"/>
              <a:chExt cx="5581" cy="2991"/>
            </a:xfrm>
          </p:grpSpPr>
          <p:sp>
            <p:nvSpPr>
              <p:cNvPr id="75967" name="Rectangle 191"/>
              <p:cNvSpPr>
                <a:spLocks noChangeArrowheads="1"/>
              </p:cNvSpPr>
              <p:nvPr/>
            </p:nvSpPr>
            <p:spPr bwMode="auto">
              <a:xfrm>
                <a:off x="0" y="327"/>
                <a:ext cx="960"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 Mode</a:t>
                </a:r>
                <a:endParaRPr lang="en-US" sz="2000" b="1">
                  <a:solidFill>
                    <a:schemeClr val="hlink"/>
                  </a:solidFill>
                  <a:sym typeface="Times New Roman" panose="02020603050405020304" pitchFamily="18" charset="0"/>
                </a:endParaRPr>
              </a:p>
            </p:txBody>
          </p:sp>
          <p:sp>
            <p:nvSpPr>
              <p:cNvPr id="75968" name="Rectangle 192"/>
              <p:cNvSpPr>
                <a:spLocks noChangeArrowheads="1"/>
              </p:cNvSpPr>
              <p:nvPr/>
            </p:nvSpPr>
            <p:spPr bwMode="auto">
              <a:xfrm>
                <a:off x="973" y="30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69" name="Rectangle 193"/>
              <p:cNvSpPr>
                <a:spLocks noChangeArrowheads="1"/>
              </p:cNvSpPr>
              <p:nvPr/>
            </p:nvSpPr>
            <p:spPr bwMode="auto">
              <a:xfrm>
                <a:off x="973" y="44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0" name="Rectangle 194"/>
              <p:cNvSpPr>
                <a:spLocks noChangeArrowheads="1"/>
              </p:cNvSpPr>
              <p:nvPr/>
            </p:nvSpPr>
            <p:spPr bwMode="auto">
              <a:xfrm>
                <a:off x="973" y="59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1" name="Rectangle 195"/>
              <p:cNvSpPr>
                <a:spLocks noChangeArrowheads="1"/>
              </p:cNvSpPr>
              <p:nvPr/>
            </p:nvSpPr>
            <p:spPr bwMode="auto">
              <a:xfrm>
                <a:off x="973" y="73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2" name="Rectangle 196"/>
              <p:cNvSpPr>
                <a:spLocks noChangeArrowheads="1"/>
              </p:cNvSpPr>
              <p:nvPr/>
            </p:nvSpPr>
            <p:spPr bwMode="auto">
              <a:xfrm>
                <a:off x="973" y="87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3" name="Rectangle 197"/>
              <p:cNvSpPr>
                <a:spLocks noChangeArrowheads="1"/>
              </p:cNvSpPr>
              <p:nvPr/>
            </p:nvSpPr>
            <p:spPr bwMode="auto">
              <a:xfrm>
                <a:off x="973" y="102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4" name="Rectangle 198"/>
              <p:cNvSpPr>
                <a:spLocks noChangeArrowheads="1"/>
              </p:cNvSpPr>
              <p:nvPr/>
            </p:nvSpPr>
            <p:spPr bwMode="auto">
              <a:xfrm>
                <a:off x="973" y="116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5" name="Rectangle 199"/>
              <p:cNvSpPr>
                <a:spLocks noChangeArrowheads="1"/>
              </p:cNvSpPr>
              <p:nvPr/>
            </p:nvSpPr>
            <p:spPr bwMode="auto">
              <a:xfrm>
                <a:off x="973" y="131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6" name="Rectangle 200"/>
              <p:cNvSpPr>
                <a:spLocks noChangeArrowheads="1"/>
              </p:cNvSpPr>
              <p:nvPr/>
            </p:nvSpPr>
            <p:spPr bwMode="auto">
              <a:xfrm>
                <a:off x="973" y="145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7" name="Rectangle 201"/>
              <p:cNvSpPr>
                <a:spLocks noChangeArrowheads="1"/>
              </p:cNvSpPr>
              <p:nvPr/>
            </p:nvSpPr>
            <p:spPr bwMode="auto">
              <a:xfrm>
                <a:off x="973" y="159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8" name="Rectangle 202"/>
              <p:cNvSpPr>
                <a:spLocks noChangeArrowheads="1"/>
              </p:cNvSpPr>
              <p:nvPr/>
            </p:nvSpPr>
            <p:spPr bwMode="auto">
              <a:xfrm>
                <a:off x="973" y="174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79" name="Rectangle 203"/>
              <p:cNvSpPr>
                <a:spLocks noChangeArrowheads="1"/>
              </p:cNvSpPr>
              <p:nvPr/>
            </p:nvSpPr>
            <p:spPr bwMode="auto">
              <a:xfrm>
                <a:off x="973" y="188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80" name="Rectangle 204"/>
              <p:cNvSpPr>
                <a:spLocks noChangeArrowheads="1"/>
              </p:cNvSpPr>
              <p:nvPr/>
            </p:nvSpPr>
            <p:spPr bwMode="auto">
              <a:xfrm>
                <a:off x="973" y="203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81" name="Rectangle 205"/>
              <p:cNvSpPr>
                <a:spLocks noChangeArrowheads="1"/>
              </p:cNvSpPr>
              <p:nvPr/>
            </p:nvSpPr>
            <p:spPr bwMode="auto">
              <a:xfrm>
                <a:off x="973" y="246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82" name="Rectangle 206"/>
              <p:cNvSpPr>
                <a:spLocks noChangeArrowheads="1"/>
              </p:cNvSpPr>
              <p:nvPr/>
            </p:nvSpPr>
            <p:spPr bwMode="auto">
              <a:xfrm>
                <a:off x="973" y="270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83" name="Rectangle 207"/>
              <p:cNvSpPr>
                <a:spLocks noChangeArrowheads="1"/>
              </p:cNvSpPr>
              <p:nvPr/>
            </p:nvSpPr>
            <p:spPr bwMode="auto">
              <a:xfrm>
                <a:off x="973" y="2175"/>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5984" name="Rectangle 208"/>
              <p:cNvSpPr>
                <a:spLocks noChangeArrowheads="1"/>
              </p:cNvSpPr>
              <p:nvPr/>
            </p:nvSpPr>
            <p:spPr bwMode="auto">
              <a:xfrm>
                <a:off x="973" y="2319"/>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5985" name="Rectangle 209"/>
              <p:cNvSpPr>
                <a:spLocks noChangeArrowheads="1"/>
              </p:cNvSpPr>
              <p:nvPr/>
            </p:nvSpPr>
            <p:spPr bwMode="auto">
              <a:xfrm>
                <a:off x="973" y="2847"/>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986" name="Rectangle 210"/>
              <p:cNvSpPr>
                <a:spLocks noChangeArrowheads="1"/>
              </p:cNvSpPr>
              <p:nvPr/>
            </p:nvSpPr>
            <p:spPr bwMode="auto">
              <a:xfrm>
                <a:off x="3325" y="2175"/>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87" name="Rectangle 211"/>
              <p:cNvSpPr>
                <a:spLocks noChangeArrowheads="1"/>
              </p:cNvSpPr>
              <p:nvPr/>
            </p:nvSpPr>
            <p:spPr bwMode="auto">
              <a:xfrm>
                <a:off x="3325" y="2319"/>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88" name="Rectangle 212"/>
              <p:cNvSpPr>
                <a:spLocks noChangeArrowheads="1"/>
              </p:cNvSpPr>
              <p:nvPr/>
            </p:nvSpPr>
            <p:spPr bwMode="auto">
              <a:xfrm>
                <a:off x="3325" y="2847"/>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989" name="Rectangle 213"/>
              <p:cNvSpPr>
                <a:spLocks noChangeArrowheads="1"/>
              </p:cNvSpPr>
              <p:nvPr/>
            </p:nvSpPr>
            <p:spPr bwMode="auto">
              <a:xfrm>
                <a:off x="3901" y="2175"/>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5990" name="Rectangle 214"/>
              <p:cNvSpPr>
                <a:spLocks noChangeArrowheads="1"/>
              </p:cNvSpPr>
              <p:nvPr/>
            </p:nvSpPr>
            <p:spPr bwMode="auto">
              <a:xfrm>
                <a:off x="3901" y="2319"/>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5991" name="Rectangle 215"/>
              <p:cNvSpPr>
                <a:spLocks noChangeArrowheads="1"/>
              </p:cNvSpPr>
              <p:nvPr/>
            </p:nvSpPr>
            <p:spPr bwMode="auto">
              <a:xfrm>
                <a:off x="3901" y="2847"/>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5992" name="Rectangle 216"/>
              <p:cNvSpPr>
                <a:spLocks noChangeArrowheads="1"/>
              </p:cNvSpPr>
              <p:nvPr/>
            </p:nvSpPr>
            <p:spPr bwMode="auto">
              <a:xfrm>
                <a:off x="5053" y="2175"/>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5993" name="Rectangle 217"/>
              <p:cNvSpPr>
                <a:spLocks noChangeArrowheads="1"/>
              </p:cNvSpPr>
              <p:nvPr/>
            </p:nvSpPr>
            <p:spPr bwMode="auto">
              <a:xfrm>
                <a:off x="5053" y="2319"/>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5994" name="Rectangle 218"/>
              <p:cNvSpPr>
                <a:spLocks noChangeArrowheads="1"/>
              </p:cNvSpPr>
              <p:nvPr/>
            </p:nvSpPr>
            <p:spPr bwMode="auto">
              <a:xfrm>
                <a:off x="5053" y="2847"/>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5995" name="Rectangle 219"/>
              <p:cNvSpPr>
                <a:spLocks noChangeArrowheads="1"/>
              </p:cNvSpPr>
              <p:nvPr/>
            </p:nvSpPr>
            <p:spPr bwMode="auto">
              <a:xfrm>
                <a:off x="2749" y="1455"/>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96" name="Rectangle 220"/>
              <p:cNvSpPr>
                <a:spLocks noChangeArrowheads="1"/>
              </p:cNvSpPr>
              <p:nvPr/>
            </p:nvSpPr>
            <p:spPr bwMode="auto">
              <a:xfrm>
                <a:off x="2749" y="159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97" name="Rectangle 221"/>
              <p:cNvSpPr>
                <a:spLocks noChangeArrowheads="1"/>
              </p:cNvSpPr>
              <p:nvPr/>
            </p:nvSpPr>
            <p:spPr bwMode="auto">
              <a:xfrm>
                <a:off x="2749" y="1743"/>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98" name="Rectangle 222"/>
              <p:cNvSpPr>
                <a:spLocks noChangeArrowheads="1"/>
              </p:cNvSpPr>
              <p:nvPr/>
            </p:nvSpPr>
            <p:spPr bwMode="auto">
              <a:xfrm>
                <a:off x="2749" y="188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5999" name="Rectangle 223"/>
              <p:cNvSpPr>
                <a:spLocks noChangeArrowheads="1"/>
              </p:cNvSpPr>
              <p:nvPr/>
            </p:nvSpPr>
            <p:spPr bwMode="auto">
              <a:xfrm>
                <a:off x="2749" y="2031"/>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00" name="Rectangle 224"/>
              <p:cNvSpPr>
                <a:spLocks noChangeArrowheads="1"/>
              </p:cNvSpPr>
              <p:nvPr/>
            </p:nvSpPr>
            <p:spPr bwMode="auto">
              <a:xfrm>
                <a:off x="2749" y="2175"/>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01" name="Rectangle 225"/>
              <p:cNvSpPr>
                <a:spLocks noChangeArrowheads="1"/>
              </p:cNvSpPr>
              <p:nvPr/>
            </p:nvSpPr>
            <p:spPr bwMode="auto">
              <a:xfrm>
                <a:off x="2749" y="231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02" name="Rectangle 226"/>
              <p:cNvSpPr>
                <a:spLocks noChangeArrowheads="1"/>
              </p:cNvSpPr>
              <p:nvPr/>
            </p:nvSpPr>
            <p:spPr bwMode="auto">
              <a:xfrm>
                <a:off x="2749" y="284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03" name="Rectangle 227"/>
              <p:cNvSpPr>
                <a:spLocks noChangeArrowheads="1"/>
              </p:cNvSpPr>
              <p:nvPr/>
            </p:nvSpPr>
            <p:spPr bwMode="auto">
              <a:xfrm>
                <a:off x="253" y="0"/>
                <a:ext cx="2112"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Current Visible Registers</a:t>
                </a:r>
                <a:endParaRPr lang="zh-CN" altLang="en-US"/>
              </a:p>
            </p:txBody>
          </p:sp>
          <p:sp>
            <p:nvSpPr>
              <p:cNvPr id="76004" name="Rectangle 228"/>
              <p:cNvSpPr>
                <a:spLocks noChangeArrowheads="1"/>
              </p:cNvSpPr>
              <p:nvPr/>
            </p:nvSpPr>
            <p:spPr bwMode="auto">
              <a:xfrm>
                <a:off x="3112" y="682"/>
                <a:ext cx="1854"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Banked out Registers</a:t>
                </a:r>
                <a:endParaRPr lang="zh-CN" altLang="en-US"/>
              </a:p>
            </p:txBody>
          </p:sp>
          <p:sp>
            <p:nvSpPr>
              <p:cNvPr id="76005" name="Rectangle 229"/>
              <p:cNvSpPr>
                <a:spLocks noChangeArrowheads="1"/>
              </p:cNvSpPr>
              <p:nvPr/>
            </p:nvSpPr>
            <p:spPr bwMode="auto">
              <a:xfrm>
                <a:off x="2125"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User</a:t>
                </a:r>
                <a:endParaRPr lang="en-US" sz="2000" b="1">
                  <a:solidFill>
                    <a:schemeClr val="hlink"/>
                  </a:solidFill>
                  <a:sym typeface="Times New Roman" panose="02020603050405020304" pitchFamily="18" charset="0"/>
                </a:endParaRPr>
              </a:p>
            </p:txBody>
          </p:sp>
          <p:sp>
            <p:nvSpPr>
              <p:cNvPr id="76006" name="Rectangle 230"/>
              <p:cNvSpPr>
                <a:spLocks noChangeArrowheads="1"/>
              </p:cNvSpPr>
              <p:nvPr/>
            </p:nvSpPr>
            <p:spPr bwMode="auto">
              <a:xfrm>
                <a:off x="2749"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a:t>
                </a:r>
                <a:endParaRPr lang="zh-CN" altLang="en-US"/>
              </a:p>
            </p:txBody>
          </p:sp>
          <p:sp>
            <p:nvSpPr>
              <p:cNvPr id="76007" name="Rectangle 231"/>
              <p:cNvSpPr>
                <a:spLocks noChangeArrowheads="1"/>
              </p:cNvSpPr>
              <p:nvPr/>
            </p:nvSpPr>
            <p:spPr bwMode="auto">
              <a:xfrm>
                <a:off x="3325"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a:t>
                </a:r>
                <a:endParaRPr lang="en-US" sz="2000" b="1">
                  <a:solidFill>
                    <a:schemeClr val="hlink"/>
                  </a:solidFill>
                  <a:sym typeface="Times New Roman" panose="02020603050405020304" pitchFamily="18" charset="0"/>
                </a:endParaRPr>
              </a:p>
            </p:txBody>
          </p:sp>
          <p:sp>
            <p:nvSpPr>
              <p:cNvPr id="76008" name="Rectangle 232"/>
              <p:cNvSpPr>
                <a:spLocks noChangeArrowheads="1"/>
              </p:cNvSpPr>
              <p:nvPr/>
            </p:nvSpPr>
            <p:spPr bwMode="auto">
              <a:xfrm>
                <a:off x="3901"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a:t>
                </a:r>
                <a:endParaRPr lang="en-US" sz="2000" b="1">
                  <a:solidFill>
                    <a:schemeClr val="hlink"/>
                  </a:solidFill>
                  <a:sym typeface="Times New Roman" panose="02020603050405020304" pitchFamily="18" charset="0"/>
                </a:endParaRPr>
              </a:p>
            </p:txBody>
          </p:sp>
          <p:sp>
            <p:nvSpPr>
              <p:cNvPr id="76009" name="Rectangle 233"/>
              <p:cNvSpPr>
                <a:spLocks noChangeArrowheads="1"/>
              </p:cNvSpPr>
              <p:nvPr/>
            </p:nvSpPr>
            <p:spPr bwMode="auto">
              <a:xfrm>
                <a:off x="5005" y="1126"/>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a:t>
                </a:r>
                <a:endParaRPr lang="en-US" sz="2000" b="1">
                  <a:solidFill>
                    <a:schemeClr val="hlink"/>
                  </a:solidFill>
                  <a:sym typeface="Times New Roman" panose="02020603050405020304" pitchFamily="18" charset="0"/>
                </a:endParaRPr>
              </a:p>
            </p:txBody>
          </p:sp>
          <p:sp>
            <p:nvSpPr>
              <p:cNvPr id="76010" name="Rectangle 234"/>
              <p:cNvSpPr>
                <a:spLocks noChangeArrowheads="1"/>
              </p:cNvSpPr>
              <p:nvPr/>
            </p:nvSpPr>
            <p:spPr bwMode="auto">
              <a:xfrm>
                <a:off x="2125" y="217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11" name="Rectangle 235"/>
              <p:cNvSpPr>
                <a:spLocks noChangeArrowheads="1"/>
              </p:cNvSpPr>
              <p:nvPr/>
            </p:nvSpPr>
            <p:spPr bwMode="auto">
              <a:xfrm>
                <a:off x="2125" y="231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grpSp>
      </p:grpSp>
      <p:grpSp>
        <p:nvGrpSpPr>
          <p:cNvPr id="76012" name="Group 236"/>
          <p:cNvGrpSpPr/>
          <p:nvPr/>
        </p:nvGrpSpPr>
        <p:grpSpPr bwMode="auto">
          <a:xfrm>
            <a:off x="-9525" y="1219200"/>
            <a:ext cx="9153525" cy="5029200"/>
            <a:chOff x="0" y="0"/>
            <a:chExt cx="5770" cy="3168"/>
          </a:xfrm>
        </p:grpSpPr>
        <p:sp>
          <p:nvSpPr>
            <p:cNvPr id="76013" name="Rectangle 237"/>
            <p:cNvSpPr>
              <a:spLocks noChangeArrowheads="1"/>
            </p:cNvSpPr>
            <p:nvPr/>
          </p:nvSpPr>
          <p:spPr bwMode="auto">
            <a:xfrm>
              <a:off x="10" y="0"/>
              <a:ext cx="5760" cy="3168"/>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nvGrpSpPr>
            <p:cNvPr id="76014" name="Group 238"/>
            <p:cNvGrpSpPr/>
            <p:nvPr/>
          </p:nvGrpSpPr>
          <p:grpSpPr bwMode="auto">
            <a:xfrm>
              <a:off x="0" y="127"/>
              <a:ext cx="5626" cy="2993"/>
              <a:chOff x="0" y="0"/>
              <a:chExt cx="5626" cy="2993"/>
            </a:xfrm>
          </p:grpSpPr>
          <p:sp>
            <p:nvSpPr>
              <p:cNvPr id="76015" name="Rectangle 239"/>
              <p:cNvSpPr>
                <a:spLocks noChangeArrowheads="1"/>
              </p:cNvSpPr>
              <p:nvPr/>
            </p:nvSpPr>
            <p:spPr bwMode="auto">
              <a:xfrm>
                <a:off x="0" y="329"/>
                <a:ext cx="960"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 Mode</a:t>
                </a:r>
                <a:endParaRPr lang="en-US" sz="2000" b="1">
                  <a:solidFill>
                    <a:schemeClr val="hlink"/>
                  </a:solidFill>
                  <a:sym typeface="Times New Roman" panose="02020603050405020304" pitchFamily="18" charset="0"/>
                </a:endParaRPr>
              </a:p>
            </p:txBody>
          </p:sp>
          <p:sp>
            <p:nvSpPr>
              <p:cNvPr id="76016" name="Rectangle 240"/>
              <p:cNvSpPr>
                <a:spLocks noChangeArrowheads="1"/>
              </p:cNvSpPr>
              <p:nvPr/>
            </p:nvSpPr>
            <p:spPr bwMode="auto">
              <a:xfrm>
                <a:off x="1018" y="30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17" name="Rectangle 241"/>
              <p:cNvSpPr>
                <a:spLocks noChangeArrowheads="1"/>
              </p:cNvSpPr>
              <p:nvPr/>
            </p:nvSpPr>
            <p:spPr bwMode="auto">
              <a:xfrm>
                <a:off x="1018" y="44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18" name="Rectangle 242"/>
              <p:cNvSpPr>
                <a:spLocks noChangeArrowheads="1"/>
              </p:cNvSpPr>
              <p:nvPr/>
            </p:nvSpPr>
            <p:spPr bwMode="auto">
              <a:xfrm>
                <a:off x="1018" y="59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19" name="Rectangle 243"/>
              <p:cNvSpPr>
                <a:spLocks noChangeArrowheads="1"/>
              </p:cNvSpPr>
              <p:nvPr/>
            </p:nvSpPr>
            <p:spPr bwMode="auto">
              <a:xfrm>
                <a:off x="1018" y="73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0" name="Rectangle 244"/>
              <p:cNvSpPr>
                <a:spLocks noChangeArrowheads="1"/>
              </p:cNvSpPr>
              <p:nvPr/>
            </p:nvSpPr>
            <p:spPr bwMode="auto">
              <a:xfrm>
                <a:off x="1018" y="88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1" name="Rectangle 245"/>
              <p:cNvSpPr>
                <a:spLocks noChangeArrowheads="1"/>
              </p:cNvSpPr>
              <p:nvPr/>
            </p:nvSpPr>
            <p:spPr bwMode="auto">
              <a:xfrm>
                <a:off x="1018" y="102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2" name="Rectangle 246"/>
              <p:cNvSpPr>
                <a:spLocks noChangeArrowheads="1"/>
              </p:cNvSpPr>
              <p:nvPr/>
            </p:nvSpPr>
            <p:spPr bwMode="auto">
              <a:xfrm>
                <a:off x="1018" y="116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3" name="Rectangle 247"/>
              <p:cNvSpPr>
                <a:spLocks noChangeArrowheads="1"/>
              </p:cNvSpPr>
              <p:nvPr/>
            </p:nvSpPr>
            <p:spPr bwMode="auto">
              <a:xfrm>
                <a:off x="1018" y="131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4" name="Rectangle 248"/>
              <p:cNvSpPr>
                <a:spLocks noChangeArrowheads="1"/>
              </p:cNvSpPr>
              <p:nvPr/>
            </p:nvSpPr>
            <p:spPr bwMode="auto">
              <a:xfrm>
                <a:off x="1018" y="145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5" name="Rectangle 249"/>
              <p:cNvSpPr>
                <a:spLocks noChangeArrowheads="1"/>
              </p:cNvSpPr>
              <p:nvPr/>
            </p:nvSpPr>
            <p:spPr bwMode="auto">
              <a:xfrm>
                <a:off x="1018" y="160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6" name="Rectangle 250"/>
              <p:cNvSpPr>
                <a:spLocks noChangeArrowheads="1"/>
              </p:cNvSpPr>
              <p:nvPr/>
            </p:nvSpPr>
            <p:spPr bwMode="auto">
              <a:xfrm>
                <a:off x="1018" y="174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7" name="Rectangle 251"/>
              <p:cNvSpPr>
                <a:spLocks noChangeArrowheads="1"/>
              </p:cNvSpPr>
              <p:nvPr/>
            </p:nvSpPr>
            <p:spPr bwMode="auto">
              <a:xfrm>
                <a:off x="1018" y="188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8" name="Rectangle 252"/>
              <p:cNvSpPr>
                <a:spLocks noChangeArrowheads="1"/>
              </p:cNvSpPr>
              <p:nvPr/>
            </p:nvSpPr>
            <p:spPr bwMode="auto">
              <a:xfrm>
                <a:off x="1018" y="203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29" name="Rectangle 253"/>
              <p:cNvSpPr>
                <a:spLocks noChangeArrowheads="1"/>
              </p:cNvSpPr>
              <p:nvPr/>
            </p:nvSpPr>
            <p:spPr bwMode="auto">
              <a:xfrm>
                <a:off x="1018" y="246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30" name="Rectangle 254"/>
              <p:cNvSpPr>
                <a:spLocks noChangeArrowheads="1"/>
              </p:cNvSpPr>
              <p:nvPr/>
            </p:nvSpPr>
            <p:spPr bwMode="auto">
              <a:xfrm>
                <a:off x="1018" y="270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31" name="Rectangle 255"/>
              <p:cNvSpPr>
                <a:spLocks noChangeArrowheads="1"/>
              </p:cNvSpPr>
              <p:nvPr/>
            </p:nvSpPr>
            <p:spPr bwMode="auto">
              <a:xfrm>
                <a:off x="4522" y="2177"/>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6032" name="Rectangle 256"/>
              <p:cNvSpPr>
                <a:spLocks noChangeArrowheads="1"/>
              </p:cNvSpPr>
              <p:nvPr/>
            </p:nvSpPr>
            <p:spPr bwMode="auto">
              <a:xfrm>
                <a:off x="4522" y="2321"/>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6033" name="Rectangle 257"/>
              <p:cNvSpPr>
                <a:spLocks noChangeArrowheads="1"/>
              </p:cNvSpPr>
              <p:nvPr/>
            </p:nvSpPr>
            <p:spPr bwMode="auto">
              <a:xfrm>
                <a:off x="4522" y="2849"/>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6034" name="Rectangle 258"/>
              <p:cNvSpPr>
                <a:spLocks noChangeArrowheads="1"/>
              </p:cNvSpPr>
              <p:nvPr/>
            </p:nvSpPr>
            <p:spPr bwMode="auto">
              <a:xfrm>
                <a:off x="3370" y="2177"/>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35" name="Rectangle 259"/>
              <p:cNvSpPr>
                <a:spLocks noChangeArrowheads="1"/>
              </p:cNvSpPr>
              <p:nvPr/>
            </p:nvSpPr>
            <p:spPr bwMode="auto">
              <a:xfrm>
                <a:off x="3370" y="2321"/>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36" name="Rectangle 260"/>
              <p:cNvSpPr>
                <a:spLocks noChangeArrowheads="1"/>
              </p:cNvSpPr>
              <p:nvPr/>
            </p:nvSpPr>
            <p:spPr bwMode="auto">
              <a:xfrm>
                <a:off x="3370" y="2849"/>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6037" name="Rectangle 261"/>
              <p:cNvSpPr>
                <a:spLocks noChangeArrowheads="1"/>
              </p:cNvSpPr>
              <p:nvPr/>
            </p:nvSpPr>
            <p:spPr bwMode="auto">
              <a:xfrm>
                <a:off x="1018" y="2177"/>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6038" name="Rectangle 262"/>
              <p:cNvSpPr>
                <a:spLocks noChangeArrowheads="1"/>
              </p:cNvSpPr>
              <p:nvPr/>
            </p:nvSpPr>
            <p:spPr bwMode="auto">
              <a:xfrm>
                <a:off x="1018" y="2321"/>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6039" name="Rectangle 263"/>
              <p:cNvSpPr>
                <a:spLocks noChangeArrowheads="1"/>
              </p:cNvSpPr>
              <p:nvPr/>
            </p:nvSpPr>
            <p:spPr bwMode="auto">
              <a:xfrm>
                <a:off x="1018" y="2849"/>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6040" name="Rectangle 264"/>
              <p:cNvSpPr>
                <a:spLocks noChangeArrowheads="1"/>
              </p:cNvSpPr>
              <p:nvPr/>
            </p:nvSpPr>
            <p:spPr bwMode="auto">
              <a:xfrm>
                <a:off x="5098" y="2177"/>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6041" name="Rectangle 265"/>
              <p:cNvSpPr>
                <a:spLocks noChangeArrowheads="1"/>
              </p:cNvSpPr>
              <p:nvPr/>
            </p:nvSpPr>
            <p:spPr bwMode="auto">
              <a:xfrm>
                <a:off x="5098" y="2321"/>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6042" name="Rectangle 266"/>
              <p:cNvSpPr>
                <a:spLocks noChangeArrowheads="1"/>
              </p:cNvSpPr>
              <p:nvPr/>
            </p:nvSpPr>
            <p:spPr bwMode="auto">
              <a:xfrm>
                <a:off x="5098" y="2849"/>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6043" name="Rectangle 267"/>
              <p:cNvSpPr>
                <a:spLocks noChangeArrowheads="1"/>
              </p:cNvSpPr>
              <p:nvPr/>
            </p:nvSpPr>
            <p:spPr bwMode="auto">
              <a:xfrm>
                <a:off x="2794" y="145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44" name="Rectangle 268"/>
              <p:cNvSpPr>
                <a:spLocks noChangeArrowheads="1"/>
              </p:cNvSpPr>
              <p:nvPr/>
            </p:nvSpPr>
            <p:spPr bwMode="auto">
              <a:xfrm>
                <a:off x="2794" y="1601"/>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45" name="Rectangle 269"/>
              <p:cNvSpPr>
                <a:spLocks noChangeArrowheads="1"/>
              </p:cNvSpPr>
              <p:nvPr/>
            </p:nvSpPr>
            <p:spPr bwMode="auto">
              <a:xfrm>
                <a:off x="2794" y="1745"/>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46" name="Rectangle 270"/>
              <p:cNvSpPr>
                <a:spLocks noChangeArrowheads="1"/>
              </p:cNvSpPr>
              <p:nvPr/>
            </p:nvSpPr>
            <p:spPr bwMode="auto">
              <a:xfrm>
                <a:off x="2794" y="188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47" name="Rectangle 271"/>
              <p:cNvSpPr>
                <a:spLocks noChangeArrowheads="1"/>
              </p:cNvSpPr>
              <p:nvPr/>
            </p:nvSpPr>
            <p:spPr bwMode="auto">
              <a:xfrm>
                <a:off x="2794" y="2033"/>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48" name="Rectangle 272"/>
              <p:cNvSpPr>
                <a:spLocks noChangeArrowheads="1"/>
              </p:cNvSpPr>
              <p:nvPr/>
            </p:nvSpPr>
            <p:spPr bwMode="auto">
              <a:xfrm>
                <a:off x="2794" y="217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49" name="Rectangle 273"/>
              <p:cNvSpPr>
                <a:spLocks noChangeArrowheads="1"/>
              </p:cNvSpPr>
              <p:nvPr/>
            </p:nvSpPr>
            <p:spPr bwMode="auto">
              <a:xfrm>
                <a:off x="2794" y="2321"/>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50" name="Rectangle 274"/>
              <p:cNvSpPr>
                <a:spLocks noChangeArrowheads="1"/>
              </p:cNvSpPr>
              <p:nvPr/>
            </p:nvSpPr>
            <p:spPr bwMode="auto">
              <a:xfrm>
                <a:off x="2794" y="284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51" name="Rectangle 275"/>
              <p:cNvSpPr>
                <a:spLocks noChangeArrowheads="1"/>
              </p:cNvSpPr>
              <p:nvPr/>
            </p:nvSpPr>
            <p:spPr bwMode="auto">
              <a:xfrm>
                <a:off x="326" y="0"/>
                <a:ext cx="2064"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Current Visible Registers</a:t>
                </a:r>
                <a:endParaRPr lang="zh-CN" altLang="en-US"/>
              </a:p>
            </p:txBody>
          </p:sp>
          <p:sp>
            <p:nvSpPr>
              <p:cNvPr id="76052" name="Rectangle 276"/>
              <p:cNvSpPr>
                <a:spLocks noChangeArrowheads="1"/>
              </p:cNvSpPr>
              <p:nvPr/>
            </p:nvSpPr>
            <p:spPr bwMode="auto">
              <a:xfrm>
                <a:off x="3173" y="684"/>
                <a:ext cx="1812" cy="252"/>
              </a:xfrm>
              <a:prstGeom prst="rect">
                <a:avLst/>
              </a:prstGeom>
              <a:noFill/>
              <a:ln w="9525">
                <a:noFill/>
                <a:miter lim="800000"/>
              </a:ln>
            </p:spPr>
            <p:txBody>
              <a:bodyPr lIns="96838" tIns="47625" rIns="96838" bIns="47625" anchor="ctr">
                <a:spAutoFit/>
              </a:bodyPr>
              <a:lstStyle/>
              <a:p>
                <a:pPr algn="ctr"/>
                <a:r>
                  <a:rPr lang="en-US" sz="2000" b="1">
                    <a:solidFill>
                      <a:schemeClr val="bg2"/>
                    </a:solidFill>
                    <a:sym typeface="Times New Roman" panose="02020603050405020304" pitchFamily="18" charset="0"/>
                  </a:rPr>
                  <a:t>Banked out Registers</a:t>
                </a:r>
                <a:endParaRPr lang="zh-CN" altLang="en-US"/>
              </a:p>
            </p:txBody>
          </p:sp>
          <p:sp>
            <p:nvSpPr>
              <p:cNvPr id="76053" name="Rectangle 277"/>
              <p:cNvSpPr>
                <a:spLocks noChangeArrowheads="1"/>
              </p:cNvSpPr>
              <p:nvPr/>
            </p:nvSpPr>
            <p:spPr bwMode="auto">
              <a:xfrm>
                <a:off x="2170" y="1128"/>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User</a:t>
                </a:r>
                <a:endParaRPr lang="en-US" sz="2000" b="1">
                  <a:solidFill>
                    <a:schemeClr val="hlink"/>
                  </a:solidFill>
                  <a:sym typeface="Times New Roman" panose="02020603050405020304" pitchFamily="18" charset="0"/>
                </a:endParaRPr>
              </a:p>
            </p:txBody>
          </p:sp>
          <p:sp>
            <p:nvSpPr>
              <p:cNvPr id="76054" name="Rectangle 278"/>
              <p:cNvSpPr>
                <a:spLocks noChangeArrowheads="1"/>
              </p:cNvSpPr>
              <p:nvPr/>
            </p:nvSpPr>
            <p:spPr bwMode="auto">
              <a:xfrm>
                <a:off x="2794" y="1128"/>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a:t>
                </a:r>
                <a:endParaRPr lang="zh-CN" altLang="en-US"/>
              </a:p>
            </p:txBody>
          </p:sp>
          <p:sp>
            <p:nvSpPr>
              <p:cNvPr id="76055" name="Rectangle 279"/>
              <p:cNvSpPr>
                <a:spLocks noChangeArrowheads="1"/>
              </p:cNvSpPr>
              <p:nvPr/>
            </p:nvSpPr>
            <p:spPr bwMode="auto">
              <a:xfrm>
                <a:off x="3370" y="1128"/>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a:t>
                </a:r>
                <a:endParaRPr lang="en-US" sz="2000" b="1">
                  <a:solidFill>
                    <a:schemeClr val="hlink"/>
                  </a:solidFill>
                  <a:sym typeface="Times New Roman" panose="02020603050405020304" pitchFamily="18" charset="0"/>
                </a:endParaRPr>
              </a:p>
            </p:txBody>
          </p:sp>
          <p:sp>
            <p:nvSpPr>
              <p:cNvPr id="76056" name="Rectangle 280"/>
              <p:cNvSpPr>
                <a:spLocks noChangeArrowheads="1"/>
              </p:cNvSpPr>
              <p:nvPr/>
            </p:nvSpPr>
            <p:spPr bwMode="auto">
              <a:xfrm>
                <a:off x="4522" y="1128"/>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a:t>
                </a:r>
                <a:endParaRPr lang="en-US" sz="2000" b="1">
                  <a:solidFill>
                    <a:schemeClr val="hlink"/>
                  </a:solidFill>
                  <a:sym typeface="Times New Roman" panose="02020603050405020304" pitchFamily="18" charset="0"/>
                </a:endParaRPr>
              </a:p>
            </p:txBody>
          </p:sp>
          <p:sp>
            <p:nvSpPr>
              <p:cNvPr id="76057" name="Rectangle 281"/>
              <p:cNvSpPr>
                <a:spLocks noChangeArrowheads="1"/>
              </p:cNvSpPr>
              <p:nvPr/>
            </p:nvSpPr>
            <p:spPr bwMode="auto">
              <a:xfrm>
                <a:off x="5050" y="1128"/>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a:t>
                </a:r>
                <a:endParaRPr lang="en-US" sz="2000" b="1">
                  <a:solidFill>
                    <a:schemeClr val="hlink"/>
                  </a:solidFill>
                  <a:sym typeface="Times New Roman" panose="02020603050405020304" pitchFamily="18" charset="0"/>
                </a:endParaRPr>
              </a:p>
            </p:txBody>
          </p:sp>
          <p:sp>
            <p:nvSpPr>
              <p:cNvPr id="76058" name="Rectangle 282"/>
              <p:cNvSpPr>
                <a:spLocks noChangeArrowheads="1"/>
              </p:cNvSpPr>
              <p:nvPr/>
            </p:nvSpPr>
            <p:spPr bwMode="auto">
              <a:xfrm>
                <a:off x="2170" y="217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59" name="Rectangle 283"/>
              <p:cNvSpPr>
                <a:spLocks noChangeArrowheads="1"/>
              </p:cNvSpPr>
              <p:nvPr/>
            </p:nvSpPr>
            <p:spPr bwMode="auto">
              <a:xfrm>
                <a:off x="2170" y="232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grpSp>
      </p:grpSp>
      <p:grpSp>
        <p:nvGrpSpPr>
          <p:cNvPr id="76060" name="Group 284"/>
          <p:cNvGrpSpPr/>
          <p:nvPr/>
        </p:nvGrpSpPr>
        <p:grpSpPr bwMode="auto">
          <a:xfrm>
            <a:off x="0" y="1219200"/>
            <a:ext cx="9144000" cy="5029200"/>
            <a:chOff x="0" y="0"/>
            <a:chExt cx="5760" cy="3168"/>
          </a:xfrm>
        </p:grpSpPr>
        <p:sp>
          <p:nvSpPr>
            <p:cNvPr id="76061" name="Rectangle 285"/>
            <p:cNvSpPr>
              <a:spLocks noChangeArrowheads="1"/>
            </p:cNvSpPr>
            <p:nvPr/>
          </p:nvSpPr>
          <p:spPr bwMode="auto">
            <a:xfrm>
              <a:off x="0" y="0"/>
              <a:ext cx="5760" cy="3168"/>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nvGrpSpPr>
            <p:cNvPr id="76062" name="Group 286"/>
            <p:cNvGrpSpPr/>
            <p:nvPr/>
          </p:nvGrpSpPr>
          <p:grpSpPr bwMode="auto">
            <a:xfrm>
              <a:off x="35" y="129"/>
              <a:ext cx="5053" cy="2991"/>
              <a:chOff x="0" y="0"/>
              <a:chExt cx="5053" cy="2991"/>
            </a:xfrm>
          </p:grpSpPr>
          <p:sp>
            <p:nvSpPr>
              <p:cNvPr id="76063" name="Rectangle 287"/>
              <p:cNvSpPr>
                <a:spLocks noChangeArrowheads="1"/>
              </p:cNvSpPr>
              <p:nvPr/>
            </p:nvSpPr>
            <p:spPr bwMode="auto">
              <a:xfrm>
                <a:off x="0" y="322"/>
                <a:ext cx="960"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 Mode</a:t>
                </a:r>
                <a:endParaRPr lang="en-US" sz="2000" b="1">
                  <a:solidFill>
                    <a:schemeClr val="hlink"/>
                  </a:solidFill>
                  <a:sym typeface="Times New Roman" panose="02020603050405020304" pitchFamily="18" charset="0"/>
                </a:endParaRPr>
              </a:p>
            </p:txBody>
          </p:sp>
          <p:sp>
            <p:nvSpPr>
              <p:cNvPr id="76064" name="Rectangle 288"/>
              <p:cNvSpPr>
                <a:spLocks noChangeArrowheads="1"/>
              </p:cNvSpPr>
              <p:nvPr/>
            </p:nvSpPr>
            <p:spPr bwMode="auto">
              <a:xfrm>
                <a:off x="973" y="30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65" name="Rectangle 289"/>
              <p:cNvSpPr>
                <a:spLocks noChangeArrowheads="1"/>
              </p:cNvSpPr>
              <p:nvPr/>
            </p:nvSpPr>
            <p:spPr bwMode="auto">
              <a:xfrm>
                <a:off x="973" y="44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66" name="Rectangle 290"/>
              <p:cNvSpPr>
                <a:spLocks noChangeArrowheads="1"/>
              </p:cNvSpPr>
              <p:nvPr/>
            </p:nvSpPr>
            <p:spPr bwMode="auto">
              <a:xfrm>
                <a:off x="973" y="59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67" name="Rectangle 291"/>
              <p:cNvSpPr>
                <a:spLocks noChangeArrowheads="1"/>
              </p:cNvSpPr>
              <p:nvPr/>
            </p:nvSpPr>
            <p:spPr bwMode="auto">
              <a:xfrm>
                <a:off x="973" y="73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68" name="Rectangle 292"/>
              <p:cNvSpPr>
                <a:spLocks noChangeArrowheads="1"/>
              </p:cNvSpPr>
              <p:nvPr/>
            </p:nvSpPr>
            <p:spPr bwMode="auto">
              <a:xfrm>
                <a:off x="973" y="87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69" name="Rectangle 293"/>
              <p:cNvSpPr>
                <a:spLocks noChangeArrowheads="1"/>
              </p:cNvSpPr>
              <p:nvPr/>
            </p:nvSpPr>
            <p:spPr bwMode="auto">
              <a:xfrm>
                <a:off x="973" y="102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0" name="Rectangle 294"/>
              <p:cNvSpPr>
                <a:spLocks noChangeArrowheads="1"/>
              </p:cNvSpPr>
              <p:nvPr/>
            </p:nvSpPr>
            <p:spPr bwMode="auto">
              <a:xfrm>
                <a:off x="973" y="116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1" name="Rectangle 295"/>
              <p:cNvSpPr>
                <a:spLocks noChangeArrowheads="1"/>
              </p:cNvSpPr>
              <p:nvPr/>
            </p:nvSpPr>
            <p:spPr bwMode="auto">
              <a:xfrm>
                <a:off x="973" y="131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2" name="Rectangle 296"/>
              <p:cNvSpPr>
                <a:spLocks noChangeArrowheads="1"/>
              </p:cNvSpPr>
              <p:nvPr/>
            </p:nvSpPr>
            <p:spPr bwMode="auto">
              <a:xfrm>
                <a:off x="973" y="145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3" name="Rectangle 297"/>
              <p:cNvSpPr>
                <a:spLocks noChangeArrowheads="1"/>
              </p:cNvSpPr>
              <p:nvPr/>
            </p:nvSpPr>
            <p:spPr bwMode="auto">
              <a:xfrm>
                <a:off x="973" y="159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4" name="Rectangle 298"/>
              <p:cNvSpPr>
                <a:spLocks noChangeArrowheads="1"/>
              </p:cNvSpPr>
              <p:nvPr/>
            </p:nvSpPr>
            <p:spPr bwMode="auto">
              <a:xfrm>
                <a:off x="973" y="174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5" name="Rectangle 299"/>
              <p:cNvSpPr>
                <a:spLocks noChangeArrowheads="1"/>
              </p:cNvSpPr>
              <p:nvPr/>
            </p:nvSpPr>
            <p:spPr bwMode="auto">
              <a:xfrm>
                <a:off x="973" y="1887"/>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6" name="Rectangle 300"/>
              <p:cNvSpPr>
                <a:spLocks noChangeArrowheads="1"/>
              </p:cNvSpPr>
              <p:nvPr/>
            </p:nvSpPr>
            <p:spPr bwMode="auto">
              <a:xfrm>
                <a:off x="973" y="2031"/>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7" name="Rectangle 301"/>
              <p:cNvSpPr>
                <a:spLocks noChangeArrowheads="1"/>
              </p:cNvSpPr>
              <p:nvPr/>
            </p:nvSpPr>
            <p:spPr bwMode="auto">
              <a:xfrm>
                <a:off x="973" y="246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8" name="Rectangle 302"/>
              <p:cNvSpPr>
                <a:spLocks noChangeArrowheads="1"/>
              </p:cNvSpPr>
              <p:nvPr/>
            </p:nvSpPr>
            <p:spPr bwMode="auto">
              <a:xfrm>
                <a:off x="973" y="2703"/>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79" name="Rectangle 303"/>
              <p:cNvSpPr>
                <a:spLocks noChangeArrowheads="1"/>
              </p:cNvSpPr>
              <p:nvPr/>
            </p:nvSpPr>
            <p:spPr bwMode="auto">
              <a:xfrm>
                <a:off x="4477" y="2175"/>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6080" name="Rectangle 304"/>
              <p:cNvSpPr>
                <a:spLocks noChangeArrowheads="1"/>
              </p:cNvSpPr>
              <p:nvPr/>
            </p:nvSpPr>
            <p:spPr bwMode="auto">
              <a:xfrm>
                <a:off x="4477" y="2319"/>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6081" name="Rectangle 305"/>
              <p:cNvSpPr>
                <a:spLocks noChangeArrowheads="1"/>
              </p:cNvSpPr>
              <p:nvPr/>
            </p:nvSpPr>
            <p:spPr bwMode="auto">
              <a:xfrm>
                <a:off x="4477" y="2847"/>
                <a:ext cx="528" cy="144"/>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6082" name="Rectangle 306"/>
              <p:cNvSpPr>
                <a:spLocks noChangeArrowheads="1"/>
              </p:cNvSpPr>
              <p:nvPr/>
            </p:nvSpPr>
            <p:spPr bwMode="auto">
              <a:xfrm>
                <a:off x="3325" y="2175"/>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83" name="Rectangle 307"/>
              <p:cNvSpPr>
                <a:spLocks noChangeArrowheads="1"/>
              </p:cNvSpPr>
              <p:nvPr/>
            </p:nvSpPr>
            <p:spPr bwMode="auto">
              <a:xfrm>
                <a:off x="3325" y="2319"/>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84" name="Rectangle 308"/>
              <p:cNvSpPr>
                <a:spLocks noChangeArrowheads="1"/>
              </p:cNvSpPr>
              <p:nvPr/>
            </p:nvSpPr>
            <p:spPr bwMode="auto">
              <a:xfrm>
                <a:off x="3325" y="2847"/>
                <a:ext cx="528" cy="144"/>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6085" name="Rectangle 309"/>
              <p:cNvSpPr>
                <a:spLocks noChangeArrowheads="1"/>
              </p:cNvSpPr>
              <p:nvPr/>
            </p:nvSpPr>
            <p:spPr bwMode="auto">
              <a:xfrm>
                <a:off x="3901" y="2175"/>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6086" name="Rectangle 310"/>
              <p:cNvSpPr>
                <a:spLocks noChangeArrowheads="1"/>
              </p:cNvSpPr>
              <p:nvPr/>
            </p:nvSpPr>
            <p:spPr bwMode="auto">
              <a:xfrm>
                <a:off x="3901" y="2319"/>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6087" name="Rectangle 311"/>
              <p:cNvSpPr>
                <a:spLocks noChangeArrowheads="1"/>
              </p:cNvSpPr>
              <p:nvPr/>
            </p:nvSpPr>
            <p:spPr bwMode="auto">
              <a:xfrm>
                <a:off x="3901" y="2847"/>
                <a:ext cx="528" cy="144"/>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6088" name="Rectangle 312"/>
              <p:cNvSpPr>
                <a:spLocks noChangeArrowheads="1"/>
              </p:cNvSpPr>
              <p:nvPr/>
            </p:nvSpPr>
            <p:spPr bwMode="auto">
              <a:xfrm>
                <a:off x="973" y="2175"/>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6089" name="Rectangle 313"/>
              <p:cNvSpPr>
                <a:spLocks noChangeArrowheads="1"/>
              </p:cNvSpPr>
              <p:nvPr/>
            </p:nvSpPr>
            <p:spPr bwMode="auto">
              <a:xfrm>
                <a:off x="973" y="2319"/>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6090" name="Rectangle 314"/>
              <p:cNvSpPr>
                <a:spLocks noChangeArrowheads="1"/>
              </p:cNvSpPr>
              <p:nvPr/>
            </p:nvSpPr>
            <p:spPr bwMode="auto">
              <a:xfrm>
                <a:off x="973" y="2847"/>
                <a:ext cx="528" cy="144"/>
              </a:xfrm>
              <a:prstGeom prst="rect">
                <a:avLst/>
              </a:prstGeom>
              <a:solidFill>
                <a:srgbClr val="C0C0C0"/>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6091" name="Rectangle 315"/>
              <p:cNvSpPr>
                <a:spLocks noChangeArrowheads="1"/>
              </p:cNvSpPr>
              <p:nvPr/>
            </p:nvSpPr>
            <p:spPr bwMode="auto">
              <a:xfrm>
                <a:off x="2749" y="1455"/>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2" name="Rectangle 316"/>
              <p:cNvSpPr>
                <a:spLocks noChangeArrowheads="1"/>
              </p:cNvSpPr>
              <p:nvPr/>
            </p:nvSpPr>
            <p:spPr bwMode="auto">
              <a:xfrm>
                <a:off x="2749" y="159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3" name="Rectangle 317"/>
              <p:cNvSpPr>
                <a:spLocks noChangeArrowheads="1"/>
              </p:cNvSpPr>
              <p:nvPr/>
            </p:nvSpPr>
            <p:spPr bwMode="auto">
              <a:xfrm>
                <a:off x="2749" y="1743"/>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4" name="Rectangle 318"/>
              <p:cNvSpPr>
                <a:spLocks noChangeArrowheads="1"/>
              </p:cNvSpPr>
              <p:nvPr/>
            </p:nvSpPr>
            <p:spPr bwMode="auto">
              <a:xfrm>
                <a:off x="2749" y="188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5" name="Rectangle 319"/>
              <p:cNvSpPr>
                <a:spLocks noChangeArrowheads="1"/>
              </p:cNvSpPr>
              <p:nvPr/>
            </p:nvSpPr>
            <p:spPr bwMode="auto">
              <a:xfrm>
                <a:off x="2749" y="2031"/>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6" name="Rectangle 320"/>
              <p:cNvSpPr>
                <a:spLocks noChangeArrowheads="1"/>
              </p:cNvSpPr>
              <p:nvPr/>
            </p:nvSpPr>
            <p:spPr bwMode="auto">
              <a:xfrm>
                <a:off x="2749" y="2175"/>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7" name="Rectangle 321"/>
              <p:cNvSpPr>
                <a:spLocks noChangeArrowheads="1"/>
              </p:cNvSpPr>
              <p:nvPr/>
            </p:nvSpPr>
            <p:spPr bwMode="auto">
              <a:xfrm>
                <a:off x="2749" y="2319"/>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8" name="Rectangle 322"/>
              <p:cNvSpPr>
                <a:spLocks noChangeArrowheads="1"/>
              </p:cNvSpPr>
              <p:nvPr/>
            </p:nvSpPr>
            <p:spPr bwMode="auto">
              <a:xfrm>
                <a:off x="2749" y="2847"/>
                <a:ext cx="528" cy="144"/>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6099" name="Rectangle 323"/>
              <p:cNvSpPr>
                <a:spLocks noChangeArrowheads="1"/>
              </p:cNvSpPr>
              <p:nvPr/>
            </p:nvSpPr>
            <p:spPr bwMode="auto">
              <a:xfrm>
                <a:off x="283" y="0"/>
                <a:ext cx="2064" cy="252"/>
              </a:xfrm>
              <a:prstGeom prst="rect">
                <a:avLst/>
              </a:prstGeom>
              <a:noFill/>
              <a:ln w="9525">
                <a:noFill/>
                <a:miter lim="800000"/>
              </a:ln>
            </p:spPr>
            <p:txBody>
              <a:bodyPr lIns="96838" tIns="47625" rIns="96838" bIns="47625" anchor="ctr">
                <a:spAutoFit/>
              </a:bodyPr>
              <a:lstStyle/>
              <a:p>
                <a:pPr algn="ctr"/>
                <a:r>
                  <a:rPr lang="zh-CN" altLang="en-US" sz="2000" b="1">
                    <a:solidFill>
                      <a:schemeClr val="tx1"/>
                    </a:solidFill>
                    <a:sym typeface="Times New Roman" panose="02020603050405020304" pitchFamily="18" charset="0"/>
                  </a:rPr>
                  <a:t>当前可见寄存器</a:t>
                </a:r>
                <a:endParaRPr lang="zh-CN" altLang="en-US"/>
              </a:p>
            </p:txBody>
          </p:sp>
          <p:sp>
            <p:nvSpPr>
              <p:cNvPr id="76100" name="Rectangle 324"/>
              <p:cNvSpPr>
                <a:spLocks noChangeArrowheads="1"/>
              </p:cNvSpPr>
              <p:nvPr/>
            </p:nvSpPr>
            <p:spPr bwMode="auto">
              <a:xfrm>
                <a:off x="3127" y="682"/>
                <a:ext cx="1812" cy="252"/>
              </a:xfrm>
              <a:prstGeom prst="rect">
                <a:avLst/>
              </a:prstGeom>
              <a:noFill/>
              <a:ln w="9525">
                <a:noFill/>
                <a:miter lim="800000"/>
              </a:ln>
            </p:spPr>
            <p:txBody>
              <a:bodyPr lIns="96838" tIns="47625" rIns="96838" bIns="47625" anchor="ctr">
                <a:spAutoFit/>
              </a:bodyPr>
              <a:lstStyle/>
              <a:p>
                <a:pPr algn="ctr"/>
                <a:r>
                  <a:rPr lang="zh-CN" altLang="en-US" sz="2000" b="1">
                    <a:solidFill>
                      <a:schemeClr val="tx1"/>
                    </a:solidFill>
                    <a:sym typeface="Times New Roman" panose="02020603050405020304" pitchFamily="18" charset="0"/>
                  </a:rPr>
                  <a:t>备用寄存器</a:t>
                </a:r>
                <a:endParaRPr lang="zh-CN" altLang="en-US"/>
              </a:p>
            </p:txBody>
          </p:sp>
          <p:sp>
            <p:nvSpPr>
              <p:cNvPr id="76101" name="Rectangle 325"/>
              <p:cNvSpPr>
                <a:spLocks noChangeArrowheads="1"/>
              </p:cNvSpPr>
              <p:nvPr/>
            </p:nvSpPr>
            <p:spPr bwMode="auto">
              <a:xfrm>
                <a:off x="2125"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User</a:t>
                </a:r>
                <a:endParaRPr lang="en-US" sz="2000" b="1">
                  <a:solidFill>
                    <a:schemeClr val="hlink"/>
                  </a:solidFill>
                  <a:sym typeface="Times New Roman" panose="02020603050405020304" pitchFamily="18" charset="0"/>
                </a:endParaRPr>
              </a:p>
            </p:txBody>
          </p:sp>
          <p:sp>
            <p:nvSpPr>
              <p:cNvPr id="76102" name="Rectangle 326"/>
              <p:cNvSpPr>
                <a:spLocks noChangeArrowheads="1"/>
              </p:cNvSpPr>
              <p:nvPr/>
            </p:nvSpPr>
            <p:spPr bwMode="auto">
              <a:xfrm>
                <a:off x="2749"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a:t>
                </a:r>
                <a:endParaRPr lang="zh-CN" altLang="en-US"/>
              </a:p>
            </p:txBody>
          </p:sp>
          <p:sp>
            <p:nvSpPr>
              <p:cNvPr id="76103" name="Rectangle 327"/>
              <p:cNvSpPr>
                <a:spLocks noChangeArrowheads="1"/>
              </p:cNvSpPr>
              <p:nvPr/>
            </p:nvSpPr>
            <p:spPr bwMode="auto">
              <a:xfrm>
                <a:off x="3325"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a:t>
                </a:r>
                <a:endParaRPr lang="en-US" sz="2000" b="1">
                  <a:solidFill>
                    <a:schemeClr val="hlink"/>
                  </a:solidFill>
                  <a:sym typeface="Times New Roman" panose="02020603050405020304" pitchFamily="18" charset="0"/>
                </a:endParaRPr>
              </a:p>
            </p:txBody>
          </p:sp>
          <p:sp>
            <p:nvSpPr>
              <p:cNvPr id="76104" name="Rectangle 328"/>
              <p:cNvSpPr>
                <a:spLocks noChangeArrowheads="1"/>
              </p:cNvSpPr>
              <p:nvPr/>
            </p:nvSpPr>
            <p:spPr bwMode="auto">
              <a:xfrm>
                <a:off x="3901" y="1126"/>
                <a:ext cx="528"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a:t>
                </a:r>
                <a:endParaRPr lang="en-US" sz="2000" b="1">
                  <a:solidFill>
                    <a:schemeClr val="hlink"/>
                  </a:solidFill>
                  <a:sym typeface="Times New Roman" panose="02020603050405020304" pitchFamily="18" charset="0"/>
                </a:endParaRPr>
              </a:p>
            </p:txBody>
          </p:sp>
          <p:sp>
            <p:nvSpPr>
              <p:cNvPr id="76105" name="Rectangle 329"/>
              <p:cNvSpPr>
                <a:spLocks noChangeArrowheads="1"/>
              </p:cNvSpPr>
              <p:nvPr/>
            </p:nvSpPr>
            <p:spPr bwMode="auto">
              <a:xfrm>
                <a:off x="4477" y="1126"/>
                <a:ext cx="576" cy="214"/>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a:t>
                </a:r>
                <a:endParaRPr lang="en-US" sz="2000" b="1">
                  <a:solidFill>
                    <a:schemeClr val="hlink"/>
                  </a:solidFill>
                  <a:sym typeface="Times New Roman" panose="02020603050405020304" pitchFamily="18" charset="0"/>
                </a:endParaRPr>
              </a:p>
            </p:txBody>
          </p:sp>
          <p:sp>
            <p:nvSpPr>
              <p:cNvPr id="76106" name="Rectangle 330"/>
              <p:cNvSpPr>
                <a:spLocks noChangeArrowheads="1"/>
              </p:cNvSpPr>
              <p:nvPr/>
            </p:nvSpPr>
            <p:spPr bwMode="auto">
              <a:xfrm>
                <a:off x="2125" y="2175"/>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6107" name="Rectangle 331"/>
              <p:cNvSpPr>
                <a:spLocks noChangeArrowheads="1"/>
              </p:cNvSpPr>
              <p:nvPr/>
            </p:nvSpPr>
            <p:spPr bwMode="auto">
              <a:xfrm>
                <a:off x="2125" y="2319"/>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grpSp>
      </p:grpSp>
      <p:sp>
        <p:nvSpPr>
          <p:cNvPr id="76108" name="Rectangle 332"/>
          <p:cNvSpPr>
            <a:spLocks noGrp="1" noChangeArrowheads="1"/>
          </p:cNvSpPr>
          <p:nvPr>
            <p:ph type="title" idx="4294967295"/>
          </p:nvPr>
        </p:nvSpPr>
        <p:spPr/>
        <p:txBody>
          <a:bodyPr/>
          <a:lstStyle/>
          <a:p>
            <a:pPr eaLnBrk="1" hangingPunct="1"/>
            <a:r>
              <a:rPr lang="en-US"/>
              <a:t>ARM </a:t>
            </a:r>
            <a:r>
              <a:rPr lang="zh-CN" altLang="en-US"/>
              <a:t>寄存器</a:t>
            </a:r>
            <a:endParaRPr lang="zh-CN" altLang="en-US"/>
          </a:p>
        </p:txBody>
      </p:sp>
      <p:sp>
        <p:nvSpPr>
          <p:cNvPr id="76109" name="Rectangle 333"/>
          <p:cNvSpPr>
            <a:spLocks noChangeArrowheads="1"/>
          </p:cNvSpPr>
          <p:nvPr/>
        </p:nvSpPr>
        <p:spPr bwMode="auto">
          <a:xfrm>
            <a:off x="7848600" y="1219200"/>
            <a:ext cx="990600" cy="685800"/>
          </a:xfrm>
          <a:prstGeom prst="rect">
            <a:avLst/>
          </a:prstGeom>
          <a:solidFill>
            <a:schemeClr val="bg1"/>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76110" name="Rectangle 334"/>
          <p:cNvSpPr>
            <a:spLocks noChangeArrowheads="1"/>
          </p:cNvSpPr>
          <p:nvPr/>
        </p:nvSpPr>
        <p:spPr bwMode="auto">
          <a:xfrm>
            <a:off x="7848600" y="1219200"/>
            <a:ext cx="990600" cy="533400"/>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76111" name="Rectangle 335"/>
          <p:cNvSpPr>
            <a:spLocks noChangeArrowheads="1"/>
          </p:cNvSpPr>
          <p:nvPr/>
        </p:nvSpPr>
        <p:spPr bwMode="auto">
          <a:xfrm>
            <a:off x="7848600" y="1295400"/>
            <a:ext cx="990600" cy="533400"/>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76112" name="Rectangle 336"/>
          <p:cNvSpPr>
            <a:spLocks noChangeArrowheads="1"/>
          </p:cNvSpPr>
          <p:nvPr/>
        </p:nvSpPr>
        <p:spPr bwMode="auto">
          <a:xfrm>
            <a:off x="7848600" y="1371600"/>
            <a:ext cx="990600" cy="533400"/>
          </a:xfrm>
          <a:prstGeom prst="rect">
            <a:avLst/>
          </a:prstGeom>
          <a:solidFill>
            <a:srgbClr val="FFFFFF"/>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76113" name="Rectangle 337"/>
          <p:cNvSpPr>
            <a:spLocks noChangeArrowheads="1"/>
          </p:cNvSpPr>
          <p:nvPr/>
        </p:nvSpPr>
        <p:spPr bwMode="auto">
          <a:xfrm>
            <a:off x="7848600" y="1143000"/>
            <a:ext cx="990600" cy="685800"/>
          </a:xfrm>
          <a:prstGeom prst="rect">
            <a:avLst/>
          </a:prstGeom>
          <a:solidFill>
            <a:schemeClr val="bg1"/>
          </a:soli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5868"/>
                                        </p:tgtEl>
                                        <p:attrNameLst>
                                          <p:attrName>style.visibility</p:attrName>
                                        </p:attrNameLst>
                                      </p:cBhvr>
                                      <p:to>
                                        <p:strVal val="visible"/>
                                      </p:to>
                                    </p:set>
                                  </p:childTnLst>
                                  <p:subTnLst>
                                    <p:set>
                                      <p:cBhvr override="childStyle">
                                        <p:cTn dur="1" display="1" masterRel="nextClick" afterEffect="1"/>
                                        <p:tgtEl>
                                          <p:spTgt spid="7586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109"/>
                                        </p:tgtEl>
                                        <p:attrNameLst>
                                          <p:attrName>style.visibility</p:attrName>
                                        </p:attrNameLst>
                                      </p:cBhvr>
                                      <p:to>
                                        <p:strVal val="visible"/>
                                      </p:to>
                                    </p:set>
                                  </p:childTnLst>
                                  <p:subTnLst>
                                    <p:set>
                                      <p:cBhvr override="childStyle">
                                        <p:cTn dur="1" display="1" masterRel="nextClick" afterEffect="1"/>
                                        <p:tgtEl>
                                          <p:spTgt spid="7610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916"/>
                                        </p:tgtEl>
                                        <p:attrNameLst>
                                          <p:attrName>style.visibility</p:attrName>
                                        </p:attrNameLst>
                                      </p:cBhvr>
                                      <p:to>
                                        <p:strVal val="visible"/>
                                      </p:to>
                                    </p:set>
                                  </p:childTnLst>
                                  <p:subTnLst>
                                    <p:set>
                                      <p:cBhvr override="childStyle">
                                        <p:cTn dur="1" display="1" masterRel="nextClick" afterEffect="1"/>
                                        <p:tgtEl>
                                          <p:spTgt spid="7591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110"/>
                                        </p:tgtEl>
                                        <p:attrNameLst>
                                          <p:attrName>style.visibility</p:attrName>
                                        </p:attrNameLst>
                                      </p:cBhvr>
                                      <p:to>
                                        <p:strVal val="visible"/>
                                      </p:to>
                                    </p:set>
                                  </p:childTnLst>
                                  <p:subTnLst>
                                    <p:set>
                                      <p:cBhvr override="childStyle">
                                        <p:cTn dur="1" display="1" masterRel="nextClick" afterEffect="1"/>
                                        <p:tgtEl>
                                          <p:spTgt spid="761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6012"/>
                                        </p:tgtEl>
                                        <p:attrNameLst>
                                          <p:attrName>style.visibility</p:attrName>
                                        </p:attrNameLst>
                                      </p:cBhvr>
                                      <p:to>
                                        <p:strVal val="visible"/>
                                      </p:to>
                                    </p:set>
                                  </p:childTnLst>
                                  <p:subTnLst>
                                    <p:set>
                                      <p:cBhvr override="childStyle">
                                        <p:cTn dur="1" display="1" masterRel="nextClick" afterEffect="1"/>
                                        <p:tgtEl>
                                          <p:spTgt spid="7601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111"/>
                                        </p:tgtEl>
                                        <p:attrNameLst>
                                          <p:attrName>style.visibility</p:attrName>
                                        </p:attrNameLst>
                                      </p:cBhvr>
                                      <p:to>
                                        <p:strVal val="visible"/>
                                      </p:to>
                                    </p:set>
                                  </p:childTnLst>
                                  <p:subTnLst>
                                    <p:set>
                                      <p:cBhvr override="childStyle">
                                        <p:cTn dur="1" display="1" masterRel="nextClick" afterEffect="1"/>
                                        <p:tgtEl>
                                          <p:spTgt spid="761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5964"/>
                                        </p:tgtEl>
                                        <p:attrNameLst>
                                          <p:attrName>style.visibility</p:attrName>
                                        </p:attrNameLst>
                                      </p:cBhvr>
                                      <p:to>
                                        <p:strVal val="visible"/>
                                      </p:to>
                                    </p:set>
                                  </p:childTnLst>
                                  <p:subTnLst>
                                    <p:set>
                                      <p:cBhvr override="childStyle">
                                        <p:cTn dur="1" display="1" masterRel="nextClick" afterEffect="1"/>
                                        <p:tgtEl>
                                          <p:spTgt spid="7596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112"/>
                                        </p:tgtEl>
                                        <p:attrNameLst>
                                          <p:attrName>style.visibility</p:attrName>
                                        </p:attrNameLst>
                                      </p:cBhvr>
                                      <p:to>
                                        <p:strVal val="visible"/>
                                      </p:to>
                                    </p:set>
                                  </p:childTnLst>
                                  <p:subTnLst>
                                    <p:set>
                                      <p:cBhvr override="childStyle">
                                        <p:cTn dur="1" display="1" masterRel="nextClick" afterEffect="1"/>
                                        <p:tgtEl>
                                          <p:spTgt spid="761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76060"/>
                                        </p:tgtEl>
                                        <p:attrNameLst>
                                          <p:attrName>style.visibility</p:attrName>
                                        </p:attrNameLst>
                                      </p:cBhvr>
                                      <p:to>
                                        <p:strVal val="visible"/>
                                      </p:to>
                                    </p:set>
                                  </p:childTnLst>
                                  <p:subTnLst>
                                    <p:set>
                                      <p:cBhvr override="childStyle">
                                        <p:cTn dur="1" display="1" masterRel="nextClick" afterEffect="1"/>
                                        <p:tgtEl>
                                          <p:spTgt spid="7606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09" grpId="0" bldLvl="0" animBg="1" autoUpdateAnimBg="0"/>
      <p:bldP spid="76110" grpId="0" bldLvl="0" animBg="1" autoUpdateAnimBg="0"/>
      <p:bldP spid="76111" grpId="0" bldLvl="0" animBg="1" autoUpdateAnimBg="0"/>
      <p:bldP spid="76112" grpId="0" bldLvl="0" animBg="1" autoUpdateAnimBg="0"/>
      <p:bldP spid="76113"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77826" name="Line 2"/>
          <p:cNvSpPr>
            <a:spLocks noChangeShapeType="1"/>
          </p:cNvSpPr>
          <p:nvPr/>
        </p:nvSpPr>
        <p:spPr bwMode="auto">
          <a:xfrm>
            <a:off x="76200" y="3352800"/>
            <a:ext cx="8763000" cy="0"/>
          </a:xfrm>
          <a:prstGeom prst="line">
            <a:avLst/>
          </a:prstGeom>
          <a:noFill/>
          <a:ln w="38100" cmpd="sng">
            <a:solidFill>
              <a:schemeClr val="bg2"/>
            </a:solidFill>
            <a:prstDash val="sysDot"/>
            <a:round/>
          </a:ln>
        </p:spPr>
        <p:txBody>
          <a:bodyPr wrap="none" anchor="ctr"/>
          <a:lstStyle/>
          <a:p>
            <a:endParaRPr lang="zh-CN" altLang="zh-CN">
              <a:solidFill>
                <a:srgbClr val="000000"/>
              </a:solidFill>
              <a:sym typeface="Times New Roman" panose="02020603050405020304" pitchFamily="18" charset="0"/>
            </a:endParaRPr>
          </a:p>
        </p:txBody>
      </p:sp>
      <p:sp>
        <p:nvSpPr>
          <p:cNvPr id="77827" name="Rectangle 3"/>
          <p:cNvSpPr>
            <a:spLocks noGrp="1" noChangeArrowheads="1"/>
          </p:cNvSpPr>
          <p:nvPr>
            <p:ph type="title" idx="4294967295"/>
          </p:nvPr>
        </p:nvSpPr>
        <p:spPr/>
        <p:txBody>
          <a:bodyPr/>
          <a:lstStyle/>
          <a:p>
            <a:pPr eaLnBrk="1" hangingPunct="1"/>
            <a:r>
              <a:rPr lang="zh-CN"/>
              <a:t>寄存器组织概要</a:t>
            </a:r>
            <a:endParaRPr lang="zh-CN"/>
          </a:p>
        </p:txBody>
      </p:sp>
      <p:sp>
        <p:nvSpPr>
          <p:cNvPr id="77828" name="Rectangle 4"/>
          <p:cNvSpPr>
            <a:spLocks noChangeArrowheads="1"/>
          </p:cNvSpPr>
          <p:nvPr/>
        </p:nvSpPr>
        <p:spPr bwMode="auto">
          <a:xfrm>
            <a:off x="1752600" y="1524000"/>
            <a:ext cx="838200" cy="1828800"/>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User</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mode</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r0-r7,</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r15,</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and</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cpsr</a:t>
            </a:r>
            <a:endParaRPr lang="zh-CN" altLang="en-US"/>
          </a:p>
        </p:txBody>
      </p:sp>
      <p:sp>
        <p:nvSpPr>
          <p:cNvPr id="77829" name="Rectangle 5"/>
          <p:cNvSpPr>
            <a:spLocks noChangeArrowheads="1"/>
          </p:cNvSpPr>
          <p:nvPr/>
        </p:nvSpPr>
        <p:spPr bwMode="auto">
          <a:xfrm>
            <a:off x="1752600" y="4953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30" name="Rectangle 6"/>
          <p:cNvSpPr>
            <a:spLocks noChangeArrowheads="1"/>
          </p:cNvSpPr>
          <p:nvPr/>
        </p:nvSpPr>
        <p:spPr bwMode="auto">
          <a:xfrm>
            <a:off x="1752600" y="5334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31" name="Rectangle 7"/>
          <p:cNvSpPr>
            <a:spLocks noChangeArrowheads="1"/>
          </p:cNvSpPr>
          <p:nvPr/>
        </p:nvSpPr>
        <p:spPr bwMode="auto">
          <a:xfrm>
            <a:off x="1752600" y="33528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2" name="Rectangle 8"/>
          <p:cNvSpPr>
            <a:spLocks noChangeArrowheads="1"/>
          </p:cNvSpPr>
          <p:nvPr/>
        </p:nvSpPr>
        <p:spPr bwMode="auto">
          <a:xfrm>
            <a:off x="1752600" y="35814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3" name="Rectangle 9"/>
          <p:cNvSpPr>
            <a:spLocks noChangeArrowheads="1"/>
          </p:cNvSpPr>
          <p:nvPr/>
        </p:nvSpPr>
        <p:spPr bwMode="auto">
          <a:xfrm>
            <a:off x="1752600" y="38100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4" name="Rectangle 10"/>
          <p:cNvSpPr>
            <a:spLocks noChangeArrowheads="1"/>
          </p:cNvSpPr>
          <p:nvPr/>
        </p:nvSpPr>
        <p:spPr bwMode="auto">
          <a:xfrm>
            <a:off x="1752600" y="40386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5" name="Rectangle 11"/>
          <p:cNvSpPr>
            <a:spLocks noChangeArrowheads="1"/>
          </p:cNvSpPr>
          <p:nvPr/>
        </p:nvSpPr>
        <p:spPr bwMode="auto">
          <a:xfrm>
            <a:off x="1752600" y="42672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6" name="Rectangle 12"/>
          <p:cNvSpPr>
            <a:spLocks noChangeArrowheads="1"/>
          </p:cNvSpPr>
          <p:nvPr/>
        </p:nvSpPr>
        <p:spPr bwMode="auto">
          <a:xfrm>
            <a:off x="1752600" y="44958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7" name="Rectangle 13"/>
          <p:cNvSpPr>
            <a:spLocks noChangeArrowheads="1"/>
          </p:cNvSpPr>
          <p:nvPr/>
        </p:nvSpPr>
        <p:spPr bwMode="auto">
          <a:xfrm>
            <a:off x="1752600" y="47244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8" name="Rectangle 14"/>
          <p:cNvSpPr>
            <a:spLocks noChangeArrowheads="1"/>
          </p:cNvSpPr>
          <p:nvPr/>
        </p:nvSpPr>
        <p:spPr bwMode="auto">
          <a:xfrm>
            <a:off x="1752600" y="5562600"/>
            <a:ext cx="838200" cy="228600"/>
          </a:xfrm>
          <a:prstGeom prst="rect">
            <a:avLst/>
          </a:prstGeom>
          <a:solidFill>
            <a:schemeClr val="bg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39" name="Rectangle 15"/>
          <p:cNvSpPr>
            <a:spLocks noChangeArrowheads="1"/>
          </p:cNvSpPr>
          <p:nvPr/>
        </p:nvSpPr>
        <p:spPr bwMode="auto">
          <a:xfrm>
            <a:off x="1752600" y="1066800"/>
            <a:ext cx="838200" cy="339725"/>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FIQ</a:t>
            </a:r>
            <a:endParaRPr lang="zh-CN" altLang="en-US"/>
          </a:p>
        </p:txBody>
      </p:sp>
      <p:grpSp>
        <p:nvGrpSpPr>
          <p:cNvPr id="77840" name="Group 16"/>
          <p:cNvGrpSpPr/>
          <p:nvPr/>
        </p:nvGrpSpPr>
        <p:grpSpPr bwMode="auto">
          <a:xfrm>
            <a:off x="533400" y="1524000"/>
            <a:ext cx="838200" cy="4038600"/>
            <a:chOff x="0" y="0"/>
            <a:chExt cx="528" cy="2544"/>
          </a:xfrm>
        </p:grpSpPr>
        <p:sp>
          <p:nvSpPr>
            <p:cNvPr id="77841" name="Rectangle 17"/>
            <p:cNvSpPr>
              <a:spLocks noChangeArrowheads="1"/>
            </p:cNvSpPr>
            <p:nvPr/>
          </p:nvSpPr>
          <p:spPr bwMode="auto">
            <a:xfrm>
              <a:off x="0" y="115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r8</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2" name="Rectangle 18"/>
            <p:cNvSpPr>
              <a:spLocks noChangeArrowheads="1"/>
            </p:cNvSpPr>
            <p:nvPr/>
          </p:nvSpPr>
          <p:spPr bwMode="auto">
            <a:xfrm>
              <a:off x="0" y="129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r9</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3" name="Rectangle 19"/>
            <p:cNvSpPr>
              <a:spLocks noChangeArrowheads="1"/>
            </p:cNvSpPr>
            <p:nvPr/>
          </p:nvSpPr>
          <p:spPr bwMode="auto">
            <a:xfrm>
              <a:off x="0" y="144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r10</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4" name="Rectangle 20"/>
            <p:cNvSpPr>
              <a:spLocks noChangeArrowheads="1"/>
            </p:cNvSpPr>
            <p:nvPr/>
          </p:nvSpPr>
          <p:spPr bwMode="auto">
            <a:xfrm>
              <a:off x="0" y="158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r11</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5" name="Rectangle 21"/>
            <p:cNvSpPr>
              <a:spLocks noChangeArrowheads="1"/>
            </p:cNvSpPr>
            <p:nvPr/>
          </p:nvSpPr>
          <p:spPr bwMode="auto">
            <a:xfrm>
              <a:off x="0" y="172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r12</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6" name="Rectangle 22"/>
            <p:cNvSpPr>
              <a:spLocks noChangeArrowheads="1"/>
            </p:cNvSpPr>
            <p:nvPr/>
          </p:nvSpPr>
          <p:spPr bwMode="auto">
            <a:xfrm>
              <a:off x="0" y="187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7" name="Rectangle 23"/>
            <p:cNvSpPr>
              <a:spLocks noChangeArrowheads="1"/>
            </p:cNvSpPr>
            <p:nvPr/>
          </p:nvSpPr>
          <p:spPr bwMode="auto">
            <a:xfrm>
              <a:off x="0" y="201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8" name="Rectangle 24"/>
            <p:cNvSpPr>
              <a:spLocks noChangeArrowheads="1"/>
            </p:cNvSpPr>
            <p:nvPr/>
          </p:nvSpPr>
          <p:spPr bwMode="auto">
            <a:xfrm>
              <a:off x="0" y="216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r15 (pc)</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49" name="Rectangle 25"/>
            <p:cNvSpPr>
              <a:spLocks noChangeArrowheads="1"/>
            </p:cNvSpPr>
            <p:nvPr/>
          </p:nvSpPr>
          <p:spPr bwMode="auto">
            <a:xfrm>
              <a:off x="0" y="240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cpsr</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0" name="Rectangle 26"/>
            <p:cNvSpPr>
              <a:spLocks noChangeArrowheads="1"/>
            </p:cNvSpPr>
            <p:nvPr/>
          </p:nvSpPr>
          <p:spPr bwMode="auto">
            <a:xfrm>
              <a:off x="0" y="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r0</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1" name="Rectangle 27"/>
            <p:cNvSpPr>
              <a:spLocks noChangeArrowheads="1"/>
            </p:cNvSpPr>
            <p:nvPr/>
          </p:nvSpPr>
          <p:spPr bwMode="auto">
            <a:xfrm>
              <a:off x="0" y="14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2" name="Rectangle 28"/>
            <p:cNvSpPr>
              <a:spLocks noChangeArrowheads="1"/>
            </p:cNvSpPr>
            <p:nvPr/>
          </p:nvSpPr>
          <p:spPr bwMode="auto">
            <a:xfrm>
              <a:off x="0" y="28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r2</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3" name="Rectangle 29"/>
            <p:cNvSpPr>
              <a:spLocks noChangeArrowheads="1"/>
            </p:cNvSpPr>
            <p:nvPr/>
          </p:nvSpPr>
          <p:spPr bwMode="auto">
            <a:xfrm>
              <a:off x="0" y="432"/>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r3</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4" name="Rectangle 30"/>
            <p:cNvSpPr>
              <a:spLocks noChangeArrowheads="1"/>
            </p:cNvSpPr>
            <p:nvPr/>
          </p:nvSpPr>
          <p:spPr bwMode="auto">
            <a:xfrm>
              <a:off x="0" y="576"/>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r4</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5" name="Rectangle 31"/>
            <p:cNvSpPr>
              <a:spLocks noChangeArrowheads="1"/>
            </p:cNvSpPr>
            <p:nvPr/>
          </p:nvSpPr>
          <p:spPr bwMode="auto">
            <a:xfrm>
              <a:off x="0" y="720"/>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r5</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6" name="Rectangle 32"/>
            <p:cNvSpPr>
              <a:spLocks noChangeArrowheads="1"/>
            </p:cNvSpPr>
            <p:nvPr/>
          </p:nvSpPr>
          <p:spPr bwMode="auto">
            <a:xfrm>
              <a:off x="0" y="864"/>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r6</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57" name="Rectangle 33"/>
            <p:cNvSpPr>
              <a:spLocks noChangeArrowheads="1"/>
            </p:cNvSpPr>
            <p:nvPr/>
          </p:nvSpPr>
          <p:spPr bwMode="auto">
            <a:xfrm>
              <a:off x="0" y="1008"/>
              <a:ext cx="528" cy="144"/>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r7</a:t>
              </a:r>
              <a:endParaRPr lang="en-US" sz="1600" b="1">
                <a:solidFill>
                  <a:schemeClr val="bg1"/>
                </a:solidFill>
                <a:latin typeface="Courier New" panose="02070309020205020404" pitchFamily="49" charset="0"/>
                <a:sym typeface="Courier New" panose="02070309020205020404" pitchFamily="49" charset="0"/>
              </a:endParaRPr>
            </a:p>
          </p:txBody>
        </p:sp>
      </p:grpSp>
      <p:sp>
        <p:nvSpPr>
          <p:cNvPr id="77858" name="Rectangle 34"/>
          <p:cNvSpPr>
            <a:spLocks noChangeArrowheads="1"/>
          </p:cNvSpPr>
          <p:nvPr/>
        </p:nvSpPr>
        <p:spPr bwMode="auto">
          <a:xfrm>
            <a:off x="533400" y="1066800"/>
            <a:ext cx="838200" cy="339725"/>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User</a:t>
            </a:r>
            <a:endParaRPr lang="zh-CN" altLang="en-US"/>
          </a:p>
        </p:txBody>
      </p:sp>
      <p:sp>
        <p:nvSpPr>
          <p:cNvPr id="77859" name="Rectangle 35"/>
          <p:cNvSpPr>
            <a:spLocks noChangeArrowheads="1"/>
          </p:cNvSpPr>
          <p:nvPr/>
        </p:nvSpPr>
        <p:spPr bwMode="auto">
          <a:xfrm>
            <a:off x="2895600" y="4495800"/>
            <a:ext cx="838200" cy="228600"/>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60" name="Rectangle 36"/>
          <p:cNvSpPr>
            <a:spLocks noChangeArrowheads="1"/>
          </p:cNvSpPr>
          <p:nvPr/>
        </p:nvSpPr>
        <p:spPr bwMode="auto">
          <a:xfrm>
            <a:off x="2895600" y="4724400"/>
            <a:ext cx="838200" cy="228600"/>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600" b="1">
              <a:solidFill>
                <a:schemeClr val="bg1"/>
              </a:solidFill>
              <a:latin typeface="Courier New" panose="02070309020205020404" pitchFamily="49" charset="0"/>
              <a:sym typeface="Courier New" panose="02070309020205020404" pitchFamily="49" charset="0"/>
            </a:endParaRPr>
          </a:p>
        </p:txBody>
      </p:sp>
      <p:sp>
        <p:nvSpPr>
          <p:cNvPr id="77861" name="Rectangle 37"/>
          <p:cNvSpPr>
            <a:spLocks noChangeArrowheads="1"/>
          </p:cNvSpPr>
          <p:nvPr/>
        </p:nvSpPr>
        <p:spPr bwMode="auto">
          <a:xfrm>
            <a:off x="2895600" y="5562600"/>
            <a:ext cx="838200" cy="228600"/>
          </a:xfrm>
          <a:prstGeom prst="rect">
            <a:avLst/>
          </a:prstGeom>
          <a:solidFill>
            <a:schemeClr val="folHlink"/>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7862" name="Rectangle 38"/>
          <p:cNvSpPr>
            <a:spLocks noChangeArrowheads="1"/>
          </p:cNvSpPr>
          <p:nvPr/>
        </p:nvSpPr>
        <p:spPr bwMode="auto">
          <a:xfrm>
            <a:off x="2819400" y="1066800"/>
            <a:ext cx="838200" cy="339725"/>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IRQ</a:t>
            </a:r>
            <a:endParaRPr lang="en-US" sz="2000" b="1">
              <a:solidFill>
                <a:schemeClr val="hlink"/>
              </a:solidFill>
              <a:sym typeface="Times New Roman" panose="02020603050405020304" pitchFamily="18" charset="0"/>
            </a:endParaRPr>
          </a:p>
        </p:txBody>
      </p:sp>
      <p:sp>
        <p:nvSpPr>
          <p:cNvPr id="77863" name="Rectangle 39"/>
          <p:cNvSpPr>
            <a:spLocks noChangeArrowheads="1"/>
          </p:cNvSpPr>
          <p:nvPr/>
        </p:nvSpPr>
        <p:spPr bwMode="auto">
          <a:xfrm>
            <a:off x="2895600" y="4953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64" name="Rectangle 40"/>
          <p:cNvSpPr>
            <a:spLocks noChangeArrowheads="1"/>
          </p:cNvSpPr>
          <p:nvPr/>
        </p:nvSpPr>
        <p:spPr bwMode="auto">
          <a:xfrm>
            <a:off x="2895600" y="5334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65" name="Rectangle 41"/>
          <p:cNvSpPr>
            <a:spLocks noChangeArrowheads="1"/>
          </p:cNvSpPr>
          <p:nvPr/>
        </p:nvSpPr>
        <p:spPr bwMode="auto">
          <a:xfrm>
            <a:off x="2895600" y="1524000"/>
            <a:ext cx="838200" cy="2971800"/>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User</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mode</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r0-r12,</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r15,</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and</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cpsr</a:t>
            </a:r>
            <a:endParaRPr lang="zh-CN" altLang="en-US"/>
          </a:p>
        </p:txBody>
      </p:sp>
      <p:sp>
        <p:nvSpPr>
          <p:cNvPr id="77866" name="Rectangle 42"/>
          <p:cNvSpPr>
            <a:spLocks noChangeArrowheads="1"/>
          </p:cNvSpPr>
          <p:nvPr/>
        </p:nvSpPr>
        <p:spPr bwMode="auto">
          <a:xfrm>
            <a:off x="5257800" y="4495800"/>
            <a:ext cx="838200" cy="228600"/>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en-US" sz="1300">
              <a:solidFill>
                <a:schemeClr val="bg1"/>
              </a:solidFill>
              <a:latin typeface="Helvetica" panose="020B0604020202030204" pitchFamily="2" charset="0"/>
              <a:sym typeface="Helvetica" panose="020B0604020202030204" pitchFamily="2" charset="0"/>
            </a:endParaRPr>
          </a:p>
        </p:txBody>
      </p:sp>
      <p:sp>
        <p:nvSpPr>
          <p:cNvPr id="77867" name="Rectangle 43"/>
          <p:cNvSpPr>
            <a:spLocks noChangeArrowheads="1"/>
          </p:cNvSpPr>
          <p:nvPr/>
        </p:nvSpPr>
        <p:spPr bwMode="auto">
          <a:xfrm>
            <a:off x="5257800" y="4724400"/>
            <a:ext cx="838200" cy="228600"/>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en-US" sz="1300">
              <a:solidFill>
                <a:schemeClr val="bg1"/>
              </a:solidFill>
              <a:latin typeface="Helvetica" panose="020B0604020202030204" pitchFamily="2" charset="0"/>
              <a:sym typeface="Helvetica" panose="020B0604020202030204" pitchFamily="2" charset="0"/>
            </a:endParaRPr>
          </a:p>
        </p:txBody>
      </p:sp>
      <p:sp>
        <p:nvSpPr>
          <p:cNvPr id="77868" name="Rectangle 44"/>
          <p:cNvSpPr>
            <a:spLocks noChangeArrowheads="1"/>
          </p:cNvSpPr>
          <p:nvPr/>
        </p:nvSpPr>
        <p:spPr bwMode="auto">
          <a:xfrm>
            <a:off x="5257800" y="5562600"/>
            <a:ext cx="838200" cy="228600"/>
          </a:xfrm>
          <a:prstGeom prst="rect">
            <a:avLst/>
          </a:prstGeom>
          <a:solidFill>
            <a:schemeClr val="accent1"/>
          </a:solidFill>
          <a:ln w="12700" cmpd="sng">
            <a:solidFill>
              <a:schemeClr val="tx1"/>
            </a:solidFill>
            <a:miter lim="800000"/>
          </a:ln>
        </p:spPr>
        <p:txBody>
          <a:bodyPr wrap="none" lIns="73025" tIns="36512" rIns="73025" bIns="36512"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7869" name="Rectangle 45"/>
          <p:cNvSpPr>
            <a:spLocks noChangeArrowheads="1"/>
          </p:cNvSpPr>
          <p:nvPr/>
        </p:nvSpPr>
        <p:spPr bwMode="auto">
          <a:xfrm>
            <a:off x="5181600" y="1066800"/>
            <a:ext cx="914400" cy="339725"/>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Undef</a:t>
            </a:r>
            <a:endParaRPr lang="en-US" sz="2000" b="1">
              <a:solidFill>
                <a:schemeClr val="hlink"/>
              </a:solidFill>
              <a:latin typeface="Times New Roman" panose="02020603050405020304" pitchFamily="18" charset="0"/>
              <a:sym typeface="Times New Roman" panose="02020603050405020304" pitchFamily="18" charset="0"/>
            </a:endParaRPr>
          </a:p>
        </p:txBody>
      </p:sp>
      <p:sp>
        <p:nvSpPr>
          <p:cNvPr id="77870" name="Rectangle 46"/>
          <p:cNvSpPr>
            <a:spLocks noChangeArrowheads="1"/>
          </p:cNvSpPr>
          <p:nvPr/>
        </p:nvSpPr>
        <p:spPr bwMode="auto">
          <a:xfrm>
            <a:off x="5257800" y="4953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71" name="Rectangle 47"/>
          <p:cNvSpPr>
            <a:spLocks noChangeArrowheads="1"/>
          </p:cNvSpPr>
          <p:nvPr/>
        </p:nvSpPr>
        <p:spPr bwMode="auto">
          <a:xfrm>
            <a:off x="5257800" y="5334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72" name="Rectangle 48"/>
          <p:cNvSpPr>
            <a:spLocks noChangeArrowheads="1"/>
          </p:cNvSpPr>
          <p:nvPr/>
        </p:nvSpPr>
        <p:spPr bwMode="auto">
          <a:xfrm>
            <a:off x="5257800" y="1524000"/>
            <a:ext cx="838200" cy="2971800"/>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User</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mode</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r0-r12,</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r15,</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and</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cpsr</a:t>
            </a:r>
            <a:endParaRPr lang="zh-CN" altLang="en-US"/>
          </a:p>
        </p:txBody>
      </p:sp>
      <p:sp>
        <p:nvSpPr>
          <p:cNvPr id="77873" name="Rectangle 49"/>
          <p:cNvSpPr>
            <a:spLocks noChangeArrowheads="1"/>
          </p:cNvSpPr>
          <p:nvPr/>
        </p:nvSpPr>
        <p:spPr bwMode="auto">
          <a:xfrm>
            <a:off x="4114800" y="4495800"/>
            <a:ext cx="838200" cy="228600"/>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r13 (sp)</a:t>
            </a:r>
            <a:endParaRPr lang="zh-CN" altLang="en-US"/>
          </a:p>
        </p:txBody>
      </p:sp>
      <p:sp>
        <p:nvSpPr>
          <p:cNvPr id="77874" name="Rectangle 50"/>
          <p:cNvSpPr>
            <a:spLocks noChangeArrowheads="1"/>
          </p:cNvSpPr>
          <p:nvPr/>
        </p:nvSpPr>
        <p:spPr bwMode="auto">
          <a:xfrm>
            <a:off x="4114800" y="4724400"/>
            <a:ext cx="838200" cy="228600"/>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r14 (lr)</a:t>
            </a:r>
            <a:endParaRPr lang="zh-CN" altLang="en-US"/>
          </a:p>
        </p:txBody>
      </p:sp>
      <p:sp>
        <p:nvSpPr>
          <p:cNvPr id="77875" name="Rectangle 51"/>
          <p:cNvSpPr>
            <a:spLocks noChangeArrowheads="1"/>
          </p:cNvSpPr>
          <p:nvPr/>
        </p:nvSpPr>
        <p:spPr bwMode="auto">
          <a:xfrm>
            <a:off x="4114800" y="5562600"/>
            <a:ext cx="838200" cy="228600"/>
          </a:xfrm>
          <a:prstGeom prst="rect">
            <a:avLst/>
          </a:prstGeom>
          <a:solidFill>
            <a:schemeClr val="accent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spsr</a:t>
            </a:r>
            <a:endParaRPr lang="zh-CN" altLang="en-US"/>
          </a:p>
        </p:txBody>
      </p:sp>
      <p:sp>
        <p:nvSpPr>
          <p:cNvPr id="77876" name="Rectangle 52"/>
          <p:cNvSpPr>
            <a:spLocks noChangeArrowheads="1"/>
          </p:cNvSpPr>
          <p:nvPr/>
        </p:nvSpPr>
        <p:spPr bwMode="auto">
          <a:xfrm>
            <a:off x="4038600" y="1066800"/>
            <a:ext cx="838200" cy="339725"/>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SVC</a:t>
            </a:r>
            <a:endParaRPr lang="en-US" sz="2000" b="1">
              <a:solidFill>
                <a:schemeClr val="hlink"/>
              </a:solidFill>
              <a:sym typeface="Times New Roman" panose="02020603050405020304" pitchFamily="18" charset="0"/>
            </a:endParaRPr>
          </a:p>
        </p:txBody>
      </p:sp>
      <p:sp>
        <p:nvSpPr>
          <p:cNvPr id="77877" name="Rectangle 53"/>
          <p:cNvSpPr>
            <a:spLocks noChangeArrowheads="1"/>
          </p:cNvSpPr>
          <p:nvPr/>
        </p:nvSpPr>
        <p:spPr bwMode="auto">
          <a:xfrm>
            <a:off x="4114800" y="4953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78" name="Rectangle 54"/>
          <p:cNvSpPr>
            <a:spLocks noChangeArrowheads="1"/>
          </p:cNvSpPr>
          <p:nvPr/>
        </p:nvSpPr>
        <p:spPr bwMode="auto">
          <a:xfrm>
            <a:off x="4114800" y="5334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79" name="Rectangle 55"/>
          <p:cNvSpPr>
            <a:spLocks noChangeArrowheads="1"/>
          </p:cNvSpPr>
          <p:nvPr/>
        </p:nvSpPr>
        <p:spPr bwMode="auto">
          <a:xfrm>
            <a:off x="4114800" y="1524000"/>
            <a:ext cx="838200" cy="2971800"/>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User</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mode</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r0-r12,</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r15,</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and</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cpsr</a:t>
            </a:r>
            <a:endParaRPr lang="zh-CN" altLang="en-US"/>
          </a:p>
        </p:txBody>
      </p:sp>
      <p:sp>
        <p:nvSpPr>
          <p:cNvPr id="77880" name="Rectangle 56"/>
          <p:cNvSpPr>
            <a:spLocks noChangeArrowheads="1"/>
          </p:cNvSpPr>
          <p:nvPr/>
        </p:nvSpPr>
        <p:spPr bwMode="auto">
          <a:xfrm>
            <a:off x="6477000" y="4495800"/>
            <a:ext cx="838200" cy="228600"/>
          </a:xfrm>
          <a:prstGeom prst="rect">
            <a:avLst/>
          </a:prstGeom>
          <a:solidFill>
            <a:srgbClr val="DDDDDD"/>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r13 (sp)</a:t>
            </a:r>
            <a:endParaRPr lang="zh-CN" altLang="en-US"/>
          </a:p>
        </p:txBody>
      </p:sp>
      <p:sp>
        <p:nvSpPr>
          <p:cNvPr id="77881" name="Rectangle 57"/>
          <p:cNvSpPr>
            <a:spLocks noChangeArrowheads="1"/>
          </p:cNvSpPr>
          <p:nvPr/>
        </p:nvSpPr>
        <p:spPr bwMode="auto">
          <a:xfrm>
            <a:off x="6477000" y="4724400"/>
            <a:ext cx="838200" cy="228600"/>
          </a:xfrm>
          <a:prstGeom prst="rect">
            <a:avLst/>
          </a:prstGeom>
          <a:solidFill>
            <a:srgbClr val="DDDDDD"/>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r14 (lr)</a:t>
            </a:r>
            <a:endParaRPr lang="zh-CN" altLang="en-US"/>
          </a:p>
        </p:txBody>
      </p:sp>
      <p:sp>
        <p:nvSpPr>
          <p:cNvPr id="77882" name="Rectangle 58"/>
          <p:cNvSpPr>
            <a:spLocks noChangeArrowheads="1"/>
          </p:cNvSpPr>
          <p:nvPr/>
        </p:nvSpPr>
        <p:spPr bwMode="auto">
          <a:xfrm>
            <a:off x="6477000" y="5562600"/>
            <a:ext cx="838200" cy="228600"/>
          </a:xfrm>
          <a:prstGeom prst="rect">
            <a:avLst/>
          </a:prstGeom>
          <a:solidFill>
            <a:srgbClr val="DDDDDD"/>
          </a:solidFill>
          <a:ln w="12700" cmpd="sng">
            <a:solidFill>
              <a:schemeClr val="tx1"/>
            </a:solidFill>
            <a:miter lim="800000"/>
          </a:ln>
        </p:spPr>
        <p:txBody>
          <a:bodyPr wrap="none" lIns="73025" tIns="36512" rIns="73025" bIns="36512" anchor="ctr"/>
          <a:lstStyle/>
          <a:p>
            <a:pPr algn="ctr"/>
            <a:r>
              <a:rPr lang="en-US" sz="1200" b="1">
                <a:solidFill>
                  <a:schemeClr val="tx1"/>
                </a:solidFill>
                <a:latin typeface="Courier New" panose="02070309020205020404" pitchFamily="49" charset="0"/>
                <a:sym typeface="Courier New" panose="02070309020205020404" pitchFamily="49" charset="0"/>
              </a:rPr>
              <a:t>spsr</a:t>
            </a:r>
            <a:endParaRPr lang="zh-CN" altLang="en-US"/>
          </a:p>
        </p:txBody>
      </p:sp>
      <p:sp>
        <p:nvSpPr>
          <p:cNvPr id="77883" name="Rectangle 59"/>
          <p:cNvSpPr>
            <a:spLocks noChangeArrowheads="1"/>
          </p:cNvSpPr>
          <p:nvPr/>
        </p:nvSpPr>
        <p:spPr bwMode="auto">
          <a:xfrm>
            <a:off x="6324600" y="1066800"/>
            <a:ext cx="914400" cy="339725"/>
          </a:xfrm>
          <a:prstGeom prst="rect">
            <a:avLst/>
          </a:prstGeom>
          <a:noFill/>
          <a:ln w="9525">
            <a:noFill/>
            <a:miter lim="800000"/>
          </a:ln>
        </p:spPr>
        <p:txBody>
          <a:bodyPr lIns="96838" tIns="47625" rIns="96838" bIns="47625" anchor="ctr">
            <a:spAutoFit/>
          </a:bodyPr>
          <a:lstStyle/>
          <a:p>
            <a:pPr algn="ctr"/>
            <a:r>
              <a:rPr lang="en-US" sz="1600" b="1">
                <a:solidFill>
                  <a:schemeClr val="tx1"/>
                </a:solidFill>
                <a:sym typeface="Times New Roman" panose="02020603050405020304" pitchFamily="18" charset="0"/>
              </a:rPr>
              <a:t>Abort</a:t>
            </a:r>
            <a:endParaRPr lang="en-US" sz="2000" b="1">
              <a:solidFill>
                <a:schemeClr val="hlink"/>
              </a:solidFill>
              <a:latin typeface="Times New Roman" panose="02020603050405020304" pitchFamily="18" charset="0"/>
              <a:sym typeface="Times New Roman" panose="02020603050405020304" pitchFamily="18" charset="0"/>
            </a:endParaRPr>
          </a:p>
        </p:txBody>
      </p:sp>
      <p:sp>
        <p:nvSpPr>
          <p:cNvPr id="77884" name="Rectangle 60"/>
          <p:cNvSpPr>
            <a:spLocks noChangeArrowheads="1"/>
          </p:cNvSpPr>
          <p:nvPr/>
        </p:nvSpPr>
        <p:spPr bwMode="auto">
          <a:xfrm>
            <a:off x="6477000" y="4953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85" name="Rectangle 61"/>
          <p:cNvSpPr>
            <a:spLocks noChangeArrowheads="1"/>
          </p:cNvSpPr>
          <p:nvPr/>
        </p:nvSpPr>
        <p:spPr bwMode="auto">
          <a:xfrm>
            <a:off x="6477000" y="5334000"/>
            <a:ext cx="838200" cy="228600"/>
          </a:xfrm>
          <a:prstGeom prst="rect">
            <a:avLst/>
          </a:prstGeom>
          <a:solidFill>
            <a:schemeClr val="tx2"/>
          </a:solidFill>
          <a:ln w="12700" cmpd="sng">
            <a:solidFill>
              <a:schemeClr val="tx1"/>
            </a:solidFill>
            <a:miter lim="800000"/>
          </a:ln>
        </p:spPr>
        <p:txBody>
          <a:bodyPr wrap="none" anchor="ctr"/>
          <a:lstStyle/>
          <a:p>
            <a:pPr algn="ctr"/>
            <a:endParaRPr lang="zh-CN" altLang="zh-CN" sz="1200" b="1">
              <a:solidFill>
                <a:schemeClr val="bg1"/>
              </a:solidFill>
              <a:latin typeface="Courier New" panose="02070309020205020404" pitchFamily="49" charset="0"/>
              <a:sym typeface="Courier New" panose="02070309020205020404" pitchFamily="49" charset="0"/>
            </a:endParaRPr>
          </a:p>
        </p:txBody>
      </p:sp>
      <p:sp>
        <p:nvSpPr>
          <p:cNvPr id="77886" name="Rectangle 62"/>
          <p:cNvSpPr>
            <a:spLocks noChangeArrowheads="1"/>
          </p:cNvSpPr>
          <p:nvPr/>
        </p:nvSpPr>
        <p:spPr bwMode="auto">
          <a:xfrm>
            <a:off x="6477000" y="1524000"/>
            <a:ext cx="838200" cy="2971800"/>
          </a:xfrm>
          <a:prstGeom prst="rect">
            <a:avLst/>
          </a:prstGeom>
          <a:solidFill>
            <a:schemeClr val="tx2"/>
          </a:solidFill>
          <a:ln w="12700" cmpd="sng">
            <a:solidFill>
              <a:schemeClr val="tx1"/>
            </a:solidFill>
            <a:miter lim="800000"/>
          </a:ln>
        </p:spPr>
        <p:txBody>
          <a:bodyPr wrap="none" anchor="ctr"/>
          <a:lstStyle/>
          <a:p>
            <a:pPr algn="ctr"/>
            <a:r>
              <a:rPr lang="en-US" sz="1200" b="1">
                <a:solidFill>
                  <a:schemeClr val="bg1"/>
                </a:solidFill>
                <a:latin typeface="Courier New" panose="02070309020205020404" pitchFamily="49" charset="0"/>
                <a:sym typeface="Courier New" panose="02070309020205020404" pitchFamily="49" charset="0"/>
              </a:rPr>
              <a:t>User</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mode</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r0-r12,</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r15,</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and</a:t>
            </a:r>
            <a:br>
              <a:rPr lang="zh-CN" altLang="en-US" sz="1200" b="1">
                <a:solidFill>
                  <a:schemeClr val="bg1"/>
                </a:solidFill>
                <a:latin typeface="Courier New" panose="02070309020205020404" pitchFamily="49" charset="0"/>
                <a:sym typeface="Courier New" panose="02070309020205020404" pitchFamily="49" charset="0"/>
              </a:rPr>
            </a:br>
            <a:r>
              <a:rPr lang="en-US" sz="1200" b="1">
                <a:solidFill>
                  <a:schemeClr val="bg1"/>
                </a:solidFill>
                <a:latin typeface="Courier New" panose="02070309020205020404" pitchFamily="49" charset="0"/>
                <a:sym typeface="Courier New" panose="02070309020205020404" pitchFamily="49" charset="0"/>
              </a:rPr>
              <a:t>cpsr</a:t>
            </a:r>
            <a:endParaRPr lang="zh-CN" altLang="en-US"/>
          </a:p>
        </p:txBody>
      </p:sp>
      <p:sp>
        <p:nvSpPr>
          <p:cNvPr id="77887" name="Rectangle 63"/>
          <p:cNvSpPr>
            <a:spLocks noChangeArrowheads="1"/>
          </p:cNvSpPr>
          <p:nvPr/>
        </p:nvSpPr>
        <p:spPr bwMode="auto">
          <a:xfrm>
            <a:off x="7696200" y="2514600"/>
            <a:ext cx="1390650" cy="517525"/>
          </a:xfrm>
          <a:prstGeom prst="rect">
            <a:avLst/>
          </a:prstGeom>
          <a:noFill/>
          <a:ln w="9525">
            <a:noFill/>
            <a:miter lim="800000"/>
          </a:ln>
        </p:spPr>
        <p:txBody>
          <a:bodyPr wrap="none">
            <a:spAutoFit/>
          </a:bodyPr>
          <a:lstStyle/>
          <a:p>
            <a:r>
              <a:rPr lang="en-US" sz="1400" b="1">
                <a:solidFill>
                  <a:schemeClr val="tx1"/>
                </a:solidFill>
                <a:latin typeface="Helvetica-Narrow" charset="0"/>
                <a:sym typeface="Helvetica-Narrow" charset="0"/>
              </a:rPr>
              <a:t>Thumb state</a:t>
            </a:r>
            <a:endParaRPr lang="zh-CN" altLang="en-US" sz="1400" b="1">
              <a:solidFill>
                <a:schemeClr val="tx1"/>
              </a:solidFill>
              <a:latin typeface="Helvetica-Narrow" charset="0"/>
              <a:sym typeface="Helvetica-Narrow" charset="0"/>
            </a:endParaRPr>
          </a:p>
          <a:p>
            <a:r>
              <a:rPr lang="en-US" sz="1400" b="1">
                <a:solidFill>
                  <a:schemeClr val="tx1"/>
                </a:solidFill>
                <a:latin typeface="Helvetica-Narrow" charset="0"/>
                <a:sym typeface="Helvetica-Narrow" charset="0"/>
              </a:rPr>
              <a:t>Low  registers</a:t>
            </a:r>
            <a:endParaRPr lang="zh-CN" altLang="en-US"/>
          </a:p>
        </p:txBody>
      </p:sp>
      <p:sp>
        <p:nvSpPr>
          <p:cNvPr id="77888" name="Rectangle 64"/>
          <p:cNvSpPr>
            <a:spLocks noChangeArrowheads="1"/>
          </p:cNvSpPr>
          <p:nvPr/>
        </p:nvSpPr>
        <p:spPr bwMode="auto">
          <a:xfrm>
            <a:off x="7696200" y="3733800"/>
            <a:ext cx="1376363" cy="517525"/>
          </a:xfrm>
          <a:prstGeom prst="rect">
            <a:avLst/>
          </a:prstGeom>
          <a:noFill/>
          <a:ln w="9525">
            <a:noFill/>
            <a:miter lim="800000"/>
          </a:ln>
        </p:spPr>
        <p:txBody>
          <a:bodyPr wrap="none">
            <a:spAutoFit/>
          </a:bodyPr>
          <a:lstStyle/>
          <a:p>
            <a:r>
              <a:rPr lang="en-US" sz="1400" b="1">
                <a:solidFill>
                  <a:schemeClr val="tx1"/>
                </a:solidFill>
                <a:latin typeface="Helvetica-Narrow" charset="0"/>
                <a:sym typeface="Helvetica-Narrow" charset="0"/>
              </a:rPr>
              <a:t>Thumb state</a:t>
            </a:r>
            <a:endParaRPr lang="zh-CN" altLang="en-US" sz="1400" b="1">
              <a:solidFill>
                <a:schemeClr val="tx1"/>
              </a:solidFill>
              <a:latin typeface="Helvetica-Narrow" charset="0"/>
              <a:sym typeface="Helvetica-Narrow" charset="0"/>
            </a:endParaRPr>
          </a:p>
          <a:p>
            <a:r>
              <a:rPr lang="en-US" sz="1400" b="1">
                <a:solidFill>
                  <a:schemeClr val="tx1"/>
                </a:solidFill>
                <a:latin typeface="Helvetica-Narrow" charset="0"/>
                <a:sym typeface="Helvetica-Narrow" charset="0"/>
              </a:rPr>
              <a:t>High registers</a:t>
            </a:r>
            <a:endParaRPr lang="zh-CN" altLang="en-US"/>
          </a:p>
        </p:txBody>
      </p:sp>
      <p:sp>
        <p:nvSpPr>
          <p:cNvPr id="77889" name="Rectangle 65"/>
          <p:cNvSpPr>
            <a:spLocks noChangeArrowheads="1"/>
          </p:cNvSpPr>
          <p:nvPr/>
        </p:nvSpPr>
        <p:spPr bwMode="auto">
          <a:xfrm>
            <a:off x="457200" y="5943600"/>
            <a:ext cx="6934200" cy="339725"/>
          </a:xfrm>
          <a:prstGeom prst="rect">
            <a:avLst/>
          </a:prstGeom>
          <a:noFill/>
          <a:ln w="9525">
            <a:noFill/>
            <a:miter lim="800000"/>
          </a:ln>
        </p:spPr>
        <p:txBody>
          <a:bodyPr lIns="96838" tIns="47625" rIns="96838" bIns="47625" anchor="ctr">
            <a:spAutoFit/>
          </a:bodyPr>
          <a:lstStyle/>
          <a:p>
            <a:r>
              <a:rPr lang="en-US" sz="1600" b="1">
                <a:solidFill>
                  <a:schemeClr val="tx1"/>
                </a:solidFill>
                <a:sym typeface="Times New Roman" panose="02020603050405020304" pitchFamily="18" charset="0"/>
              </a:rPr>
              <a:t>Note: System</a:t>
            </a:r>
            <a:r>
              <a:rPr lang="zh-CN" altLang="en-US" sz="1600" b="1">
                <a:solidFill>
                  <a:schemeClr val="tx1"/>
                </a:solidFill>
                <a:sym typeface="Times New Roman" panose="02020603050405020304" pitchFamily="18" charset="0"/>
              </a:rPr>
              <a:t>模式使用</a:t>
            </a:r>
            <a:r>
              <a:rPr lang="en-US" sz="1600" b="1">
                <a:solidFill>
                  <a:schemeClr val="tx1"/>
                </a:solidFill>
                <a:sym typeface="Times New Roman" panose="02020603050405020304" pitchFamily="18" charset="0"/>
              </a:rPr>
              <a:t>user</a:t>
            </a:r>
            <a:r>
              <a:rPr lang="zh-CN" altLang="en-US" sz="1600" b="1">
                <a:solidFill>
                  <a:schemeClr val="tx1"/>
                </a:solidFill>
                <a:sym typeface="Times New Roman" panose="02020603050405020304" pitchFamily="18" charset="0"/>
              </a:rPr>
              <a:t>模式寄存器集</a:t>
            </a:r>
            <a:endParaRPr lang="zh-CN" altLang="en-US" sz="1600" b="1">
              <a:solidFill>
                <a:schemeClr val="hlink"/>
              </a:solidFill>
              <a:sym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79874" name="标题 1"/>
          <p:cNvSpPr>
            <a:spLocks noGrp="1" noChangeArrowheads="1"/>
          </p:cNvSpPr>
          <p:nvPr>
            <p:ph type="title" idx="4294967295"/>
          </p:nvPr>
        </p:nvSpPr>
        <p:spPr/>
        <p:txBody>
          <a:bodyPr/>
          <a:lstStyle/>
          <a:p>
            <a:r>
              <a:rPr lang="en-US"/>
              <a:t>Cortex-A</a:t>
            </a:r>
            <a:r>
              <a:rPr lang="zh-CN" altLang="en-US"/>
              <a:t>寄存器组织概要</a:t>
            </a:r>
            <a:endParaRPr lang="zh-CN" altLang="en-US"/>
          </a:p>
        </p:txBody>
      </p:sp>
      <p:pic>
        <p:nvPicPr>
          <p:cNvPr id="79875" name="Picture 2"/>
          <p:cNvPicPr>
            <a:picLocks noChangeAspect="1" noChangeArrowheads="1"/>
          </p:cNvPicPr>
          <p:nvPr/>
        </p:nvPicPr>
        <p:blipFill>
          <a:blip r:embed="rId1"/>
          <a:srcRect/>
          <a:stretch>
            <a:fillRect/>
          </a:stretch>
        </p:blipFill>
        <p:spPr bwMode="auto">
          <a:xfrm>
            <a:off x="214313" y="1143000"/>
            <a:ext cx="8429625" cy="55499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80898" name="Rectangle 2"/>
          <p:cNvSpPr>
            <a:spLocks noGrp="1" noChangeArrowheads="1"/>
          </p:cNvSpPr>
          <p:nvPr>
            <p:ph type="title" idx="4294967295"/>
          </p:nvPr>
        </p:nvSpPr>
        <p:spPr/>
        <p:txBody>
          <a:bodyPr/>
          <a:lstStyle/>
          <a:p>
            <a:pPr eaLnBrk="1" hangingPunct="1"/>
            <a:r>
              <a:rPr lang="en-US"/>
              <a:t>ARM </a:t>
            </a:r>
            <a:r>
              <a:rPr lang="zh-CN" altLang="en-US"/>
              <a:t>寄存器</a:t>
            </a:r>
            <a:endParaRPr lang="zh-CN" altLang="en-US"/>
          </a:p>
        </p:txBody>
      </p:sp>
      <p:sp>
        <p:nvSpPr>
          <p:cNvPr id="80899" name="Rectangle 3"/>
          <p:cNvSpPr>
            <a:spLocks noGrp="1" noChangeArrowheads="1"/>
          </p:cNvSpPr>
          <p:nvPr>
            <p:ph type="body" idx="1"/>
          </p:nvPr>
        </p:nvSpPr>
        <p:spPr>
          <a:xfrm>
            <a:off x="457200" y="1143000"/>
            <a:ext cx="8229600" cy="5334000"/>
          </a:xfrm>
        </p:spPr>
        <p:txBody>
          <a:bodyPr/>
          <a:lstStyle/>
          <a:p>
            <a:pPr marL="273050" indent="-273050" algn="l" eaLnBrk="1" hangingPunct="1">
              <a:buFont typeface="Wingdings 3" panose="05040102010807070707" pitchFamily="18" charset="2"/>
              <a:buChar char=""/>
            </a:pPr>
            <a:r>
              <a:rPr lang="en-US" sz="2400"/>
              <a:t>ARM </a:t>
            </a:r>
            <a:r>
              <a:rPr lang="zh-CN" altLang="en-US" sz="2400"/>
              <a:t>有</a:t>
            </a:r>
            <a:r>
              <a:rPr lang="en-US" sz="2400"/>
              <a:t>37</a:t>
            </a:r>
            <a:r>
              <a:rPr lang="zh-CN" altLang="en-US" sz="2400"/>
              <a:t>个</a:t>
            </a:r>
            <a:r>
              <a:rPr lang="en-US" sz="2400"/>
              <a:t>32-Bits</a:t>
            </a:r>
            <a:r>
              <a:rPr lang="zh-CN" altLang="en-US" sz="2400"/>
              <a:t>长的寄存器</a:t>
            </a:r>
            <a:r>
              <a:rPr lang="en-US" sz="2400"/>
              <a:t>.</a:t>
            </a:r>
            <a:endParaRPr lang="zh-CN" altLang="en-US" sz="2400"/>
          </a:p>
          <a:p>
            <a:pPr marL="548005" lvl="1" indent="-271780" algn="l" eaLnBrk="1" hangingPunct="1">
              <a:buFont typeface="Wingdings 3" panose="05040102010807070707" pitchFamily="18" charset="2"/>
              <a:buChar char=""/>
            </a:pPr>
            <a:r>
              <a:rPr lang="en-US" sz="1800">
                <a:solidFill>
                  <a:schemeClr val="tx1"/>
                </a:solidFill>
              </a:rPr>
              <a:t>1 </a:t>
            </a:r>
            <a:r>
              <a:rPr lang="zh-CN" altLang="en-US" sz="1800">
                <a:solidFill>
                  <a:schemeClr val="tx1"/>
                </a:solidFill>
              </a:rPr>
              <a:t>个用作</a:t>
            </a:r>
            <a:r>
              <a:rPr lang="en-US" sz="1800">
                <a:solidFill>
                  <a:schemeClr val="tx1"/>
                </a:solidFill>
              </a:rPr>
              <a:t>PC( program counter)</a:t>
            </a:r>
            <a:endParaRPr lang="zh-CN" altLang="en-US" sz="1800">
              <a:solidFill>
                <a:schemeClr val="tx1"/>
              </a:solidFill>
            </a:endParaRPr>
          </a:p>
          <a:p>
            <a:pPr marL="548005" lvl="1" indent="-271780" algn="l" eaLnBrk="1" hangingPunct="1">
              <a:buFont typeface="Wingdings 3" panose="05040102010807070707" pitchFamily="18" charset="2"/>
              <a:buChar char=""/>
            </a:pPr>
            <a:r>
              <a:rPr lang="en-US" sz="1800">
                <a:solidFill>
                  <a:schemeClr val="tx1"/>
                </a:solidFill>
              </a:rPr>
              <a:t>1</a:t>
            </a:r>
            <a:r>
              <a:rPr lang="zh-CN" altLang="en-US" sz="1800">
                <a:solidFill>
                  <a:schemeClr val="tx1"/>
                </a:solidFill>
              </a:rPr>
              <a:t>个用作</a:t>
            </a:r>
            <a:r>
              <a:rPr lang="en-US" sz="1800">
                <a:solidFill>
                  <a:schemeClr val="tx1"/>
                </a:solidFill>
              </a:rPr>
              <a:t>CPSR(current program status register)</a:t>
            </a:r>
            <a:endParaRPr lang="zh-CN" altLang="en-US" sz="1800">
              <a:solidFill>
                <a:schemeClr val="tx1"/>
              </a:solidFill>
            </a:endParaRPr>
          </a:p>
          <a:p>
            <a:pPr marL="548005" lvl="1" indent="-271780" algn="l" eaLnBrk="1" hangingPunct="1">
              <a:buFont typeface="Wingdings 3" panose="05040102010807070707" pitchFamily="18" charset="2"/>
              <a:buChar char=""/>
            </a:pPr>
            <a:r>
              <a:rPr lang="en-US" sz="1800">
                <a:solidFill>
                  <a:schemeClr val="tx1"/>
                </a:solidFill>
              </a:rPr>
              <a:t>5</a:t>
            </a:r>
            <a:r>
              <a:rPr lang="zh-CN" altLang="en-US" sz="1800">
                <a:solidFill>
                  <a:schemeClr val="tx1"/>
                </a:solidFill>
              </a:rPr>
              <a:t>个用作</a:t>
            </a:r>
            <a:r>
              <a:rPr lang="en-US" sz="1800">
                <a:solidFill>
                  <a:schemeClr val="tx1"/>
                </a:solidFill>
              </a:rPr>
              <a:t>SPSR(saved program status registers)</a:t>
            </a:r>
            <a:endParaRPr lang="zh-CN" altLang="en-US" sz="1800">
              <a:solidFill>
                <a:schemeClr val="tx1"/>
              </a:solidFill>
            </a:endParaRPr>
          </a:p>
          <a:p>
            <a:pPr marL="548005" lvl="1" indent="-271780" algn="l" eaLnBrk="1" hangingPunct="1">
              <a:buFont typeface="Wingdings 3" panose="05040102010807070707" pitchFamily="18" charset="2"/>
              <a:buChar char=""/>
            </a:pPr>
            <a:r>
              <a:rPr lang="en-US" sz="1800">
                <a:solidFill>
                  <a:schemeClr val="tx1"/>
                </a:solidFill>
              </a:rPr>
              <a:t>30 </a:t>
            </a:r>
            <a:r>
              <a:rPr lang="zh-CN" altLang="en-US" sz="1800">
                <a:solidFill>
                  <a:schemeClr val="tx1"/>
                </a:solidFill>
              </a:rPr>
              <a:t>个通用寄存器</a:t>
            </a:r>
            <a:endParaRPr lang="en-US" sz="1800">
              <a:solidFill>
                <a:schemeClr val="tx1"/>
              </a:solidFill>
            </a:endParaRPr>
          </a:p>
          <a:p>
            <a:pPr marL="273050" indent="-273050" algn="l" eaLnBrk="1" hangingPunct="1">
              <a:buFont typeface="Wingdings 3" panose="05040102010807070707" pitchFamily="18" charset="2"/>
              <a:buChar char=""/>
            </a:pPr>
            <a:r>
              <a:rPr lang="zh-CN" altLang="en-US"/>
              <a:t>Cortex体系结构下有40个32-Bits长的寄存器</a:t>
            </a:r>
            <a:endParaRPr lang="en-US" sz="2000"/>
          </a:p>
          <a:p>
            <a:pPr marL="548005" lvl="1" indent="-271780" algn="l" eaLnBrk="1" hangingPunct="1">
              <a:buFont typeface="Wingdings 3" panose="05040102010807070707" pitchFamily="18" charset="2"/>
              <a:buChar char=""/>
            </a:pPr>
            <a:r>
              <a:rPr lang="en-US" sz="1800">
                <a:solidFill>
                  <a:schemeClr val="tx1"/>
                </a:solidFill>
              </a:rPr>
              <a:t>Cortex-A</a:t>
            </a:r>
            <a:r>
              <a:rPr lang="zh-CN" altLang="en-US" sz="1800">
                <a:solidFill>
                  <a:schemeClr val="tx1"/>
                </a:solidFill>
              </a:rPr>
              <a:t>多出</a:t>
            </a:r>
            <a:r>
              <a:rPr lang="en-US" sz="1800">
                <a:solidFill>
                  <a:schemeClr val="tx1"/>
                </a:solidFill>
              </a:rPr>
              <a:t>3</a:t>
            </a:r>
            <a:r>
              <a:rPr lang="zh-CN" altLang="en-US" sz="1800">
                <a:solidFill>
                  <a:schemeClr val="tx1"/>
                </a:solidFill>
              </a:rPr>
              <a:t>个</a:t>
            </a:r>
            <a:r>
              <a:rPr lang="zh-CN" altLang="en-US" sz="1800"/>
              <a:t>寄存器，</a:t>
            </a:r>
            <a:r>
              <a:rPr lang="en-US" sz="1800"/>
              <a:t>Monitor </a:t>
            </a:r>
            <a:r>
              <a:rPr lang="zh-CN" altLang="en-US" sz="1800"/>
              <a:t>模式  </a:t>
            </a:r>
            <a:r>
              <a:rPr lang="en-US" sz="1800"/>
              <a:t>r13_mon ,  r14_mon,  spsr_mon</a:t>
            </a:r>
            <a:endParaRPr lang="zh-CN" altLang="en-US" sz="1800">
              <a:solidFill>
                <a:schemeClr val="tx1"/>
              </a:solidFill>
            </a:endParaRPr>
          </a:p>
          <a:p>
            <a:pPr marL="273050" indent="-273050" algn="l" eaLnBrk="1" hangingPunct="1">
              <a:buFont typeface="Wingdings 3" panose="05040102010807070707" pitchFamily="18" charset="2"/>
              <a:buChar char=""/>
            </a:pPr>
            <a:r>
              <a:rPr lang="zh-CN" altLang="en-US" sz="1800"/>
              <a:t>当前处理器的模式决定着哪组寄存器可操作</a:t>
            </a:r>
            <a:r>
              <a:rPr lang="en-US" sz="1800"/>
              <a:t>. </a:t>
            </a:r>
            <a:r>
              <a:rPr lang="zh-CN" altLang="en-US" sz="1800"/>
              <a:t>任何模式都可以存取： </a:t>
            </a:r>
            <a:endParaRPr lang="zh-CN" altLang="en-US" sz="1800"/>
          </a:p>
          <a:p>
            <a:pPr marL="548005" lvl="1" indent="-271780" algn="l" eaLnBrk="1" hangingPunct="1">
              <a:buFont typeface="Wingdings 3" panose="05040102010807070707" pitchFamily="18" charset="2"/>
              <a:buChar char=""/>
            </a:pPr>
            <a:r>
              <a:rPr lang="zh-CN" altLang="en-US" sz="1800">
                <a:solidFill>
                  <a:schemeClr val="tx1"/>
                </a:solidFill>
              </a:rPr>
              <a:t>相应的</a:t>
            </a:r>
            <a:r>
              <a:rPr lang="en-US" sz="1800">
                <a:solidFill>
                  <a:schemeClr val="tx1"/>
                </a:solidFill>
              </a:rPr>
              <a:t>r0-r12</a:t>
            </a:r>
            <a:r>
              <a:rPr lang="zh-CN" altLang="en-US" sz="1800">
                <a:solidFill>
                  <a:schemeClr val="tx1"/>
                </a:solidFill>
              </a:rPr>
              <a:t>子集</a:t>
            </a:r>
            <a:endParaRPr lang="zh-CN" altLang="en-US" sz="1800">
              <a:solidFill>
                <a:schemeClr val="tx1"/>
              </a:solidFill>
            </a:endParaRPr>
          </a:p>
          <a:p>
            <a:pPr marL="548005" lvl="1" indent="-271780" algn="l" eaLnBrk="1" hangingPunct="1">
              <a:buFont typeface="Wingdings 3" panose="05040102010807070707" pitchFamily="18" charset="2"/>
              <a:buChar char=""/>
            </a:pPr>
            <a:r>
              <a:rPr lang="zh-CN" altLang="en-US" sz="1800">
                <a:solidFill>
                  <a:schemeClr val="tx1"/>
                </a:solidFill>
              </a:rPr>
              <a:t>相应的 </a:t>
            </a:r>
            <a:r>
              <a:rPr lang="en-US" sz="1800">
                <a:solidFill>
                  <a:schemeClr val="tx1"/>
                </a:solidFill>
              </a:rPr>
              <a:t>r13 (the stack pointer, sp) and r14 (the link register, lr)</a:t>
            </a:r>
            <a:endParaRPr lang="zh-CN" altLang="en-US" sz="1800">
              <a:solidFill>
                <a:schemeClr val="tx1"/>
              </a:solidFill>
            </a:endParaRPr>
          </a:p>
          <a:p>
            <a:pPr marL="548005" lvl="1" indent="-271780" algn="l" eaLnBrk="1" hangingPunct="1">
              <a:buFont typeface="Wingdings 3" panose="05040102010807070707" pitchFamily="18" charset="2"/>
              <a:buChar char=""/>
            </a:pPr>
            <a:r>
              <a:rPr lang="zh-CN" altLang="en-US" sz="1800">
                <a:solidFill>
                  <a:schemeClr val="tx1"/>
                </a:solidFill>
              </a:rPr>
              <a:t>相应的 </a:t>
            </a:r>
            <a:r>
              <a:rPr lang="en-US" sz="1800">
                <a:solidFill>
                  <a:schemeClr val="tx1"/>
                </a:solidFill>
              </a:rPr>
              <a:t>r15 ( the program counter, pc)</a:t>
            </a:r>
            <a:endParaRPr lang="zh-CN" altLang="en-US" sz="1800">
              <a:solidFill>
                <a:schemeClr val="tx1"/>
              </a:solidFill>
            </a:endParaRPr>
          </a:p>
          <a:p>
            <a:pPr marL="548005" lvl="1" indent="-271780" algn="l" eaLnBrk="1" hangingPunct="1">
              <a:buFont typeface="Wingdings 3" panose="05040102010807070707" pitchFamily="18" charset="2"/>
              <a:buChar char=""/>
            </a:pPr>
            <a:r>
              <a:rPr lang="zh-CN" altLang="en-US" sz="1800">
                <a:solidFill>
                  <a:schemeClr val="tx1"/>
                </a:solidFill>
              </a:rPr>
              <a:t>相应的</a:t>
            </a:r>
            <a:r>
              <a:rPr lang="en-US" sz="1800">
                <a:solidFill>
                  <a:schemeClr val="tx1"/>
                </a:solidFill>
              </a:rPr>
              <a:t>CPSR(current program status register, cpsr)</a:t>
            </a:r>
            <a:endParaRPr lang="zh-CN" altLang="en-US" sz="1800">
              <a:solidFill>
                <a:schemeClr val="tx1"/>
              </a:solidFill>
            </a:endParaRPr>
          </a:p>
          <a:p>
            <a:pPr marL="273050" indent="-273050" algn="l" eaLnBrk="1" hangingPunct="1">
              <a:buFont typeface="Wingdings 3" panose="05040102010807070707" pitchFamily="18" charset="2"/>
              <a:buChar char=""/>
            </a:pPr>
            <a:r>
              <a:rPr lang="zh-CN" altLang="en-US" sz="1800"/>
              <a:t>特权模式 </a:t>
            </a:r>
            <a:r>
              <a:rPr lang="en-US" sz="1800"/>
              <a:t>(</a:t>
            </a:r>
            <a:r>
              <a:rPr lang="zh-CN" altLang="en-US" sz="1800"/>
              <a:t>除</a:t>
            </a:r>
            <a:r>
              <a:rPr lang="en-US" sz="1800"/>
              <a:t>system</a:t>
            </a:r>
            <a:r>
              <a:rPr lang="zh-CN" altLang="en-US" sz="1800"/>
              <a:t>模式</a:t>
            </a:r>
            <a:r>
              <a:rPr lang="en-US" sz="1800"/>
              <a:t>) </a:t>
            </a:r>
            <a:r>
              <a:rPr lang="zh-CN" altLang="en-US" sz="1800"/>
              <a:t>还可以存取；</a:t>
            </a:r>
            <a:endParaRPr lang="zh-CN" altLang="en-US" sz="1800"/>
          </a:p>
          <a:p>
            <a:pPr marL="548005" lvl="1" indent="-271780" algn="l" eaLnBrk="1" hangingPunct="1">
              <a:buFont typeface="Wingdings 3" panose="05040102010807070707" pitchFamily="18" charset="2"/>
              <a:buChar char=""/>
            </a:pPr>
            <a:r>
              <a:rPr lang="zh-CN" altLang="en-US" sz="1800">
                <a:solidFill>
                  <a:schemeClr val="tx1"/>
                </a:solidFill>
              </a:rPr>
              <a:t>相应的 </a:t>
            </a:r>
            <a:r>
              <a:rPr lang="en-US" sz="1800">
                <a:solidFill>
                  <a:schemeClr val="tx1"/>
                </a:solidFill>
              </a:rPr>
              <a:t>spsr (saved program status register)</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82946" name="标题 1"/>
          <p:cNvSpPr>
            <a:spLocks noGrp="1" noChangeArrowheads="1"/>
          </p:cNvSpPr>
          <p:nvPr>
            <p:ph type="title" idx="4294967295"/>
          </p:nvPr>
        </p:nvSpPr>
        <p:spPr/>
        <p:txBody>
          <a:bodyPr/>
          <a:lstStyle/>
          <a:p>
            <a:r>
              <a:rPr lang="zh-CN"/>
              <a:t>程序状态寄存器</a:t>
            </a:r>
            <a:endParaRPr lang="zh-CN"/>
          </a:p>
        </p:txBody>
      </p:sp>
      <p:pic>
        <p:nvPicPr>
          <p:cNvPr id="82947" name="Picture 2"/>
          <p:cNvPicPr>
            <a:picLocks noGrp="1" noChangeAspect="1" noChangeArrowheads="1"/>
          </p:cNvPicPr>
          <p:nvPr>
            <p:ph idx="1"/>
          </p:nvPr>
        </p:nvPicPr>
        <p:blipFill>
          <a:blip r:embed="rId1"/>
          <a:srcRect/>
          <a:stretch>
            <a:fillRect/>
          </a:stretch>
        </p:blipFill>
        <p:spPr>
          <a:xfrm>
            <a:off x="428625" y="1143000"/>
            <a:ext cx="8286750" cy="762000"/>
          </a:xfrm>
        </p:spPr>
      </p:pic>
      <p:sp>
        <p:nvSpPr>
          <p:cNvPr id="82948" name="Rectangle 3"/>
          <p:cNvSpPr>
            <a:spLocks noChangeArrowheads="1"/>
          </p:cNvSpPr>
          <p:nvPr/>
        </p:nvSpPr>
        <p:spPr bwMode="auto">
          <a:xfrm>
            <a:off x="533400" y="2057400"/>
            <a:ext cx="3895725" cy="4371975"/>
          </a:xfrm>
          <a:prstGeom prst="rect">
            <a:avLst/>
          </a:prstGeom>
          <a:noFill/>
          <a:ln w="9525">
            <a:noFill/>
            <a:miter lim="800000"/>
          </a:ln>
        </p:spPr>
        <p:txBody>
          <a:bodyPr/>
          <a:lstStyle/>
          <a:p>
            <a:pPr marL="342900" indent="-342900">
              <a:spcBef>
                <a:spcPts val="600"/>
              </a:spcBef>
              <a:buClr>
                <a:schemeClr val="accent1"/>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 </a:t>
            </a:r>
            <a:r>
              <a:rPr lang="zh-CN" altLang="en-US" sz="1200" dirty="0">
                <a:solidFill>
                  <a:schemeClr val="tx1"/>
                </a:solidFill>
                <a:latin typeface="Times New Roman" panose="02020603050405020304" pitchFamily="18" charset="0"/>
                <a:sym typeface="Times New Roman" panose="02020603050405020304" pitchFamily="18" charset="0"/>
              </a:rPr>
              <a:t>条件位：</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N = </a:t>
            </a:r>
            <a:r>
              <a:rPr lang="en-US" sz="1200" b="1" dirty="0">
                <a:solidFill>
                  <a:schemeClr val="tx1"/>
                </a:solidFill>
                <a:latin typeface="Times New Roman" panose="02020603050405020304" pitchFamily="18" charset="0"/>
                <a:sym typeface="Times New Roman" panose="02020603050405020304" pitchFamily="18" charset="0"/>
              </a:rPr>
              <a:t>N</a:t>
            </a:r>
            <a:r>
              <a:rPr lang="en-US" sz="1200" dirty="0">
                <a:solidFill>
                  <a:schemeClr val="tx1"/>
                </a:solidFill>
                <a:latin typeface="Times New Roman" panose="02020603050405020304" pitchFamily="18" charset="0"/>
                <a:sym typeface="Times New Roman" panose="02020603050405020304" pitchFamily="18" charset="0"/>
              </a:rPr>
              <a:t>egative result from </a:t>
            </a:r>
            <a:r>
              <a:rPr lang="en-US" sz="1200" dirty="0" err="1">
                <a:solidFill>
                  <a:schemeClr val="tx1"/>
                </a:solidFill>
                <a:latin typeface="Times New Roman" panose="02020603050405020304" pitchFamily="18" charset="0"/>
                <a:sym typeface="Times New Roman" panose="02020603050405020304" pitchFamily="18" charset="0"/>
              </a:rPr>
              <a:t>ALU</a:t>
            </a:r>
            <a:r>
              <a:rPr lang="en-US" sz="1200" dirty="0">
                <a:solidFill>
                  <a:schemeClr val="tx1"/>
                </a:solidFill>
                <a:latin typeface="Times New Roman" panose="02020603050405020304" pitchFamily="18" charset="0"/>
                <a:sym typeface="Times New Roman" panose="02020603050405020304" pitchFamily="18" charset="0"/>
              </a:rPr>
              <a:t> </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Z = </a:t>
            </a:r>
            <a:r>
              <a:rPr lang="en-US" sz="1200" b="1" dirty="0">
                <a:solidFill>
                  <a:schemeClr val="tx1"/>
                </a:solidFill>
                <a:latin typeface="Times New Roman" panose="02020603050405020304" pitchFamily="18" charset="0"/>
                <a:sym typeface="Times New Roman" panose="02020603050405020304" pitchFamily="18" charset="0"/>
              </a:rPr>
              <a:t>Z</a:t>
            </a:r>
            <a:r>
              <a:rPr lang="en-US" sz="1200" dirty="0">
                <a:solidFill>
                  <a:schemeClr val="tx1"/>
                </a:solidFill>
                <a:latin typeface="Times New Roman" panose="02020603050405020304" pitchFamily="18" charset="0"/>
                <a:sym typeface="Times New Roman" panose="02020603050405020304" pitchFamily="18" charset="0"/>
              </a:rPr>
              <a:t>ero result from </a:t>
            </a:r>
            <a:r>
              <a:rPr lang="en-US" sz="1200" dirty="0" err="1">
                <a:solidFill>
                  <a:schemeClr val="tx1"/>
                </a:solidFill>
                <a:latin typeface="Times New Roman" panose="02020603050405020304" pitchFamily="18" charset="0"/>
                <a:sym typeface="Times New Roman" panose="02020603050405020304" pitchFamily="18" charset="0"/>
              </a:rPr>
              <a:t>ALU</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C = </a:t>
            </a:r>
            <a:r>
              <a:rPr lang="en-US" sz="1200" dirty="0" err="1">
                <a:solidFill>
                  <a:schemeClr val="tx1"/>
                </a:solidFill>
                <a:latin typeface="Times New Roman" panose="02020603050405020304" pitchFamily="18" charset="0"/>
                <a:sym typeface="Times New Roman" panose="02020603050405020304" pitchFamily="18" charset="0"/>
              </a:rPr>
              <a:t>ALU</a:t>
            </a:r>
            <a:r>
              <a:rPr lang="en-US" sz="1200" dirty="0">
                <a:solidFill>
                  <a:schemeClr val="tx1"/>
                </a:solidFill>
                <a:latin typeface="Times New Roman" panose="02020603050405020304" pitchFamily="18" charset="0"/>
                <a:sym typeface="Times New Roman" panose="02020603050405020304" pitchFamily="18" charset="0"/>
              </a:rPr>
              <a:t> operation </a:t>
            </a:r>
            <a:r>
              <a:rPr lang="en-US" sz="1200" b="1" dirty="0">
                <a:solidFill>
                  <a:schemeClr val="tx1"/>
                </a:solidFill>
                <a:latin typeface="Times New Roman" panose="02020603050405020304" pitchFamily="18" charset="0"/>
                <a:sym typeface="Times New Roman" panose="02020603050405020304" pitchFamily="18" charset="0"/>
              </a:rPr>
              <a:t>C</a:t>
            </a:r>
            <a:r>
              <a:rPr lang="en-US" sz="1200" dirty="0">
                <a:solidFill>
                  <a:schemeClr val="tx1"/>
                </a:solidFill>
                <a:latin typeface="Times New Roman" panose="02020603050405020304" pitchFamily="18" charset="0"/>
                <a:sym typeface="Times New Roman" panose="02020603050405020304" pitchFamily="18" charset="0"/>
              </a:rPr>
              <a:t>arried out or  borrow</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V = </a:t>
            </a:r>
            <a:r>
              <a:rPr lang="en-US" sz="1200" dirty="0" err="1">
                <a:solidFill>
                  <a:schemeClr val="tx1"/>
                </a:solidFill>
                <a:latin typeface="Times New Roman" panose="02020603050405020304" pitchFamily="18" charset="0"/>
                <a:sym typeface="Times New Roman" panose="02020603050405020304" pitchFamily="18" charset="0"/>
              </a:rPr>
              <a:t>ALU</a:t>
            </a:r>
            <a:r>
              <a:rPr lang="en-US" sz="1200" dirty="0">
                <a:solidFill>
                  <a:schemeClr val="tx1"/>
                </a:solidFill>
                <a:latin typeface="Times New Roman" panose="02020603050405020304" pitchFamily="18" charset="0"/>
                <a:sym typeface="Times New Roman" panose="02020603050405020304" pitchFamily="18" charset="0"/>
              </a:rPr>
              <a:t> operation </a:t>
            </a:r>
            <a:r>
              <a:rPr lang="en-US" sz="1200" dirty="0" err="1">
                <a:solidFill>
                  <a:schemeClr val="tx1"/>
                </a:solidFill>
                <a:latin typeface="Times New Roman" panose="02020603050405020304" pitchFamily="18" charset="0"/>
                <a:sym typeface="Times New Roman" panose="02020603050405020304" pitchFamily="18" charset="0"/>
              </a:rPr>
              <a:t>o</a:t>
            </a:r>
            <a:r>
              <a:rPr lang="en-US" sz="1200" b="1" dirty="0" err="1">
                <a:solidFill>
                  <a:schemeClr val="tx1"/>
                </a:solidFill>
                <a:latin typeface="Times New Roman" panose="02020603050405020304" pitchFamily="18" charset="0"/>
                <a:sym typeface="Times New Roman" panose="02020603050405020304" pitchFamily="18" charset="0"/>
              </a:rPr>
              <a:t>V</a:t>
            </a:r>
            <a:r>
              <a:rPr lang="en-US" sz="1200" dirty="0" err="1">
                <a:solidFill>
                  <a:schemeClr val="tx1"/>
                </a:solidFill>
                <a:latin typeface="Times New Roman" panose="02020603050405020304" pitchFamily="18" charset="0"/>
                <a:sym typeface="Times New Roman" panose="02020603050405020304" pitchFamily="18" charset="0"/>
              </a:rPr>
              <a:t>erflowed</a:t>
            </a:r>
            <a:endParaRPr lang="en-US" sz="1200" dirty="0">
              <a:solidFill>
                <a:schemeClr val="tx1"/>
              </a:solidFill>
              <a:latin typeface="Times New Roman" panose="02020603050405020304" pitchFamily="18" charset="0"/>
              <a:sym typeface="Times New Roman" panose="02020603050405020304" pitchFamily="18" charset="0"/>
            </a:endParaRPr>
          </a:p>
          <a:p>
            <a:pPr marL="342900" indent="-342900">
              <a:spcBef>
                <a:spcPts val="600"/>
              </a:spcBef>
              <a:buClr>
                <a:schemeClr val="accent1"/>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Q </a:t>
            </a:r>
            <a:r>
              <a:rPr lang="zh-CN" altLang="en-US" sz="1200" dirty="0">
                <a:solidFill>
                  <a:schemeClr val="tx1"/>
                </a:solidFill>
                <a:latin typeface="Times New Roman" panose="02020603050405020304" pitchFamily="18" charset="0"/>
                <a:sym typeface="Times New Roman" panose="02020603050405020304" pitchFamily="18" charset="0"/>
              </a:rPr>
              <a:t>位：</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zh-CN" altLang="en-US" sz="1200" dirty="0">
                <a:solidFill>
                  <a:schemeClr val="tx1"/>
                </a:solidFill>
                <a:latin typeface="Times New Roman" panose="02020603050405020304" pitchFamily="18" charset="0"/>
                <a:sym typeface="Times New Roman" panose="02020603050405020304" pitchFamily="18" charset="0"/>
              </a:rPr>
              <a:t>仅</a:t>
            </a:r>
            <a:r>
              <a:rPr lang="en-US" sz="1200" dirty="0">
                <a:solidFill>
                  <a:schemeClr val="tx1"/>
                </a:solidFill>
                <a:latin typeface="Times New Roman" panose="02020603050405020304" pitchFamily="18" charset="0"/>
                <a:sym typeface="Times New Roman" panose="02020603050405020304" pitchFamily="18" charset="0"/>
              </a:rPr>
              <a:t>ARM  </a:t>
            </a:r>
            <a:r>
              <a:rPr lang="en-US" sz="1200" dirty="0" err="1">
                <a:solidFill>
                  <a:schemeClr val="tx1"/>
                </a:solidFill>
                <a:latin typeface="Times New Roman" panose="02020603050405020304" pitchFamily="18" charset="0"/>
                <a:sym typeface="Times New Roman" panose="02020603050405020304" pitchFamily="18" charset="0"/>
              </a:rPr>
              <a:t>v5TE</a:t>
            </a:r>
            <a:r>
              <a:rPr lang="en-US" sz="1200" dirty="0">
                <a:solidFill>
                  <a:schemeClr val="tx1"/>
                </a:solidFill>
                <a:latin typeface="Times New Roman" panose="02020603050405020304" pitchFamily="18" charset="0"/>
                <a:sym typeface="Times New Roman" panose="02020603050405020304" pitchFamily="18" charset="0"/>
              </a:rPr>
              <a:t>-J</a:t>
            </a:r>
            <a:r>
              <a:rPr lang="zh-CN" altLang="en-US" sz="1200" dirty="0">
                <a:solidFill>
                  <a:schemeClr val="tx1"/>
                </a:solidFill>
                <a:latin typeface="Times New Roman" panose="02020603050405020304" pitchFamily="18" charset="0"/>
                <a:sym typeface="Times New Roman" panose="02020603050405020304" pitchFamily="18" charset="0"/>
              </a:rPr>
              <a:t>架构支持</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zh-CN" altLang="en-US" sz="1200" dirty="0">
                <a:solidFill>
                  <a:schemeClr val="tx1"/>
                </a:solidFill>
                <a:latin typeface="Times New Roman" panose="02020603050405020304" pitchFamily="18" charset="0"/>
                <a:sym typeface="Times New Roman" panose="02020603050405020304" pitchFamily="18" charset="0"/>
              </a:rPr>
              <a:t>指示饱和状态</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342900" indent="-342900">
              <a:spcBef>
                <a:spcPts val="600"/>
              </a:spcBef>
              <a:buClr>
                <a:schemeClr val="accent1"/>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J </a:t>
            </a:r>
            <a:r>
              <a:rPr lang="zh-CN" altLang="en-US" sz="1200" dirty="0">
                <a:solidFill>
                  <a:schemeClr val="tx1"/>
                </a:solidFill>
                <a:latin typeface="Times New Roman" panose="02020603050405020304" pitchFamily="18" charset="0"/>
                <a:sym typeface="Times New Roman" panose="02020603050405020304" pitchFamily="18" charset="0"/>
              </a:rPr>
              <a:t>位</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zh-CN" altLang="en-US" sz="1200" dirty="0">
                <a:solidFill>
                  <a:schemeClr val="tx1"/>
                </a:solidFill>
                <a:latin typeface="Times New Roman" panose="02020603050405020304" pitchFamily="18" charset="0"/>
                <a:sym typeface="Times New Roman" panose="02020603050405020304" pitchFamily="18" charset="0"/>
              </a:rPr>
              <a:t>仅</a:t>
            </a:r>
            <a:r>
              <a:rPr lang="en-US" sz="1200" dirty="0">
                <a:solidFill>
                  <a:schemeClr val="tx1"/>
                </a:solidFill>
                <a:latin typeface="Times New Roman" panose="02020603050405020304" pitchFamily="18" charset="0"/>
                <a:sym typeface="Times New Roman" panose="02020603050405020304" pitchFamily="18" charset="0"/>
              </a:rPr>
              <a:t>ARM  </a:t>
            </a:r>
            <a:r>
              <a:rPr lang="en-US" sz="1200" dirty="0" err="1">
                <a:solidFill>
                  <a:schemeClr val="tx1"/>
                </a:solidFill>
                <a:latin typeface="Times New Roman" panose="02020603050405020304" pitchFamily="18" charset="0"/>
                <a:sym typeface="Times New Roman" panose="02020603050405020304" pitchFamily="18" charset="0"/>
              </a:rPr>
              <a:t>v5TE</a:t>
            </a:r>
            <a:r>
              <a:rPr lang="en-US" sz="1200" dirty="0">
                <a:solidFill>
                  <a:schemeClr val="tx1"/>
                </a:solidFill>
                <a:latin typeface="Times New Roman" panose="02020603050405020304" pitchFamily="18" charset="0"/>
                <a:sym typeface="Times New Roman" panose="02020603050405020304" pitchFamily="18" charset="0"/>
              </a:rPr>
              <a:t>-J</a:t>
            </a:r>
            <a:r>
              <a:rPr lang="zh-CN" altLang="en-US" sz="1200" dirty="0">
                <a:solidFill>
                  <a:schemeClr val="tx1"/>
                </a:solidFill>
                <a:latin typeface="Times New Roman" panose="02020603050405020304" pitchFamily="18" charset="0"/>
                <a:sym typeface="Times New Roman" panose="02020603050405020304" pitchFamily="18" charset="0"/>
              </a:rPr>
              <a:t>架构支持</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T=</a:t>
            </a:r>
            <a:r>
              <a:rPr lang="en-US" sz="1200" dirty="0" err="1">
                <a:solidFill>
                  <a:schemeClr val="tx1"/>
                </a:solidFill>
                <a:latin typeface="Times New Roman" panose="02020603050405020304" pitchFamily="18" charset="0"/>
                <a:sym typeface="Times New Roman" panose="02020603050405020304" pitchFamily="18" charset="0"/>
              </a:rPr>
              <a:t>0;J</a:t>
            </a:r>
            <a:r>
              <a:rPr lang="en-US" sz="1200" dirty="0">
                <a:solidFill>
                  <a:schemeClr val="tx1"/>
                </a:solidFill>
                <a:latin typeface="Times New Roman" panose="02020603050405020304" pitchFamily="18" charset="0"/>
                <a:sym typeface="Times New Roman" panose="02020603050405020304" pitchFamily="18" charset="0"/>
              </a:rPr>
              <a:t> = 1  </a:t>
            </a:r>
            <a:r>
              <a:rPr lang="zh-CN" altLang="en-US" sz="1200" dirty="0">
                <a:solidFill>
                  <a:schemeClr val="tx1"/>
                </a:solidFill>
                <a:latin typeface="Times New Roman" panose="02020603050405020304" pitchFamily="18" charset="0"/>
                <a:sym typeface="Times New Roman" panose="02020603050405020304" pitchFamily="18" charset="0"/>
              </a:rPr>
              <a:t>处理器处于</a:t>
            </a:r>
            <a:r>
              <a:rPr lang="en-US" sz="1200" dirty="0" err="1">
                <a:solidFill>
                  <a:schemeClr val="tx1"/>
                </a:solidFill>
                <a:latin typeface="Times New Roman" panose="02020603050405020304" pitchFamily="18" charset="0"/>
                <a:sym typeface="Times New Roman" panose="02020603050405020304" pitchFamily="18" charset="0"/>
              </a:rPr>
              <a:t>Jazelle</a:t>
            </a:r>
            <a:r>
              <a:rPr lang="zh-CN" altLang="en-US" sz="1200" dirty="0">
                <a:solidFill>
                  <a:schemeClr val="tx1"/>
                </a:solidFill>
                <a:latin typeface="Times New Roman" panose="02020603050405020304" pitchFamily="18" charset="0"/>
                <a:sym typeface="Times New Roman" panose="02020603050405020304" pitchFamily="18" charset="0"/>
              </a:rPr>
              <a:t>状态</a:t>
            </a:r>
            <a:endParaRPr lang="en-US" sz="1200" dirty="0">
              <a:solidFill>
                <a:schemeClr val="tx1"/>
              </a:solidFill>
              <a:latin typeface="Times New Roman" panose="02020603050405020304" pitchFamily="18" charset="0"/>
              <a:sym typeface="Times New Roman" panose="02020603050405020304" pitchFamily="18" charset="0"/>
            </a:endParaRPr>
          </a:p>
          <a:p>
            <a:pPr marL="768350" lvl="1" indent="-234950">
              <a:spcBef>
                <a:spcPts val="500"/>
              </a:spcBef>
              <a:buClr>
                <a:schemeClr val="accent2"/>
              </a:buClr>
              <a:buSzPct val="76000"/>
              <a:buFont typeface="Wingdings 3" panose="05040102010807070707" pitchFamily="18" charset="2"/>
              <a:buChar char=""/>
            </a:pPr>
            <a:r>
              <a:rPr lang="zh-CN" altLang="en-US" sz="1200" dirty="0">
                <a:solidFill>
                  <a:schemeClr val="tx1"/>
                </a:solidFill>
                <a:latin typeface="Times New Roman" panose="02020603050405020304" pitchFamily="18" charset="0"/>
                <a:sym typeface="Times New Roman" panose="02020603050405020304" pitchFamily="18" charset="0"/>
              </a:rPr>
              <a:t>也可以和其他位组合</a:t>
            </a:r>
            <a:endParaRPr lang="en-US" sz="1200" dirty="0">
              <a:solidFill>
                <a:schemeClr val="tx1"/>
              </a:solidFill>
              <a:latin typeface="Times New Roman" panose="02020603050405020304" pitchFamily="18" charset="0"/>
              <a:sym typeface="Times New Roman" panose="02020603050405020304" pitchFamily="18" charset="0"/>
            </a:endParaRPr>
          </a:p>
          <a:p>
            <a:pPr marL="342900" indent="-342900">
              <a:spcBef>
                <a:spcPts val="500"/>
              </a:spcBef>
              <a:buClr>
                <a:schemeClr val="accent2"/>
              </a:buClr>
              <a:buSzPct val="76000"/>
              <a:buFont typeface="Wingdings 3" panose="05040102010807070707" pitchFamily="18" charset="2"/>
              <a:buChar char=""/>
            </a:pPr>
            <a:r>
              <a:rPr lang="en-US" sz="1200" dirty="0" err="1">
                <a:solidFill>
                  <a:schemeClr val="tx1"/>
                </a:solidFill>
                <a:latin typeface="Times New Roman" panose="02020603050405020304" pitchFamily="18" charset="0"/>
                <a:sym typeface="Times New Roman" panose="02020603050405020304" pitchFamily="18" charset="0"/>
              </a:rPr>
              <a:t>DNM</a:t>
            </a:r>
            <a:r>
              <a:rPr lang="zh-CN" altLang="en-US" sz="1200" dirty="0">
                <a:solidFill>
                  <a:schemeClr val="tx1"/>
                </a:solidFill>
                <a:latin typeface="Times New Roman" panose="02020603050405020304" pitchFamily="18" charset="0"/>
                <a:sym typeface="Times New Roman" panose="02020603050405020304" pitchFamily="18" charset="0"/>
              </a:rPr>
              <a:t>位：</a:t>
            </a:r>
            <a:r>
              <a:rPr lang="en-US" sz="1200" dirty="0">
                <a:solidFill>
                  <a:schemeClr val="tx1"/>
                </a:solidFill>
                <a:latin typeface="Times New Roman" panose="02020603050405020304" pitchFamily="18" charset="0"/>
                <a:sym typeface="Times New Roman" panose="02020603050405020304" pitchFamily="18" charset="0"/>
              </a:rPr>
              <a:t>Do Not  Modify</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342900" indent="-342900">
              <a:spcBef>
                <a:spcPts val="600"/>
              </a:spcBef>
              <a:buClr>
                <a:schemeClr val="accent1"/>
              </a:buClr>
              <a:buSzPct val="76000"/>
              <a:buFont typeface="Wingdings 3" panose="05040102010807070707" pitchFamily="18" charset="2"/>
              <a:buChar char=""/>
            </a:pPr>
            <a:r>
              <a:rPr lang="en-US" sz="1200" dirty="0">
                <a:solidFill>
                  <a:schemeClr val="tx1"/>
                </a:solidFill>
                <a:sym typeface="Times New Roman" panose="02020603050405020304" pitchFamily="18" charset="0"/>
              </a:rPr>
              <a:t>GE[3:0] </a:t>
            </a:r>
            <a:r>
              <a:rPr lang="zh-CN" altLang="en-US" sz="1200" dirty="0">
                <a:solidFill>
                  <a:schemeClr val="tx1"/>
                </a:solidFill>
                <a:sym typeface="Times New Roman" panose="02020603050405020304" pitchFamily="18" charset="0"/>
              </a:rPr>
              <a:t>大于或等于</a:t>
            </a:r>
            <a:r>
              <a:rPr lang="en-US" sz="1200" dirty="0">
                <a:solidFill>
                  <a:schemeClr val="tx1"/>
                </a:solidFill>
                <a:sym typeface="Times New Roman" panose="02020603050405020304" pitchFamily="18" charset="0"/>
              </a:rPr>
              <a:t>(</a:t>
            </a:r>
            <a:r>
              <a:rPr lang="zh-CN" altLang="en-US" sz="1200" dirty="0">
                <a:solidFill>
                  <a:schemeClr val="tx1"/>
                </a:solidFill>
                <a:sym typeface="Times New Roman" panose="02020603050405020304" pitchFamily="18" charset="0"/>
              </a:rPr>
              <a:t>当执行</a:t>
            </a:r>
            <a:r>
              <a:rPr lang="en-US" sz="1200" dirty="0" err="1">
                <a:solidFill>
                  <a:schemeClr val="tx1"/>
                </a:solidFill>
                <a:sym typeface="Times New Roman" panose="02020603050405020304" pitchFamily="18" charset="0"/>
              </a:rPr>
              <a:t>SIMD</a:t>
            </a:r>
            <a:r>
              <a:rPr lang="zh-CN" altLang="en-US" sz="1200" dirty="0">
                <a:solidFill>
                  <a:schemeClr val="tx1"/>
                </a:solidFill>
                <a:sym typeface="Times New Roman" panose="02020603050405020304" pitchFamily="18" charset="0"/>
              </a:rPr>
              <a:t>指令时有效</a:t>
            </a:r>
            <a:r>
              <a:rPr lang="en-US" sz="1200" dirty="0">
                <a:solidFill>
                  <a:schemeClr val="tx1"/>
                </a:solidFill>
                <a:sym typeface="Times New Roman" panose="02020603050405020304" pitchFamily="18" charset="0"/>
              </a:rPr>
              <a:t>)</a:t>
            </a:r>
            <a:endParaRPr lang="zh-CN" altLang="en-US" sz="1200" dirty="0">
              <a:solidFill>
                <a:schemeClr val="tx1"/>
              </a:solidFill>
              <a:sym typeface="Times New Roman" panose="02020603050405020304" pitchFamily="18" charset="0"/>
            </a:endParaRPr>
          </a:p>
          <a:p>
            <a:pPr marL="342900" indent="-342900">
              <a:spcBef>
                <a:spcPts val="600"/>
              </a:spcBef>
              <a:buClr>
                <a:schemeClr val="accent1"/>
              </a:buClr>
              <a:buSzPct val="76000"/>
              <a:buFont typeface="Wingdings 3" panose="05040102010807070707" pitchFamily="18" charset="2"/>
              <a:buChar char=""/>
            </a:pPr>
            <a:r>
              <a:rPr lang="en-US" sz="1200" dirty="0">
                <a:solidFill>
                  <a:schemeClr val="tx1"/>
                </a:solidFill>
                <a:sym typeface="Times New Roman" panose="02020603050405020304" pitchFamily="18" charset="0"/>
              </a:rPr>
              <a:t>IT[7:2]    IF….THEN….</a:t>
            </a:r>
            <a:r>
              <a:rPr lang="zh-CN" altLang="en-US" sz="1200" dirty="0">
                <a:solidFill>
                  <a:schemeClr val="tx1"/>
                </a:solidFill>
                <a:sym typeface="Times New Roman" panose="02020603050405020304" pitchFamily="18" charset="0"/>
              </a:rPr>
              <a:t>指令执行状态位</a:t>
            </a:r>
            <a:endParaRPr lang="en-US" sz="1200" dirty="0">
              <a:solidFill>
                <a:schemeClr val="tx1"/>
              </a:solidFill>
              <a:sym typeface="Times New Roman" panose="02020603050405020304" pitchFamily="18" charset="0"/>
            </a:endParaRPr>
          </a:p>
          <a:p>
            <a:pPr marL="342900" indent="-342900">
              <a:spcBef>
                <a:spcPts val="500"/>
              </a:spcBef>
              <a:buClr>
                <a:schemeClr val="accent2"/>
              </a:buClr>
              <a:buSzPct val="76000"/>
              <a:buFont typeface="Wingdings 3" panose="05040102010807070707" pitchFamily="18" charset="2"/>
              <a:buChar char=""/>
            </a:pPr>
            <a:endParaRPr lang="zh-CN" altLang="en-US" sz="1200" dirty="0">
              <a:solidFill>
                <a:schemeClr val="tx1"/>
              </a:solidFill>
              <a:latin typeface="Times New Roman" panose="02020603050405020304" pitchFamily="18" charset="0"/>
              <a:sym typeface="Times New Roman" panose="02020603050405020304" pitchFamily="18" charset="0"/>
            </a:endParaRPr>
          </a:p>
        </p:txBody>
      </p:sp>
      <p:sp>
        <p:nvSpPr>
          <p:cNvPr id="82949" name="Rectangle 4"/>
          <p:cNvSpPr>
            <a:spLocks noChangeArrowheads="1"/>
          </p:cNvSpPr>
          <p:nvPr/>
        </p:nvSpPr>
        <p:spPr bwMode="auto">
          <a:xfrm>
            <a:off x="4214813" y="2143125"/>
            <a:ext cx="4929187" cy="4127500"/>
          </a:xfrm>
          <a:prstGeom prst="rect">
            <a:avLst/>
          </a:prstGeom>
          <a:noFill/>
          <a:ln w="9525">
            <a:noFill/>
            <a:miter lim="800000"/>
          </a:ln>
        </p:spPr>
        <p:txBody>
          <a:bodyPr/>
          <a:lstStyle/>
          <a:p>
            <a:pPr marL="273050" indent="-273050">
              <a:spcBef>
                <a:spcPts val="600"/>
              </a:spcBef>
              <a:buClr>
                <a:schemeClr val="accent1"/>
              </a:buClr>
              <a:buSzPct val="76000"/>
              <a:buFont typeface="Wingdings 3" panose="05040102010807070707" pitchFamily="18" charset="2"/>
              <a:buChar char=""/>
            </a:pPr>
            <a:endParaRPr lang="zh-CN" altLang="en-US" sz="1200" dirty="0">
              <a:solidFill>
                <a:schemeClr val="tx1"/>
              </a:solidFill>
              <a:latin typeface="Times New Roman" panose="02020603050405020304" pitchFamily="18" charset="0"/>
              <a:sym typeface="Times New Roman" panose="02020603050405020304" pitchFamily="18" charset="0"/>
            </a:endParaRPr>
          </a:p>
          <a:p>
            <a:pPr marL="273050" indent="-273050">
              <a:spcBef>
                <a:spcPts val="600"/>
              </a:spcBef>
              <a:buClr>
                <a:schemeClr val="accent1"/>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E</a:t>
            </a:r>
            <a:r>
              <a:rPr lang="zh-CN" altLang="en-US" sz="1200" dirty="0">
                <a:solidFill>
                  <a:schemeClr val="tx1"/>
                </a:solidFill>
                <a:latin typeface="Times New Roman" panose="02020603050405020304" pitchFamily="18" charset="0"/>
                <a:sym typeface="Times New Roman" panose="02020603050405020304" pitchFamily="18" charset="0"/>
              </a:rPr>
              <a:t>位：大小端控制位</a:t>
            </a:r>
            <a:endParaRPr lang="en-US" sz="1200" dirty="0">
              <a:solidFill>
                <a:schemeClr val="tx1"/>
              </a:solidFill>
              <a:latin typeface="Times New Roman" panose="02020603050405020304" pitchFamily="18" charset="0"/>
              <a:sym typeface="Times New Roman" panose="02020603050405020304" pitchFamily="18" charset="0"/>
            </a:endParaRPr>
          </a:p>
          <a:p>
            <a:pPr marL="273050" indent="-273050">
              <a:spcBef>
                <a:spcPts val="600"/>
              </a:spcBef>
              <a:buClr>
                <a:schemeClr val="accent1"/>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A</a:t>
            </a:r>
            <a:r>
              <a:rPr lang="zh-CN" altLang="en-US" sz="1200" dirty="0">
                <a:solidFill>
                  <a:schemeClr val="tx1"/>
                </a:solidFill>
                <a:latin typeface="Times New Roman" panose="02020603050405020304" pitchFamily="18" charset="0"/>
                <a:sym typeface="Times New Roman" panose="02020603050405020304" pitchFamily="18" charset="0"/>
              </a:rPr>
              <a:t>位：</a:t>
            </a:r>
            <a:r>
              <a:rPr lang="en-US" sz="1200" dirty="0">
                <a:solidFill>
                  <a:schemeClr val="tx1"/>
                </a:solidFill>
                <a:latin typeface="Times New Roman" panose="02020603050405020304" pitchFamily="18" charset="0"/>
                <a:sym typeface="Times New Roman" panose="02020603050405020304" pitchFamily="18" charset="0"/>
              </a:rPr>
              <a:t>A=1 </a:t>
            </a:r>
            <a:r>
              <a:rPr lang="zh-CN" altLang="en-US" sz="1200" dirty="0">
                <a:solidFill>
                  <a:schemeClr val="tx1"/>
                </a:solidFill>
                <a:latin typeface="Times New Roman" panose="02020603050405020304" pitchFamily="18" charset="0"/>
                <a:sym typeface="Times New Roman" panose="02020603050405020304" pitchFamily="18" charset="0"/>
              </a:rPr>
              <a:t>禁止不精确的数据异常</a:t>
            </a:r>
            <a:endParaRPr lang="en-US" sz="1200" dirty="0">
              <a:solidFill>
                <a:schemeClr val="tx1"/>
              </a:solidFill>
              <a:latin typeface="Times New Roman" panose="02020603050405020304" pitchFamily="18" charset="0"/>
              <a:sym typeface="Times New Roman" panose="02020603050405020304" pitchFamily="18" charset="0"/>
            </a:endParaRPr>
          </a:p>
          <a:p>
            <a:pPr marL="273050" indent="-273050">
              <a:spcBef>
                <a:spcPts val="600"/>
              </a:spcBef>
              <a:buClr>
                <a:schemeClr val="accent1"/>
              </a:buClr>
              <a:buSzPct val="76000"/>
              <a:buFont typeface="Wingdings 3" panose="05040102010807070707" pitchFamily="18" charset="2"/>
              <a:buChar char=""/>
            </a:pPr>
            <a:r>
              <a:rPr lang="zh-CN" altLang="en-US" sz="1200" dirty="0">
                <a:solidFill>
                  <a:schemeClr val="tx1"/>
                </a:solidFill>
                <a:latin typeface="Times New Roman" panose="02020603050405020304" pitchFamily="18" charset="0"/>
                <a:sym typeface="Times New Roman" panose="02020603050405020304" pitchFamily="18" charset="0"/>
              </a:rPr>
              <a:t>中断禁止位：</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I  = 1: </a:t>
            </a:r>
            <a:r>
              <a:rPr lang="zh-CN" altLang="en-US" sz="1200" dirty="0">
                <a:solidFill>
                  <a:schemeClr val="tx1"/>
                </a:solidFill>
                <a:latin typeface="Times New Roman" panose="02020603050405020304" pitchFamily="18" charset="0"/>
                <a:sym typeface="Times New Roman" panose="02020603050405020304" pitchFamily="18" charset="0"/>
              </a:rPr>
              <a:t>禁止  </a:t>
            </a:r>
            <a:r>
              <a:rPr lang="en-US" sz="1200" dirty="0" err="1">
                <a:solidFill>
                  <a:schemeClr val="tx1"/>
                </a:solidFill>
                <a:latin typeface="Times New Roman" panose="02020603050405020304" pitchFamily="18" charset="0"/>
                <a:sym typeface="Times New Roman" panose="02020603050405020304" pitchFamily="18" charset="0"/>
              </a:rPr>
              <a:t>IRQ</a:t>
            </a:r>
            <a:r>
              <a:rPr lang="en-US" sz="1200" dirty="0">
                <a:solidFill>
                  <a:schemeClr val="tx1"/>
                </a:solidFill>
                <a:latin typeface="Times New Roman" panose="02020603050405020304" pitchFamily="18" charset="0"/>
                <a:sym typeface="Times New Roman" panose="02020603050405020304" pitchFamily="18" charset="0"/>
              </a:rPr>
              <a:t>.</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F = 1: </a:t>
            </a:r>
            <a:r>
              <a:rPr lang="zh-CN" altLang="en-US" sz="1200" dirty="0">
                <a:solidFill>
                  <a:schemeClr val="tx1"/>
                </a:solidFill>
                <a:latin typeface="Times New Roman" panose="02020603050405020304" pitchFamily="18" charset="0"/>
                <a:sym typeface="Times New Roman" panose="02020603050405020304" pitchFamily="18" charset="0"/>
              </a:rPr>
              <a:t>禁止  </a:t>
            </a:r>
            <a:r>
              <a:rPr lang="en-US" sz="1200" dirty="0" err="1">
                <a:solidFill>
                  <a:schemeClr val="tx1"/>
                </a:solidFill>
                <a:latin typeface="Times New Roman" panose="02020603050405020304" pitchFamily="18" charset="0"/>
                <a:sym typeface="Times New Roman" panose="02020603050405020304" pitchFamily="18" charset="0"/>
              </a:rPr>
              <a:t>FIQ</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273050" indent="-273050">
              <a:spcBef>
                <a:spcPts val="600"/>
              </a:spcBef>
              <a:buClr>
                <a:schemeClr val="accent1"/>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T Bit</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T = </a:t>
            </a:r>
            <a:r>
              <a:rPr lang="en-US" sz="1200" dirty="0" err="1">
                <a:solidFill>
                  <a:schemeClr val="tx1"/>
                </a:solidFill>
                <a:latin typeface="Times New Roman" panose="02020603050405020304" pitchFamily="18" charset="0"/>
                <a:sym typeface="Times New Roman" panose="02020603050405020304" pitchFamily="18" charset="0"/>
              </a:rPr>
              <a:t>0;J</a:t>
            </a:r>
            <a:r>
              <a:rPr lang="en-US" sz="1200" dirty="0">
                <a:solidFill>
                  <a:schemeClr val="tx1"/>
                </a:solidFill>
                <a:latin typeface="Times New Roman" panose="02020603050405020304" pitchFamily="18" charset="0"/>
                <a:sym typeface="Times New Roman" panose="02020603050405020304" pitchFamily="18" charset="0"/>
              </a:rPr>
              <a:t>=0; </a:t>
            </a:r>
            <a:r>
              <a:rPr lang="zh-CN" altLang="en-US" sz="1200" dirty="0">
                <a:solidFill>
                  <a:schemeClr val="tx1"/>
                </a:solidFill>
                <a:latin typeface="Times New Roman" panose="02020603050405020304" pitchFamily="18" charset="0"/>
                <a:sym typeface="Times New Roman" panose="02020603050405020304" pitchFamily="18" charset="0"/>
              </a:rPr>
              <a:t>处理器处于 </a:t>
            </a:r>
            <a:r>
              <a:rPr lang="en-US" sz="1200" dirty="0">
                <a:solidFill>
                  <a:schemeClr val="tx1"/>
                </a:solidFill>
                <a:latin typeface="Times New Roman" panose="02020603050405020304" pitchFamily="18" charset="0"/>
                <a:sym typeface="Times New Roman" panose="02020603050405020304" pitchFamily="18" charset="0"/>
              </a:rPr>
              <a:t>ARM </a:t>
            </a:r>
            <a:r>
              <a:rPr lang="zh-CN" altLang="en-US" sz="1200" dirty="0">
                <a:solidFill>
                  <a:schemeClr val="tx1"/>
                </a:solidFill>
                <a:latin typeface="Times New Roman" panose="02020603050405020304" pitchFamily="18" charset="0"/>
                <a:sym typeface="Times New Roman" panose="02020603050405020304" pitchFamily="18" charset="0"/>
              </a:rPr>
              <a:t>状态</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T = </a:t>
            </a:r>
            <a:r>
              <a:rPr lang="en-US" sz="1200" dirty="0" err="1">
                <a:solidFill>
                  <a:schemeClr val="tx1"/>
                </a:solidFill>
                <a:latin typeface="Times New Roman" panose="02020603050405020304" pitchFamily="18" charset="0"/>
                <a:sym typeface="Times New Roman" panose="02020603050405020304" pitchFamily="18" charset="0"/>
              </a:rPr>
              <a:t>1;J</a:t>
            </a:r>
            <a:r>
              <a:rPr lang="en-US" sz="1200" dirty="0">
                <a:solidFill>
                  <a:schemeClr val="tx1"/>
                </a:solidFill>
                <a:latin typeface="Times New Roman" panose="02020603050405020304" pitchFamily="18" charset="0"/>
                <a:sym typeface="Times New Roman" panose="02020603050405020304" pitchFamily="18" charset="0"/>
              </a:rPr>
              <a:t>=0 </a:t>
            </a:r>
            <a:r>
              <a:rPr lang="zh-CN" altLang="en-US" sz="1200" dirty="0">
                <a:solidFill>
                  <a:schemeClr val="tx1"/>
                </a:solidFill>
                <a:latin typeface="Times New Roman" panose="02020603050405020304" pitchFamily="18" charset="0"/>
                <a:sym typeface="Times New Roman" panose="02020603050405020304" pitchFamily="18" charset="0"/>
              </a:rPr>
              <a:t>处理器处于 </a:t>
            </a:r>
            <a:r>
              <a:rPr lang="en-US" sz="1200" dirty="0">
                <a:solidFill>
                  <a:schemeClr val="tx1"/>
                </a:solidFill>
                <a:latin typeface="Times New Roman" panose="02020603050405020304" pitchFamily="18" charset="0"/>
                <a:sym typeface="Times New Roman" panose="02020603050405020304" pitchFamily="18" charset="0"/>
              </a:rPr>
              <a:t>Thumb </a:t>
            </a:r>
            <a:r>
              <a:rPr lang="zh-CN" altLang="en-US" sz="1200" dirty="0">
                <a:solidFill>
                  <a:schemeClr val="tx1"/>
                </a:solidFill>
                <a:latin typeface="Times New Roman" panose="02020603050405020304" pitchFamily="18" charset="0"/>
                <a:sym typeface="Times New Roman" panose="02020603050405020304" pitchFamily="18" charset="0"/>
              </a:rPr>
              <a:t>状态</a:t>
            </a:r>
            <a:endParaRPr 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T = </a:t>
            </a:r>
            <a:r>
              <a:rPr lang="en-US" sz="1200" dirty="0" err="1">
                <a:solidFill>
                  <a:schemeClr val="tx1"/>
                </a:solidFill>
                <a:latin typeface="Times New Roman" panose="02020603050405020304" pitchFamily="18" charset="0"/>
                <a:sym typeface="Times New Roman" panose="02020603050405020304" pitchFamily="18" charset="0"/>
              </a:rPr>
              <a:t>1;J</a:t>
            </a:r>
            <a:r>
              <a:rPr lang="en-US" sz="1200" dirty="0">
                <a:solidFill>
                  <a:schemeClr val="tx1"/>
                </a:solidFill>
                <a:latin typeface="Times New Roman" panose="02020603050405020304" pitchFamily="18" charset="0"/>
                <a:sym typeface="Times New Roman" panose="02020603050405020304" pitchFamily="18" charset="0"/>
              </a:rPr>
              <a:t>=1 </a:t>
            </a:r>
            <a:r>
              <a:rPr lang="zh-CN" altLang="en-US" sz="1200" dirty="0">
                <a:solidFill>
                  <a:schemeClr val="tx1"/>
                </a:solidFill>
                <a:latin typeface="Times New Roman" panose="02020603050405020304" pitchFamily="18" charset="0"/>
                <a:sym typeface="Times New Roman" panose="02020603050405020304" pitchFamily="18" charset="0"/>
              </a:rPr>
              <a:t>处理器处于 </a:t>
            </a:r>
            <a:r>
              <a:rPr lang="en-US" sz="1200" dirty="0" err="1">
                <a:solidFill>
                  <a:schemeClr val="tx1"/>
                </a:solidFill>
                <a:latin typeface="Times New Roman" panose="02020603050405020304" pitchFamily="18" charset="0"/>
                <a:sym typeface="Times New Roman" panose="02020603050405020304" pitchFamily="18" charset="0"/>
              </a:rPr>
              <a:t>ThumbEE</a:t>
            </a:r>
            <a:r>
              <a:rPr lang="en-US" sz="1200" dirty="0">
                <a:solidFill>
                  <a:schemeClr val="tx1"/>
                </a:solidFill>
                <a:latin typeface="Times New Roman" panose="02020603050405020304" pitchFamily="18" charset="0"/>
                <a:sym typeface="Times New Roman" panose="02020603050405020304" pitchFamily="18" charset="0"/>
              </a:rPr>
              <a:t> </a:t>
            </a:r>
            <a:r>
              <a:rPr lang="zh-CN" altLang="en-US" sz="1200" dirty="0">
                <a:solidFill>
                  <a:schemeClr val="tx1"/>
                </a:solidFill>
                <a:latin typeface="Times New Roman" panose="02020603050405020304" pitchFamily="18" charset="0"/>
                <a:sym typeface="Times New Roman" panose="02020603050405020304" pitchFamily="18" charset="0"/>
              </a:rPr>
              <a:t>状态</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273050" indent="-273050">
              <a:spcBef>
                <a:spcPts val="600"/>
              </a:spcBef>
              <a:buClr>
                <a:schemeClr val="accent1"/>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Mode</a:t>
            </a:r>
            <a:r>
              <a:rPr lang="zh-CN" altLang="en-US" sz="1200" dirty="0">
                <a:solidFill>
                  <a:schemeClr val="tx1"/>
                </a:solidFill>
                <a:latin typeface="Times New Roman" panose="02020603050405020304" pitchFamily="18" charset="0"/>
                <a:sym typeface="Times New Roman" panose="02020603050405020304" pitchFamily="18" charset="0"/>
              </a:rPr>
              <a:t>位：</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Char char=""/>
            </a:pPr>
            <a:r>
              <a:rPr lang="zh-CN" altLang="en-US" sz="1200" dirty="0">
                <a:solidFill>
                  <a:schemeClr val="tx1"/>
                </a:solidFill>
                <a:latin typeface="Times New Roman" panose="02020603050405020304" pitchFamily="18" charset="0"/>
                <a:sym typeface="Times New Roman" panose="02020603050405020304" pitchFamily="18" charset="0"/>
              </a:rPr>
              <a:t>处理器模式位</a:t>
            </a:r>
            <a:endParaRPr 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Char char=""/>
            </a:pPr>
            <a:r>
              <a:rPr lang="en-US" sz="1200" dirty="0">
                <a:solidFill>
                  <a:schemeClr val="tx1"/>
                </a:solidFill>
                <a:latin typeface="Times New Roman" panose="02020603050405020304" pitchFamily="18" charset="0"/>
                <a:sym typeface="Times New Roman" panose="02020603050405020304" pitchFamily="18" charset="0"/>
              </a:rPr>
              <a:t>10000  User mode;    10001 </a:t>
            </a:r>
            <a:r>
              <a:rPr lang="en-US" sz="1200" dirty="0" err="1">
                <a:solidFill>
                  <a:schemeClr val="tx1"/>
                </a:solidFill>
                <a:latin typeface="Times New Roman" panose="02020603050405020304" pitchFamily="18" charset="0"/>
                <a:sym typeface="Times New Roman" panose="02020603050405020304" pitchFamily="18" charset="0"/>
              </a:rPr>
              <a:t>FIQ</a:t>
            </a:r>
            <a:r>
              <a:rPr lang="en-US" sz="1200" dirty="0">
                <a:solidFill>
                  <a:schemeClr val="tx1"/>
                </a:solidFill>
                <a:latin typeface="Times New Roman" panose="02020603050405020304" pitchFamily="18" charset="0"/>
                <a:sym typeface="Times New Roman" panose="02020603050405020304" pitchFamily="18" charset="0"/>
              </a:rPr>
              <a:t> mode;           10011 SVC mode;</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pPr>
            <a:r>
              <a:rPr lang="en-US" sz="1200" dirty="0">
                <a:solidFill>
                  <a:schemeClr val="tx1"/>
                </a:solidFill>
                <a:latin typeface="Times New Roman" panose="02020603050405020304" pitchFamily="18" charset="0"/>
                <a:sym typeface="Times New Roman" panose="02020603050405020304" pitchFamily="18" charset="0"/>
              </a:rPr>
              <a:t>       10111  Abort mode;  11011 </a:t>
            </a:r>
            <a:r>
              <a:rPr lang="en-US" sz="1200" dirty="0" err="1">
                <a:solidFill>
                  <a:schemeClr val="tx1"/>
                </a:solidFill>
                <a:latin typeface="Times New Roman" panose="02020603050405020304" pitchFamily="18" charset="0"/>
                <a:sym typeface="Times New Roman" panose="02020603050405020304" pitchFamily="18" charset="0"/>
              </a:rPr>
              <a:t>Undfined</a:t>
            </a:r>
            <a:r>
              <a:rPr lang="en-US" sz="1200" dirty="0">
                <a:solidFill>
                  <a:schemeClr val="tx1"/>
                </a:solidFill>
                <a:latin typeface="Times New Roman" panose="02020603050405020304" pitchFamily="18" charset="0"/>
                <a:sym typeface="Times New Roman" panose="02020603050405020304" pitchFamily="18" charset="0"/>
              </a:rPr>
              <a:t> mode;  11111 System mode;  </a:t>
            </a:r>
            <a:endParaRPr 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pPr>
            <a:r>
              <a:rPr lang="en-US" sz="1200" dirty="0">
                <a:solidFill>
                  <a:schemeClr val="tx1"/>
                </a:solidFill>
                <a:latin typeface="Times New Roman" panose="02020603050405020304" pitchFamily="18" charset="0"/>
                <a:sym typeface="Times New Roman" panose="02020603050405020304" pitchFamily="18" charset="0"/>
              </a:rPr>
              <a:t>       10110  Monitor mode;   10010 </a:t>
            </a:r>
            <a:r>
              <a:rPr lang="en-US" sz="1200" dirty="0" err="1">
                <a:solidFill>
                  <a:schemeClr val="tx1"/>
                </a:solidFill>
                <a:latin typeface="Times New Roman" panose="02020603050405020304" pitchFamily="18" charset="0"/>
                <a:sym typeface="Times New Roman" panose="02020603050405020304" pitchFamily="18" charset="0"/>
              </a:rPr>
              <a:t>IRQ</a:t>
            </a:r>
            <a:endParaRPr lang="zh-CN" altLang="en-US" sz="1200" dirty="0">
              <a:solidFill>
                <a:schemeClr val="tx1"/>
              </a:solidFill>
              <a:latin typeface="Times New Roman" panose="02020603050405020304" pitchFamily="18" charset="0"/>
              <a:sym typeface="Times New Roman" panose="02020603050405020304" pitchFamily="18" charset="0"/>
            </a:endParaRPr>
          </a:p>
          <a:p>
            <a:pPr marL="548005" lvl="1" indent="-271780">
              <a:spcBef>
                <a:spcPts val="500"/>
              </a:spcBef>
              <a:buClr>
                <a:schemeClr val="accent2"/>
              </a:buClr>
              <a:buSzPct val="76000"/>
              <a:buFont typeface="Wingdings 3" panose="05040102010807070707" pitchFamily="18" charset="2"/>
              <a:buNone/>
            </a:pPr>
            <a:endParaRPr lang="zh-CN" altLang="en-US" dirty="0">
              <a:solidFill>
                <a:schemeClr val="tx2"/>
              </a:solidFill>
              <a:latin typeface="Times New Roman" panose="02020603050405020304" pitchFamily="18" charset="0"/>
              <a:sym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89090" name="Rectangle 2"/>
          <p:cNvSpPr>
            <a:spLocks noChangeArrowheads="1"/>
          </p:cNvSpPr>
          <p:nvPr/>
        </p:nvSpPr>
        <p:spPr bwMode="auto">
          <a:xfrm>
            <a:off x="76200" y="1295400"/>
            <a:ext cx="9067800" cy="457200"/>
          </a:xfrm>
          <a:prstGeom prst="rect">
            <a:avLst/>
          </a:prstGeom>
          <a:noFill/>
          <a:ln w="9525">
            <a:noFill/>
            <a:miter lim="800000"/>
          </a:ln>
        </p:spPr>
        <p:txBody>
          <a:bodyPr lIns="92075" tIns="46038" rIns="92075" bIns="46038" anchor="ctr"/>
          <a:lstStyle/>
          <a:p>
            <a:pPr marL="342900" indent="-342900">
              <a:spcBef>
                <a:spcPts val="600"/>
              </a:spcBef>
              <a:buClr>
                <a:schemeClr val="accent1"/>
              </a:buClr>
              <a:buSzPct val="76000"/>
              <a:buFont typeface="Wingdings 3" panose="05040102010807070707" pitchFamily="18" charset="2"/>
              <a:buChar char=""/>
            </a:pPr>
            <a:r>
              <a:rPr lang="en-US" sz="2000">
                <a:solidFill>
                  <a:schemeClr val="tx1"/>
                </a:solidFill>
                <a:latin typeface="Times New Roman" panose="02020603050405020304" pitchFamily="18" charset="0"/>
                <a:sym typeface="Times New Roman" panose="02020603050405020304" pitchFamily="18" charset="0"/>
              </a:rPr>
              <a:t>The ARM </a:t>
            </a:r>
            <a:r>
              <a:rPr lang="zh-CN" altLang="en-US" sz="2000">
                <a:solidFill>
                  <a:schemeClr val="tx1"/>
                </a:solidFill>
                <a:latin typeface="Times New Roman" panose="02020603050405020304" pitchFamily="18" charset="0"/>
                <a:sym typeface="Times New Roman" panose="02020603050405020304" pitchFamily="18" charset="0"/>
              </a:rPr>
              <a:t>可以用 </a:t>
            </a:r>
            <a:r>
              <a:rPr lang="en-US" sz="2000">
                <a:solidFill>
                  <a:schemeClr val="tx1"/>
                </a:solidFill>
                <a:latin typeface="Times New Roman" panose="02020603050405020304" pitchFamily="18" charset="0"/>
                <a:sym typeface="Times New Roman" panose="02020603050405020304" pitchFamily="18" charset="0"/>
              </a:rPr>
              <a:t>little/big endian </a:t>
            </a:r>
            <a:r>
              <a:rPr lang="zh-CN" altLang="en-US" sz="2000">
                <a:solidFill>
                  <a:schemeClr val="tx1"/>
                </a:solidFill>
                <a:latin typeface="Times New Roman" panose="02020603050405020304" pitchFamily="18" charset="0"/>
                <a:sym typeface="Times New Roman" panose="02020603050405020304" pitchFamily="18" charset="0"/>
              </a:rPr>
              <a:t>格式存取数据</a:t>
            </a:r>
            <a:r>
              <a:rPr lang="en-US" sz="2000">
                <a:solidFill>
                  <a:schemeClr val="tx1"/>
                </a:solidFill>
                <a:latin typeface="Times New Roman" panose="02020603050405020304" pitchFamily="18" charset="0"/>
                <a:sym typeface="Times New Roman" panose="02020603050405020304" pitchFamily="18" charset="0"/>
              </a:rPr>
              <a:t>.</a:t>
            </a:r>
            <a:r>
              <a:rPr lang="en-US" sz="2800">
                <a:solidFill>
                  <a:schemeClr val="tx1"/>
                </a:solidFill>
                <a:latin typeface="Times New Roman" panose="02020603050405020304" pitchFamily="18" charset="0"/>
                <a:sym typeface="Times New Roman" panose="02020603050405020304" pitchFamily="18" charset="0"/>
              </a:rPr>
              <a:t> </a:t>
            </a:r>
            <a:endParaRPr lang="zh-CN" altLang="en-US" sz="2800">
              <a:solidFill>
                <a:schemeClr val="tx1"/>
              </a:solidFill>
              <a:latin typeface="Times New Roman" panose="02020603050405020304" pitchFamily="18" charset="0"/>
              <a:sym typeface="Times New Roman" panose="02020603050405020304" pitchFamily="18" charset="0"/>
            </a:endParaRPr>
          </a:p>
          <a:p>
            <a:pPr marL="819150" lvl="1" indent="-285750">
              <a:spcBef>
                <a:spcPts val="500"/>
              </a:spcBef>
              <a:buClr>
                <a:schemeClr val="accent2"/>
              </a:buClr>
              <a:buSzPct val="76000"/>
              <a:buFont typeface="Wingdings 3" panose="05040102010807070707" pitchFamily="18" charset="2"/>
              <a:buNone/>
            </a:pPr>
            <a:endParaRPr lang="zh-CN" altLang="en-US" sz="2400">
              <a:solidFill>
                <a:schemeClr val="tx2"/>
              </a:solidFill>
              <a:latin typeface="Times New Roman" panose="02020603050405020304" pitchFamily="18" charset="0"/>
              <a:sym typeface="Times New Roman" panose="02020603050405020304" pitchFamily="18" charset="0"/>
            </a:endParaRPr>
          </a:p>
        </p:txBody>
      </p:sp>
      <p:sp>
        <p:nvSpPr>
          <p:cNvPr id="89091" name="Rectangle 3"/>
          <p:cNvSpPr>
            <a:spLocks noChangeArrowheads="1"/>
          </p:cNvSpPr>
          <p:nvPr/>
        </p:nvSpPr>
        <p:spPr bwMode="auto">
          <a:xfrm>
            <a:off x="4195763" y="2133600"/>
            <a:ext cx="76200" cy="3581400"/>
          </a:xfrm>
          <a:prstGeom prst="rect">
            <a:avLst/>
          </a:prstGeom>
          <a:gradFill rotWithShape="0">
            <a:gsLst>
              <a:gs pos="0">
                <a:srgbClr val="49C7FF"/>
              </a:gs>
              <a:gs pos="100000">
                <a:srgbClr val="FFFFFF"/>
              </a:gs>
            </a:gsLst>
            <a:lin ang="0" scaled="1"/>
          </a:gra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092" name="Rectangle 4"/>
          <p:cNvSpPr>
            <a:spLocks noChangeArrowheads="1"/>
          </p:cNvSpPr>
          <p:nvPr/>
        </p:nvSpPr>
        <p:spPr bwMode="auto">
          <a:xfrm>
            <a:off x="4348163" y="2133600"/>
            <a:ext cx="76200" cy="3581400"/>
          </a:xfrm>
          <a:prstGeom prst="rect">
            <a:avLst/>
          </a:prstGeom>
          <a:gradFill rotWithShape="0">
            <a:gsLst>
              <a:gs pos="0">
                <a:srgbClr val="FFFFFF"/>
              </a:gs>
              <a:gs pos="100000">
                <a:srgbClr val="6B5680"/>
              </a:gs>
            </a:gsLst>
            <a:lin ang="0" scaled="1"/>
          </a:gra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093" name="Rectangle 5"/>
          <p:cNvSpPr>
            <a:spLocks noChangeArrowheads="1"/>
          </p:cNvSpPr>
          <p:nvPr/>
        </p:nvSpPr>
        <p:spPr bwMode="auto">
          <a:xfrm>
            <a:off x="955675" y="2133600"/>
            <a:ext cx="3240088" cy="3581400"/>
          </a:xfrm>
          <a:prstGeom prst="rect">
            <a:avLst/>
          </a:prstGeom>
          <a:gradFill rotWithShape="0">
            <a:gsLst>
              <a:gs pos="0">
                <a:srgbClr val="FFFFFF"/>
              </a:gs>
              <a:gs pos="100000">
                <a:srgbClr val="49C7FF"/>
              </a:gs>
            </a:gsLst>
            <a:lin ang="0" scaled="1"/>
          </a:gra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094" name="Rectangle 6"/>
          <p:cNvSpPr>
            <a:spLocks noChangeArrowheads="1"/>
          </p:cNvSpPr>
          <p:nvPr/>
        </p:nvSpPr>
        <p:spPr bwMode="auto">
          <a:xfrm>
            <a:off x="4424363" y="2133600"/>
            <a:ext cx="3236912" cy="3581400"/>
          </a:xfrm>
          <a:prstGeom prst="rect">
            <a:avLst/>
          </a:prstGeom>
          <a:gradFill rotWithShape="0">
            <a:gsLst>
              <a:gs pos="0">
                <a:srgbClr val="6B5680"/>
              </a:gs>
              <a:gs pos="100000">
                <a:srgbClr val="FFFFFF"/>
              </a:gs>
            </a:gsLst>
            <a:lin ang="0" scaled="1"/>
          </a:gradFill>
          <a:ln w="9525">
            <a:no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095" name="Rectangle 7"/>
          <p:cNvSpPr>
            <a:spLocks noChangeArrowheads="1"/>
          </p:cNvSpPr>
          <p:nvPr/>
        </p:nvSpPr>
        <p:spPr bwMode="auto">
          <a:xfrm>
            <a:off x="1909763" y="1792288"/>
            <a:ext cx="1600200" cy="241300"/>
          </a:xfrm>
          <a:prstGeom prst="rect">
            <a:avLst/>
          </a:prstGeom>
          <a:noFill/>
          <a:ln w="9525">
            <a:noFill/>
            <a:miter lim="800000"/>
          </a:ln>
        </p:spPr>
        <p:txBody>
          <a:bodyPr lIns="66675" tIns="26988" rIns="66675" bIns="26988">
            <a:spAutoFit/>
          </a:bodyPr>
          <a:lstStyle/>
          <a:p>
            <a:pPr algn="r">
              <a:lnSpc>
                <a:spcPct val="88000"/>
              </a:lnSpc>
            </a:pPr>
            <a:r>
              <a:rPr lang="en-US" sz="1400" b="1">
                <a:solidFill>
                  <a:schemeClr val="tx1"/>
                </a:solidFill>
                <a:sym typeface="Times New Roman" panose="02020603050405020304" pitchFamily="18" charset="0"/>
              </a:rPr>
              <a:t>r0 =  0x11223344</a:t>
            </a:r>
            <a:endParaRPr lang="en-US" sz="1900" b="1">
              <a:solidFill>
                <a:schemeClr val="hlink"/>
              </a:solidFill>
              <a:sym typeface="Times New Roman" panose="02020603050405020304" pitchFamily="18" charset="0"/>
            </a:endParaRPr>
          </a:p>
        </p:txBody>
      </p:sp>
      <p:sp>
        <p:nvSpPr>
          <p:cNvPr id="89096" name="Line 8"/>
          <p:cNvSpPr>
            <a:spLocks noChangeShapeType="1"/>
          </p:cNvSpPr>
          <p:nvPr/>
        </p:nvSpPr>
        <p:spPr bwMode="auto">
          <a:xfrm flipV="1">
            <a:off x="3097213" y="4054475"/>
            <a:ext cx="1587" cy="533400"/>
          </a:xfrm>
          <a:prstGeom prst="line">
            <a:avLst/>
          </a:prstGeom>
          <a:noFill/>
          <a:ln w="25400" cmpd="sng">
            <a:solidFill>
              <a:schemeClr val="bg2"/>
            </a:solidFill>
            <a:round/>
            <a:headEnd type="triangle" w="sm" len="med"/>
          </a:ln>
        </p:spPr>
        <p:txBody>
          <a:bodyPr wrap="none" anchor="ctr"/>
          <a:lstStyle/>
          <a:p>
            <a:endParaRPr lang="zh-CN" altLang="zh-CN">
              <a:solidFill>
                <a:srgbClr val="000000"/>
              </a:solidFill>
              <a:sym typeface="Times New Roman" panose="02020603050405020304" pitchFamily="18" charset="0"/>
            </a:endParaRPr>
          </a:p>
        </p:txBody>
      </p:sp>
      <p:sp>
        <p:nvSpPr>
          <p:cNvPr id="89097" name="Line 9"/>
          <p:cNvSpPr>
            <a:spLocks noChangeShapeType="1"/>
          </p:cNvSpPr>
          <p:nvPr/>
        </p:nvSpPr>
        <p:spPr bwMode="auto">
          <a:xfrm flipH="1" flipV="1">
            <a:off x="5567363" y="4054475"/>
            <a:ext cx="990600" cy="533400"/>
          </a:xfrm>
          <a:prstGeom prst="line">
            <a:avLst/>
          </a:prstGeom>
          <a:noFill/>
          <a:ln w="25400" cmpd="sng">
            <a:solidFill>
              <a:schemeClr val="bg2"/>
            </a:solidFill>
            <a:round/>
            <a:headEnd type="triangle" w="sm" len="med"/>
          </a:ln>
        </p:spPr>
        <p:txBody>
          <a:bodyPr wrap="none" anchor="ctr"/>
          <a:lstStyle/>
          <a:p>
            <a:endParaRPr lang="zh-CN" altLang="zh-CN">
              <a:solidFill>
                <a:srgbClr val="000000"/>
              </a:solidFill>
              <a:sym typeface="Times New Roman" panose="02020603050405020304" pitchFamily="18" charset="0"/>
            </a:endParaRPr>
          </a:p>
        </p:txBody>
      </p:sp>
      <p:sp>
        <p:nvSpPr>
          <p:cNvPr id="89098" name="Oval 10"/>
          <p:cNvSpPr>
            <a:spLocks noChangeArrowheads="1"/>
          </p:cNvSpPr>
          <p:nvPr/>
        </p:nvSpPr>
        <p:spPr bwMode="auto">
          <a:xfrm>
            <a:off x="3657600" y="2667000"/>
            <a:ext cx="1289050" cy="606425"/>
          </a:xfrm>
          <a:prstGeom prst="ellipse">
            <a:avLst/>
          </a:prstGeom>
          <a:solidFill>
            <a:schemeClr val="tx2"/>
          </a:solidFill>
          <a:ln w="28575" cmpd="sng">
            <a:solidFill>
              <a:schemeClr val="tx1"/>
            </a:solidFill>
            <a:round/>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099" name="Rectangle 11"/>
          <p:cNvSpPr>
            <a:spLocks noChangeArrowheads="1"/>
          </p:cNvSpPr>
          <p:nvPr/>
        </p:nvSpPr>
        <p:spPr bwMode="auto">
          <a:xfrm>
            <a:off x="3733800" y="2843213"/>
            <a:ext cx="1135063" cy="250825"/>
          </a:xfrm>
          <a:prstGeom prst="rect">
            <a:avLst/>
          </a:prstGeom>
          <a:noFill/>
          <a:ln w="9525">
            <a:noFill/>
            <a:miter lim="800000"/>
          </a:ln>
        </p:spPr>
        <p:txBody>
          <a:bodyPr wrap="none" anchor="ctr"/>
          <a:lstStyle/>
          <a:p>
            <a:pPr algn="ctr">
              <a:lnSpc>
                <a:spcPct val="90000"/>
              </a:lnSpc>
              <a:spcBef>
                <a:spcPct val="30000"/>
              </a:spcBef>
            </a:pPr>
            <a:r>
              <a:rPr lang="en-US" sz="1500" b="1">
                <a:solidFill>
                  <a:schemeClr val="bg1"/>
                </a:solidFill>
                <a:sym typeface="Times New Roman" panose="02020603050405020304" pitchFamily="18" charset="0"/>
              </a:rPr>
              <a:t>STR r0, [r1]</a:t>
            </a:r>
            <a:endParaRPr lang="zh-CN" altLang="en-US"/>
          </a:p>
        </p:txBody>
      </p:sp>
      <p:sp>
        <p:nvSpPr>
          <p:cNvPr id="89100" name="Oval 12"/>
          <p:cNvSpPr>
            <a:spLocks noChangeArrowheads="1"/>
          </p:cNvSpPr>
          <p:nvPr/>
        </p:nvSpPr>
        <p:spPr bwMode="auto">
          <a:xfrm>
            <a:off x="3662363" y="4140200"/>
            <a:ext cx="1296987" cy="595313"/>
          </a:xfrm>
          <a:prstGeom prst="ellipse">
            <a:avLst/>
          </a:prstGeom>
          <a:solidFill>
            <a:schemeClr val="tx2"/>
          </a:solidFill>
          <a:ln w="28575" cmpd="sng">
            <a:solidFill>
              <a:schemeClr val="tx1"/>
            </a:solidFill>
            <a:round/>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01" name="Rectangle 13"/>
          <p:cNvSpPr>
            <a:spLocks noChangeArrowheads="1"/>
          </p:cNvSpPr>
          <p:nvPr/>
        </p:nvSpPr>
        <p:spPr bwMode="auto">
          <a:xfrm>
            <a:off x="3671888" y="4310063"/>
            <a:ext cx="1284287" cy="250825"/>
          </a:xfrm>
          <a:prstGeom prst="rect">
            <a:avLst/>
          </a:prstGeom>
          <a:noFill/>
          <a:ln w="9525">
            <a:noFill/>
            <a:miter lim="800000"/>
          </a:ln>
        </p:spPr>
        <p:txBody>
          <a:bodyPr wrap="none" anchor="ctr"/>
          <a:lstStyle/>
          <a:p>
            <a:pPr algn="ctr">
              <a:lnSpc>
                <a:spcPct val="90000"/>
              </a:lnSpc>
              <a:spcBef>
                <a:spcPct val="30000"/>
              </a:spcBef>
            </a:pPr>
            <a:r>
              <a:rPr lang="en-US" sz="1500" b="1">
                <a:solidFill>
                  <a:schemeClr val="bg1"/>
                </a:solidFill>
                <a:sym typeface="Times New Roman" panose="02020603050405020304" pitchFamily="18" charset="0"/>
              </a:rPr>
              <a:t>LDRB r2, [r1]</a:t>
            </a:r>
            <a:endParaRPr lang="zh-CN" altLang="en-US"/>
          </a:p>
        </p:txBody>
      </p:sp>
      <p:sp>
        <p:nvSpPr>
          <p:cNvPr id="89102" name="Line 14"/>
          <p:cNvSpPr>
            <a:spLocks noChangeShapeType="1"/>
          </p:cNvSpPr>
          <p:nvPr/>
        </p:nvSpPr>
        <p:spPr bwMode="auto">
          <a:xfrm flipV="1">
            <a:off x="2595563" y="2209800"/>
            <a:ext cx="1447800" cy="1066800"/>
          </a:xfrm>
          <a:prstGeom prst="line">
            <a:avLst/>
          </a:prstGeom>
          <a:noFill/>
          <a:ln w="25400" cmpd="sng">
            <a:solidFill>
              <a:schemeClr val="bg2"/>
            </a:solidFill>
            <a:round/>
            <a:headEnd type="triangle" w="sm" len="med"/>
          </a:ln>
        </p:spPr>
        <p:txBody>
          <a:bodyPr wrap="none" anchor="ctr"/>
          <a:lstStyle/>
          <a:p>
            <a:endParaRPr lang="zh-CN" altLang="zh-CN">
              <a:solidFill>
                <a:srgbClr val="000000"/>
              </a:solidFill>
              <a:sym typeface="Times New Roman" panose="02020603050405020304" pitchFamily="18" charset="0"/>
            </a:endParaRPr>
          </a:p>
        </p:txBody>
      </p:sp>
      <p:sp>
        <p:nvSpPr>
          <p:cNvPr id="89103" name="Line 15"/>
          <p:cNvSpPr>
            <a:spLocks noChangeShapeType="1"/>
          </p:cNvSpPr>
          <p:nvPr/>
        </p:nvSpPr>
        <p:spPr bwMode="auto">
          <a:xfrm flipH="1" flipV="1">
            <a:off x="4576763" y="2209800"/>
            <a:ext cx="1447800" cy="1066800"/>
          </a:xfrm>
          <a:prstGeom prst="line">
            <a:avLst/>
          </a:prstGeom>
          <a:noFill/>
          <a:ln w="25400" cmpd="sng">
            <a:solidFill>
              <a:schemeClr val="bg2"/>
            </a:solidFill>
            <a:round/>
            <a:headEnd type="triangle" w="sm" len="med"/>
          </a:ln>
        </p:spPr>
        <p:txBody>
          <a:bodyPr wrap="none" anchor="ctr"/>
          <a:lstStyle/>
          <a:p>
            <a:endParaRPr lang="zh-CN" altLang="zh-CN">
              <a:solidFill>
                <a:srgbClr val="000000"/>
              </a:solidFill>
              <a:sym typeface="Times New Roman" panose="02020603050405020304" pitchFamily="18" charset="0"/>
            </a:endParaRPr>
          </a:p>
        </p:txBody>
      </p:sp>
      <p:sp>
        <p:nvSpPr>
          <p:cNvPr id="89104" name="Rectangle 16"/>
          <p:cNvSpPr>
            <a:spLocks noChangeArrowheads="1"/>
          </p:cNvSpPr>
          <p:nvPr/>
        </p:nvSpPr>
        <p:spPr bwMode="auto">
          <a:xfrm>
            <a:off x="3509963" y="2438400"/>
            <a:ext cx="1600200" cy="219075"/>
          </a:xfrm>
          <a:prstGeom prst="rect">
            <a:avLst/>
          </a:prstGeom>
          <a:noFill/>
          <a:ln w="9525">
            <a:noFill/>
            <a:miter lim="800000"/>
          </a:ln>
        </p:spPr>
        <p:txBody>
          <a:bodyPr lIns="66675" tIns="26988" rIns="66675" bIns="26988">
            <a:spAutoFit/>
          </a:bodyPr>
          <a:lstStyle/>
          <a:p>
            <a:pPr marL="357505" indent="-357505" algn="ctr">
              <a:lnSpc>
                <a:spcPct val="90000"/>
              </a:lnSpc>
              <a:spcBef>
                <a:spcPct val="95000"/>
              </a:spcBef>
            </a:pPr>
            <a:r>
              <a:rPr lang="en-US" sz="1200" b="1">
                <a:solidFill>
                  <a:schemeClr val="tx1"/>
                </a:solidFill>
                <a:sym typeface="Times New Roman" panose="02020603050405020304" pitchFamily="18" charset="0"/>
              </a:rPr>
              <a:t>r1 = 0x100</a:t>
            </a:r>
            <a:endParaRPr lang="zh-CN" altLang="en-US"/>
          </a:p>
        </p:txBody>
      </p:sp>
      <p:sp>
        <p:nvSpPr>
          <p:cNvPr id="89105" name="Rectangle 17"/>
          <p:cNvSpPr>
            <a:spLocks noChangeArrowheads="1"/>
          </p:cNvSpPr>
          <p:nvPr/>
        </p:nvSpPr>
        <p:spPr bwMode="auto">
          <a:xfrm>
            <a:off x="3281363" y="3708400"/>
            <a:ext cx="2057400" cy="241300"/>
          </a:xfrm>
          <a:prstGeom prst="rect">
            <a:avLst/>
          </a:prstGeom>
          <a:noFill/>
          <a:ln w="9525">
            <a:noFill/>
            <a:miter lim="800000"/>
          </a:ln>
        </p:spPr>
        <p:txBody>
          <a:bodyPr lIns="66675" tIns="26988" rIns="66675" bIns="26988">
            <a:spAutoFit/>
          </a:bodyPr>
          <a:lstStyle/>
          <a:p>
            <a:pPr algn="ctr">
              <a:lnSpc>
                <a:spcPct val="88000"/>
              </a:lnSpc>
            </a:pPr>
            <a:r>
              <a:rPr lang="en-US" sz="1400">
                <a:solidFill>
                  <a:schemeClr val="tx1"/>
                </a:solidFill>
                <a:sym typeface="Times New Roman" panose="02020603050405020304" pitchFamily="18" charset="0"/>
              </a:rPr>
              <a:t>Memory</a:t>
            </a:r>
            <a:endParaRPr lang="en-US" sz="1900">
              <a:solidFill>
                <a:schemeClr val="tx1"/>
              </a:solidFill>
              <a:sym typeface="Times New Roman" panose="02020603050405020304" pitchFamily="18" charset="0"/>
            </a:endParaRPr>
          </a:p>
        </p:txBody>
      </p:sp>
      <p:sp>
        <p:nvSpPr>
          <p:cNvPr id="89106" name="Rectangle 18"/>
          <p:cNvSpPr>
            <a:spLocks noChangeArrowheads="1"/>
          </p:cNvSpPr>
          <p:nvPr/>
        </p:nvSpPr>
        <p:spPr bwMode="auto">
          <a:xfrm>
            <a:off x="1757363" y="3276600"/>
            <a:ext cx="1512887" cy="304800"/>
          </a:xfrm>
          <a:prstGeom prst="rect">
            <a:avLst/>
          </a:prstGeom>
          <a:noFill/>
          <a:ln w="9525">
            <a:noFill/>
            <a:miter lim="800000"/>
          </a:ln>
        </p:spPr>
        <p:txBody>
          <a:bodyPr wrap="none">
            <a:spAutoFit/>
          </a:bodyPr>
          <a:lstStyle/>
          <a:p>
            <a:r>
              <a:rPr lang="en-US" sz="1400" b="1">
                <a:solidFill>
                  <a:schemeClr val="bg2"/>
                </a:solidFill>
                <a:sym typeface="Times New Roman" panose="02020603050405020304" pitchFamily="18" charset="0"/>
              </a:rPr>
              <a:t>3      2      1      0 </a:t>
            </a:r>
            <a:endParaRPr lang="en-US" sz="1200" b="1">
              <a:solidFill>
                <a:schemeClr val="bg2"/>
              </a:solidFill>
              <a:sym typeface="Times New Roman" panose="02020603050405020304" pitchFamily="18" charset="0"/>
            </a:endParaRPr>
          </a:p>
        </p:txBody>
      </p:sp>
      <p:sp>
        <p:nvSpPr>
          <p:cNvPr id="89107" name="Rectangle 19"/>
          <p:cNvSpPr>
            <a:spLocks noChangeArrowheads="1"/>
          </p:cNvSpPr>
          <p:nvPr/>
        </p:nvSpPr>
        <p:spPr bwMode="auto">
          <a:xfrm>
            <a:off x="5299075" y="3276600"/>
            <a:ext cx="1512888" cy="304800"/>
          </a:xfrm>
          <a:prstGeom prst="rect">
            <a:avLst/>
          </a:prstGeom>
          <a:noFill/>
          <a:ln w="9525">
            <a:noFill/>
            <a:miter lim="800000"/>
          </a:ln>
        </p:spPr>
        <p:txBody>
          <a:bodyPr wrap="none">
            <a:spAutoFit/>
          </a:bodyPr>
          <a:lstStyle/>
          <a:p>
            <a:r>
              <a:rPr lang="en-US" sz="1400" b="1">
                <a:solidFill>
                  <a:schemeClr val="bg2"/>
                </a:solidFill>
                <a:sym typeface="Times New Roman" panose="02020603050405020304" pitchFamily="18" charset="0"/>
              </a:rPr>
              <a:t>  0      1      2     3</a:t>
            </a:r>
            <a:endParaRPr lang="zh-CN" altLang="en-US"/>
          </a:p>
        </p:txBody>
      </p:sp>
      <p:sp>
        <p:nvSpPr>
          <p:cNvPr id="89108" name="Rectangle 20"/>
          <p:cNvSpPr>
            <a:spLocks noChangeArrowheads="1"/>
          </p:cNvSpPr>
          <p:nvPr/>
        </p:nvSpPr>
        <p:spPr bwMode="auto">
          <a:xfrm>
            <a:off x="3281363" y="3313113"/>
            <a:ext cx="2057400" cy="241300"/>
          </a:xfrm>
          <a:prstGeom prst="rect">
            <a:avLst/>
          </a:prstGeom>
          <a:noFill/>
          <a:ln w="9525">
            <a:noFill/>
            <a:miter lim="800000"/>
          </a:ln>
        </p:spPr>
        <p:txBody>
          <a:bodyPr lIns="66675" tIns="26988" rIns="66675" bIns="26988">
            <a:spAutoFit/>
          </a:bodyPr>
          <a:lstStyle/>
          <a:p>
            <a:pPr algn="ctr">
              <a:lnSpc>
                <a:spcPct val="88000"/>
              </a:lnSpc>
            </a:pPr>
            <a:r>
              <a:rPr lang="en-US" sz="1400" b="1">
                <a:solidFill>
                  <a:schemeClr val="bg2"/>
                </a:solidFill>
                <a:sym typeface="Times New Roman" panose="02020603050405020304" pitchFamily="18" charset="0"/>
              </a:rPr>
              <a:t>Byte Lane</a:t>
            </a:r>
            <a:endParaRPr lang="en-US" sz="1200" b="1">
              <a:solidFill>
                <a:schemeClr val="hlink"/>
              </a:solidFill>
              <a:sym typeface="Times New Roman" panose="02020603050405020304" pitchFamily="18" charset="0"/>
            </a:endParaRPr>
          </a:p>
        </p:txBody>
      </p:sp>
      <p:grpSp>
        <p:nvGrpSpPr>
          <p:cNvPr id="89109" name="Group 21"/>
          <p:cNvGrpSpPr/>
          <p:nvPr/>
        </p:nvGrpSpPr>
        <p:grpSpPr bwMode="auto">
          <a:xfrm>
            <a:off x="3551238" y="1768475"/>
            <a:ext cx="1524000" cy="304800"/>
            <a:chOff x="0" y="0"/>
            <a:chExt cx="960" cy="192"/>
          </a:xfrm>
        </p:grpSpPr>
        <p:sp>
          <p:nvSpPr>
            <p:cNvPr id="89110" name="Rectangle 22"/>
            <p:cNvSpPr>
              <a:spLocks noChangeArrowheads="1"/>
            </p:cNvSpPr>
            <p:nvPr/>
          </p:nvSpPr>
          <p:spPr bwMode="auto">
            <a:xfrm>
              <a:off x="0" y="0"/>
              <a:ext cx="240" cy="192"/>
            </a:xfrm>
            <a:prstGeom prst="rect">
              <a:avLst/>
            </a:prstGeom>
            <a:no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11" name="Rectangle 23"/>
            <p:cNvSpPr>
              <a:spLocks noChangeArrowheads="1"/>
            </p:cNvSpPr>
            <p:nvPr/>
          </p:nvSpPr>
          <p:spPr bwMode="auto">
            <a:xfrm>
              <a:off x="240" y="0"/>
              <a:ext cx="240" cy="192"/>
            </a:xfrm>
            <a:prstGeom prst="rect">
              <a:avLst/>
            </a:prstGeom>
            <a:no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12" name="Rectangle 24"/>
            <p:cNvSpPr>
              <a:spLocks noChangeArrowheads="1"/>
            </p:cNvSpPr>
            <p:nvPr/>
          </p:nvSpPr>
          <p:spPr bwMode="auto">
            <a:xfrm>
              <a:off x="480" y="0"/>
              <a:ext cx="240" cy="192"/>
            </a:xfrm>
            <a:prstGeom prst="rect">
              <a:avLst/>
            </a:prstGeom>
            <a:no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13" name="Rectangle 25"/>
            <p:cNvSpPr>
              <a:spLocks noChangeArrowheads="1"/>
            </p:cNvSpPr>
            <p:nvPr/>
          </p:nvSpPr>
          <p:spPr bwMode="auto">
            <a:xfrm>
              <a:off x="720" y="0"/>
              <a:ext cx="240" cy="192"/>
            </a:xfrm>
            <a:prstGeom prst="rect">
              <a:avLst/>
            </a:prstGeom>
            <a:no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sp>
        <p:nvSpPr>
          <p:cNvPr id="89114" name="Text Box 26"/>
          <p:cNvSpPr>
            <a:spLocks noChangeArrowheads="1"/>
          </p:cNvSpPr>
          <p:nvPr/>
        </p:nvSpPr>
        <p:spPr bwMode="auto">
          <a:xfrm>
            <a:off x="3462338" y="1606550"/>
            <a:ext cx="320675" cy="214313"/>
          </a:xfrm>
          <a:prstGeom prst="rect">
            <a:avLst/>
          </a:prstGeom>
          <a:noFill/>
          <a:ln w="9525">
            <a:noFill/>
            <a:miter lim="800000"/>
          </a:ln>
        </p:spPr>
        <p:txBody>
          <a:bodyPr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31</a:t>
            </a:r>
            <a:endParaRPr lang="zh-CN" altLang="zh-CN"/>
          </a:p>
        </p:txBody>
      </p:sp>
      <p:sp>
        <p:nvSpPr>
          <p:cNvPr id="89115" name="Text Box 27"/>
          <p:cNvSpPr>
            <a:spLocks noChangeArrowheads="1"/>
          </p:cNvSpPr>
          <p:nvPr/>
        </p:nvSpPr>
        <p:spPr bwMode="auto">
          <a:xfrm>
            <a:off x="3705225" y="1606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24</a:t>
            </a:r>
            <a:endParaRPr lang="zh-CN" altLang="zh-CN"/>
          </a:p>
        </p:txBody>
      </p:sp>
      <p:sp>
        <p:nvSpPr>
          <p:cNvPr id="89116" name="Text Box 28"/>
          <p:cNvSpPr>
            <a:spLocks noChangeArrowheads="1"/>
          </p:cNvSpPr>
          <p:nvPr/>
        </p:nvSpPr>
        <p:spPr bwMode="auto">
          <a:xfrm>
            <a:off x="3863975" y="1606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23</a:t>
            </a:r>
            <a:endParaRPr lang="zh-CN" altLang="zh-CN"/>
          </a:p>
        </p:txBody>
      </p:sp>
      <p:sp>
        <p:nvSpPr>
          <p:cNvPr id="89117" name="Text Box 29"/>
          <p:cNvSpPr>
            <a:spLocks noChangeArrowheads="1"/>
          </p:cNvSpPr>
          <p:nvPr/>
        </p:nvSpPr>
        <p:spPr bwMode="auto">
          <a:xfrm>
            <a:off x="4083050" y="1606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16</a:t>
            </a:r>
            <a:endParaRPr lang="zh-CN" altLang="zh-CN"/>
          </a:p>
        </p:txBody>
      </p:sp>
      <p:sp>
        <p:nvSpPr>
          <p:cNvPr id="89118" name="Text Box 30"/>
          <p:cNvSpPr>
            <a:spLocks noChangeArrowheads="1"/>
          </p:cNvSpPr>
          <p:nvPr/>
        </p:nvSpPr>
        <p:spPr bwMode="auto">
          <a:xfrm>
            <a:off x="4241800" y="1606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15</a:t>
            </a:r>
            <a:endParaRPr lang="zh-CN" altLang="zh-CN"/>
          </a:p>
        </p:txBody>
      </p:sp>
      <p:sp>
        <p:nvSpPr>
          <p:cNvPr id="89119" name="Text Box 31"/>
          <p:cNvSpPr>
            <a:spLocks noChangeArrowheads="1"/>
          </p:cNvSpPr>
          <p:nvPr/>
        </p:nvSpPr>
        <p:spPr bwMode="auto">
          <a:xfrm>
            <a:off x="4516438" y="1606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8</a:t>
            </a:r>
            <a:endParaRPr lang="zh-CN" altLang="zh-CN"/>
          </a:p>
        </p:txBody>
      </p:sp>
      <p:sp>
        <p:nvSpPr>
          <p:cNvPr id="89120" name="Text Box 32"/>
          <p:cNvSpPr>
            <a:spLocks noChangeArrowheads="1"/>
          </p:cNvSpPr>
          <p:nvPr/>
        </p:nvSpPr>
        <p:spPr bwMode="auto">
          <a:xfrm>
            <a:off x="4629150" y="1606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7</a:t>
            </a:r>
            <a:endParaRPr lang="zh-CN" altLang="zh-CN"/>
          </a:p>
        </p:txBody>
      </p:sp>
      <p:sp>
        <p:nvSpPr>
          <p:cNvPr id="89121" name="Text Box 33"/>
          <p:cNvSpPr>
            <a:spLocks noChangeArrowheads="1"/>
          </p:cNvSpPr>
          <p:nvPr/>
        </p:nvSpPr>
        <p:spPr bwMode="auto">
          <a:xfrm>
            <a:off x="4905375" y="1606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0</a:t>
            </a:r>
            <a:endParaRPr lang="zh-CN" altLang="zh-CN"/>
          </a:p>
        </p:txBody>
      </p:sp>
      <p:sp>
        <p:nvSpPr>
          <p:cNvPr id="89122" name="Text Box 34"/>
          <p:cNvSpPr>
            <a:spLocks noChangeArrowheads="1"/>
          </p:cNvSpPr>
          <p:nvPr/>
        </p:nvSpPr>
        <p:spPr bwMode="auto">
          <a:xfrm>
            <a:off x="3546475" y="1776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11</a:t>
            </a:r>
            <a:endParaRPr lang="zh-CN" altLang="zh-CN"/>
          </a:p>
        </p:txBody>
      </p:sp>
      <p:sp>
        <p:nvSpPr>
          <p:cNvPr id="89123" name="Text Box 35"/>
          <p:cNvSpPr>
            <a:spLocks noChangeArrowheads="1"/>
          </p:cNvSpPr>
          <p:nvPr/>
        </p:nvSpPr>
        <p:spPr bwMode="auto">
          <a:xfrm>
            <a:off x="3927475" y="1776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22</a:t>
            </a:r>
            <a:endParaRPr lang="zh-CN" altLang="zh-CN"/>
          </a:p>
        </p:txBody>
      </p:sp>
      <p:sp>
        <p:nvSpPr>
          <p:cNvPr id="89124" name="Text Box 36"/>
          <p:cNvSpPr>
            <a:spLocks noChangeArrowheads="1"/>
          </p:cNvSpPr>
          <p:nvPr/>
        </p:nvSpPr>
        <p:spPr bwMode="auto">
          <a:xfrm>
            <a:off x="4308475" y="1776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33</a:t>
            </a:r>
            <a:endParaRPr lang="zh-CN" altLang="zh-CN"/>
          </a:p>
        </p:txBody>
      </p:sp>
      <p:sp>
        <p:nvSpPr>
          <p:cNvPr id="89125" name="Text Box 37"/>
          <p:cNvSpPr>
            <a:spLocks noChangeArrowheads="1"/>
          </p:cNvSpPr>
          <p:nvPr/>
        </p:nvSpPr>
        <p:spPr bwMode="auto">
          <a:xfrm>
            <a:off x="4689475" y="1776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44</a:t>
            </a:r>
            <a:endParaRPr lang="zh-CN" altLang="zh-CN"/>
          </a:p>
        </p:txBody>
      </p:sp>
      <p:grpSp>
        <p:nvGrpSpPr>
          <p:cNvPr id="89126" name="Group 38"/>
          <p:cNvGrpSpPr/>
          <p:nvPr/>
        </p:nvGrpSpPr>
        <p:grpSpPr bwMode="auto">
          <a:xfrm>
            <a:off x="5351463" y="3673475"/>
            <a:ext cx="1524000" cy="304800"/>
            <a:chOff x="0" y="0"/>
            <a:chExt cx="960" cy="192"/>
          </a:xfrm>
        </p:grpSpPr>
        <p:sp>
          <p:nvSpPr>
            <p:cNvPr id="89127" name="Rectangle 39"/>
            <p:cNvSpPr>
              <a:spLocks noChangeArrowheads="1"/>
            </p:cNvSpPr>
            <p:nvPr/>
          </p:nvSpPr>
          <p:spPr bwMode="auto">
            <a:xfrm>
              <a:off x="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28" name="Rectangle 40"/>
            <p:cNvSpPr>
              <a:spLocks noChangeArrowheads="1"/>
            </p:cNvSpPr>
            <p:nvPr/>
          </p:nvSpPr>
          <p:spPr bwMode="auto">
            <a:xfrm>
              <a:off x="24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29" name="Rectangle 41"/>
            <p:cNvSpPr>
              <a:spLocks noChangeArrowheads="1"/>
            </p:cNvSpPr>
            <p:nvPr/>
          </p:nvSpPr>
          <p:spPr bwMode="auto">
            <a:xfrm>
              <a:off x="48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30" name="Rectangle 42"/>
            <p:cNvSpPr>
              <a:spLocks noChangeArrowheads="1"/>
            </p:cNvSpPr>
            <p:nvPr/>
          </p:nvSpPr>
          <p:spPr bwMode="auto">
            <a:xfrm>
              <a:off x="72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sp>
        <p:nvSpPr>
          <p:cNvPr id="89131" name="Text Box 43"/>
          <p:cNvSpPr>
            <a:spLocks noChangeArrowheads="1"/>
          </p:cNvSpPr>
          <p:nvPr/>
        </p:nvSpPr>
        <p:spPr bwMode="auto">
          <a:xfrm>
            <a:off x="5262563" y="3511550"/>
            <a:ext cx="320675" cy="214313"/>
          </a:xfrm>
          <a:prstGeom prst="rect">
            <a:avLst/>
          </a:prstGeom>
          <a:noFill/>
          <a:ln w="9525">
            <a:noFill/>
            <a:miter lim="800000"/>
          </a:ln>
        </p:spPr>
        <p:txBody>
          <a:bodyPr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31</a:t>
            </a:r>
            <a:endParaRPr lang="zh-CN" altLang="zh-CN"/>
          </a:p>
        </p:txBody>
      </p:sp>
      <p:sp>
        <p:nvSpPr>
          <p:cNvPr id="89132" name="Text Box 44"/>
          <p:cNvSpPr>
            <a:spLocks noChangeArrowheads="1"/>
          </p:cNvSpPr>
          <p:nvPr/>
        </p:nvSpPr>
        <p:spPr bwMode="auto">
          <a:xfrm>
            <a:off x="5505450"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24</a:t>
            </a:r>
            <a:endParaRPr lang="zh-CN" altLang="zh-CN"/>
          </a:p>
        </p:txBody>
      </p:sp>
      <p:sp>
        <p:nvSpPr>
          <p:cNvPr id="89133" name="Text Box 45"/>
          <p:cNvSpPr>
            <a:spLocks noChangeArrowheads="1"/>
          </p:cNvSpPr>
          <p:nvPr/>
        </p:nvSpPr>
        <p:spPr bwMode="auto">
          <a:xfrm>
            <a:off x="5664200"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23</a:t>
            </a:r>
            <a:endParaRPr lang="zh-CN" altLang="zh-CN"/>
          </a:p>
        </p:txBody>
      </p:sp>
      <p:sp>
        <p:nvSpPr>
          <p:cNvPr id="89134" name="Text Box 46"/>
          <p:cNvSpPr>
            <a:spLocks noChangeArrowheads="1"/>
          </p:cNvSpPr>
          <p:nvPr/>
        </p:nvSpPr>
        <p:spPr bwMode="auto">
          <a:xfrm>
            <a:off x="5883275"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16</a:t>
            </a:r>
            <a:endParaRPr lang="zh-CN" altLang="zh-CN"/>
          </a:p>
        </p:txBody>
      </p:sp>
      <p:sp>
        <p:nvSpPr>
          <p:cNvPr id="89135" name="Text Box 47"/>
          <p:cNvSpPr>
            <a:spLocks noChangeArrowheads="1"/>
          </p:cNvSpPr>
          <p:nvPr/>
        </p:nvSpPr>
        <p:spPr bwMode="auto">
          <a:xfrm>
            <a:off x="6042025"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15</a:t>
            </a:r>
            <a:endParaRPr lang="zh-CN" altLang="zh-CN"/>
          </a:p>
        </p:txBody>
      </p:sp>
      <p:sp>
        <p:nvSpPr>
          <p:cNvPr id="89136" name="Text Box 48"/>
          <p:cNvSpPr>
            <a:spLocks noChangeArrowheads="1"/>
          </p:cNvSpPr>
          <p:nvPr/>
        </p:nvSpPr>
        <p:spPr bwMode="auto">
          <a:xfrm>
            <a:off x="6316663" y="3511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8</a:t>
            </a:r>
            <a:endParaRPr lang="zh-CN" altLang="zh-CN"/>
          </a:p>
        </p:txBody>
      </p:sp>
      <p:sp>
        <p:nvSpPr>
          <p:cNvPr id="89137" name="Text Box 49"/>
          <p:cNvSpPr>
            <a:spLocks noChangeArrowheads="1"/>
          </p:cNvSpPr>
          <p:nvPr/>
        </p:nvSpPr>
        <p:spPr bwMode="auto">
          <a:xfrm>
            <a:off x="6429375" y="3511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7</a:t>
            </a:r>
            <a:endParaRPr lang="zh-CN" altLang="zh-CN"/>
          </a:p>
        </p:txBody>
      </p:sp>
      <p:sp>
        <p:nvSpPr>
          <p:cNvPr id="89138" name="Text Box 50"/>
          <p:cNvSpPr>
            <a:spLocks noChangeArrowheads="1"/>
          </p:cNvSpPr>
          <p:nvPr/>
        </p:nvSpPr>
        <p:spPr bwMode="auto">
          <a:xfrm>
            <a:off x="6705600" y="3511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0</a:t>
            </a:r>
            <a:endParaRPr lang="zh-CN" altLang="zh-CN"/>
          </a:p>
        </p:txBody>
      </p:sp>
      <p:sp>
        <p:nvSpPr>
          <p:cNvPr id="89139" name="Text Box 51"/>
          <p:cNvSpPr>
            <a:spLocks noChangeArrowheads="1"/>
          </p:cNvSpPr>
          <p:nvPr/>
        </p:nvSpPr>
        <p:spPr bwMode="auto">
          <a:xfrm>
            <a:off x="53467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11</a:t>
            </a:r>
            <a:endParaRPr lang="zh-CN" altLang="zh-CN"/>
          </a:p>
        </p:txBody>
      </p:sp>
      <p:sp>
        <p:nvSpPr>
          <p:cNvPr id="89140" name="Text Box 52"/>
          <p:cNvSpPr>
            <a:spLocks noChangeArrowheads="1"/>
          </p:cNvSpPr>
          <p:nvPr/>
        </p:nvSpPr>
        <p:spPr bwMode="auto">
          <a:xfrm>
            <a:off x="57277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22</a:t>
            </a:r>
            <a:endParaRPr lang="zh-CN" altLang="zh-CN"/>
          </a:p>
        </p:txBody>
      </p:sp>
      <p:sp>
        <p:nvSpPr>
          <p:cNvPr id="89141" name="Text Box 53"/>
          <p:cNvSpPr>
            <a:spLocks noChangeArrowheads="1"/>
          </p:cNvSpPr>
          <p:nvPr/>
        </p:nvSpPr>
        <p:spPr bwMode="auto">
          <a:xfrm>
            <a:off x="61087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33</a:t>
            </a:r>
            <a:endParaRPr lang="zh-CN" altLang="zh-CN"/>
          </a:p>
        </p:txBody>
      </p:sp>
      <p:sp>
        <p:nvSpPr>
          <p:cNvPr id="89142" name="Text Box 54"/>
          <p:cNvSpPr>
            <a:spLocks noChangeArrowheads="1"/>
          </p:cNvSpPr>
          <p:nvPr/>
        </p:nvSpPr>
        <p:spPr bwMode="auto">
          <a:xfrm>
            <a:off x="64897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44</a:t>
            </a:r>
            <a:endParaRPr lang="zh-CN" altLang="zh-CN"/>
          </a:p>
        </p:txBody>
      </p:sp>
      <p:grpSp>
        <p:nvGrpSpPr>
          <p:cNvPr id="89143" name="Group 55"/>
          <p:cNvGrpSpPr/>
          <p:nvPr/>
        </p:nvGrpSpPr>
        <p:grpSpPr bwMode="auto">
          <a:xfrm>
            <a:off x="1770063" y="3673475"/>
            <a:ext cx="1524000" cy="304800"/>
            <a:chOff x="0" y="0"/>
            <a:chExt cx="960" cy="192"/>
          </a:xfrm>
        </p:grpSpPr>
        <p:sp>
          <p:nvSpPr>
            <p:cNvPr id="89144" name="Rectangle 56"/>
            <p:cNvSpPr>
              <a:spLocks noChangeArrowheads="1"/>
            </p:cNvSpPr>
            <p:nvPr/>
          </p:nvSpPr>
          <p:spPr bwMode="auto">
            <a:xfrm>
              <a:off x="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45" name="Rectangle 57"/>
            <p:cNvSpPr>
              <a:spLocks noChangeArrowheads="1"/>
            </p:cNvSpPr>
            <p:nvPr/>
          </p:nvSpPr>
          <p:spPr bwMode="auto">
            <a:xfrm>
              <a:off x="24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46" name="Rectangle 58"/>
            <p:cNvSpPr>
              <a:spLocks noChangeArrowheads="1"/>
            </p:cNvSpPr>
            <p:nvPr/>
          </p:nvSpPr>
          <p:spPr bwMode="auto">
            <a:xfrm>
              <a:off x="48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47" name="Rectangle 59"/>
            <p:cNvSpPr>
              <a:spLocks noChangeArrowheads="1"/>
            </p:cNvSpPr>
            <p:nvPr/>
          </p:nvSpPr>
          <p:spPr bwMode="auto">
            <a:xfrm>
              <a:off x="72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sp>
        <p:nvSpPr>
          <p:cNvPr id="89148" name="Text Box 60"/>
          <p:cNvSpPr>
            <a:spLocks noChangeArrowheads="1"/>
          </p:cNvSpPr>
          <p:nvPr/>
        </p:nvSpPr>
        <p:spPr bwMode="auto">
          <a:xfrm>
            <a:off x="1681163" y="3511550"/>
            <a:ext cx="320675" cy="214313"/>
          </a:xfrm>
          <a:prstGeom prst="rect">
            <a:avLst/>
          </a:prstGeom>
          <a:noFill/>
          <a:ln w="9525">
            <a:noFill/>
            <a:miter lim="800000"/>
          </a:ln>
        </p:spPr>
        <p:txBody>
          <a:bodyPr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31</a:t>
            </a:r>
            <a:endParaRPr lang="zh-CN" altLang="zh-CN"/>
          </a:p>
        </p:txBody>
      </p:sp>
      <p:sp>
        <p:nvSpPr>
          <p:cNvPr id="89149" name="Text Box 61"/>
          <p:cNvSpPr>
            <a:spLocks noChangeArrowheads="1"/>
          </p:cNvSpPr>
          <p:nvPr/>
        </p:nvSpPr>
        <p:spPr bwMode="auto">
          <a:xfrm>
            <a:off x="1924050"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24</a:t>
            </a:r>
            <a:endParaRPr lang="zh-CN" altLang="zh-CN"/>
          </a:p>
        </p:txBody>
      </p:sp>
      <p:sp>
        <p:nvSpPr>
          <p:cNvPr id="89150" name="Text Box 62"/>
          <p:cNvSpPr>
            <a:spLocks noChangeArrowheads="1"/>
          </p:cNvSpPr>
          <p:nvPr/>
        </p:nvSpPr>
        <p:spPr bwMode="auto">
          <a:xfrm>
            <a:off x="2082800"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23</a:t>
            </a:r>
            <a:endParaRPr lang="zh-CN" altLang="zh-CN"/>
          </a:p>
        </p:txBody>
      </p:sp>
      <p:sp>
        <p:nvSpPr>
          <p:cNvPr id="89151" name="Text Box 63"/>
          <p:cNvSpPr>
            <a:spLocks noChangeArrowheads="1"/>
          </p:cNvSpPr>
          <p:nvPr/>
        </p:nvSpPr>
        <p:spPr bwMode="auto">
          <a:xfrm>
            <a:off x="2301875"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16</a:t>
            </a:r>
            <a:endParaRPr lang="zh-CN" altLang="zh-CN"/>
          </a:p>
        </p:txBody>
      </p:sp>
      <p:sp>
        <p:nvSpPr>
          <p:cNvPr id="89152" name="Text Box 64"/>
          <p:cNvSpPr>
            <a:spLocks noChangeArrowheads="1"/>
          </p:cNvSpPr>
          <p:nvPr/>
        </p:nvSpPr>
        <p:spPr bwMode="auto">
          <a:xfrm>
            <a:off x="2460625" y="35115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15</a:t>
            </a:r>
            <a:endParaRPr lang="zh-CN" altLang="zh-CN"/>
          </a:p>
        </p:txBody>
      </p:sp>
      <p:sp>
        <p:nvSpPr>
          <p:cNvPr id="89153" name="Text Box 65"/>
          <p:cNvSpPr>
            <a:spLocks noChangeArrowheads="1"/>
          </p:cNvSpPr>
          <p:nvPr/>
        </p:nvSpPr>
        <p:spPr bwMode="auto">
          <a:xfrm>
            <a:off x="2735263" y="3511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8</a:t>
            </a:r>
            <a:endParaRPr lang="zh-CN" altLang="zh-CN"/>
          </a:p>
        </p:txBody>
      </p:sp>
      <p:sp>
        <p:nvSpPr>
          <p:cNvPr id="89154" name="Text Box 66"/>
          <p:cNvSpPr>
            <a:spLocks noChangeArrowheads="1"/>
          </p:cNvSpPr>
          <p:nvPr/>
        </p:nvSpPr>
        <p:spPr bwMode="auto">
          <a:xfrm>
            <a:off x="2847975" y="3511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7</a:t>
            </a:r>
            <a:endParaRPr lang="zh-CN" altLang="zh-CN"/>
          </a:p>
        </p:txBody>
      </p:sp>
      <p:sp>
        <p:nvSpPr>
          <p:cNvPr id="89155" name="Text Box 67"/>
          <p:cNvSpPr>
            <a:spLocks noChangeArrowheads="1"/>
          </p:cNvSpPr>
          <p:nvPr/>
        </p:nvSpPr>
        <p:spPr bwMode="auto">
          <a:xfrm>
            <a:off x="3124200" y="35115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0</a:t>
            </a:r>
            <a:endParaRPr lang="zh-CN" altLang="zh-CN"/>
          </a:p>
        </p:txBody>
      </p:sp>
      <p:sp>
        <p:nvSpPr>
          <p:cNvPr id="89156" name="Text Box 68"/>
          <p:cNvSpPr>
            <a:spLocks noChangeArrowheads="1"/>
          </p:cNvSpPr>
          <p:nvPr/>
        </p:nvSpPr>
        <p:spPr bwMode="auto">
          <a:xfrm>
            <a:off x="17653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11</a:t>
            </a:r>
            <a:endParaRPr lang="zh-CN" altLang="zh-CN"/>
          </a:p>
        </p:txBody>
      </p:sp>
      <p:sp>
        <p:nvSpPr>
          <p:cNvPr id="89157" name="Text Box 69"/>
          <p:cNvSpPr>
            <a:spLocks noChangeArrowheads="1"/>
          </p:cNvSpPr>
          <p:nvPr/>
        </p:nvSpPr>
        <p:spPr bwMode="auto">
          <a:xfrm>
            <a:off x="21463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22</a:t>
            </a:r>
            <a:endParaRPr lang="zh-CN" altLang="zh-CN"/>
          </a:p>
        </p:txBody>
      </p:sp>
      <p:sp>
        <p:nvSpPr>
          <p:cNvPr id="89158" name="Text Box 70"/>
          <p:cNvSpPr>
            <a:spLocks noChangeArrowheads="1"/>
          </p:cNvSpPr>
          <p:nvPr/>
        </p:nvSpPr>
        <p:spPr bwMode="auto">
          <a:xfrm>
            <a:off x="25273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33</a:t>
            </a:r>
            <a:endParaRPr lang="zh-CN" altLang="zh-CN"/>
          </a:p>
        </p:txBody>
      </p:sp>
      <p:sp>
        <p:nvSpPr>
          <p:cNvPr id="89159" name="Text Box 71"/>
          <p:cNvSpPr>
            <a:spLocks noChangeArrowheads="1"/>
          </p:cNvSpPr>
          <p:nvPr/>
        </p:nvSpPr>
        <p:spPr bwMode="auto">
          <a:xfrm>
            <a:off x="2908300" y="36814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44</a:t>
            </a:r>
            <a:endParaRPr lang="zh-CN" altLang="zh-CN"/>
          </a:p>
        </p:txBody>
      </p:sp>
      <p:grpSp>
        <p:nvGrpSpPr>
          <p:cNvPr id="89160" name="Group 72"/>
          <p:cNvGrpSpPr/>
          <p:nvPr/>
        </p:nvGrpSpPr>
        <p:grpSpPr bwMode="auto">
          <a:xfrm>
            <a:off x="1770063" y="4740275"/>
            <a:ext cx="1524000" cy="304800"/>
            <a:chOff x="0" y="0"/>
            <a:chExt cx="960" cy="192"/>
          </a:xfrm>
        </p:grpSpPr>
        <p:sp>
          <p:nvSpPr>
            <p:cNvPr id="89161" name="Rectangle 73"/>
            <p:cNvSpPr>
              <a:spLocks noChangeArrowheads="1"/>
            </p:cNvSpPr>
            <p:nvPr/>
          </p:nvSpPr>
          <p:spPr bwMode="auto">
            <a:xfrm>
              <a:off x="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62" name="Rectangle 74"/>
            <p:cNvSpPr>
              <a:spLocks noChangeArrowheads="1"/>
            </p:cNvSpPr>
            <p:nvPr/>
          </p:nvSpPr>
          <p:spPr bwMode="auto">
            <a:xfrm>
              <a:off x="24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63" name="Rectangle 75"/>
            <p:cNvSpPr>
              <a:spLocks noChangeArrowheads="1"/>
            </p:cNvSpPr>
            <p:nvPr/>
          </p:nvSpPr>
          <p:spPr bwMode="auto">
            <a:xfrm>
              <a:off x="48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64" name="Rectangle 76"/>
            <p:cNvSpPr>
              <a:spLocks noChangeArrowheads="1"/>
            </p:cNvSpPr>
            <p:nvPr/>
          </p:nvSpPr>
          <p:spPr bwMode="auto">
            <a:xfrm>
              <a:off x="72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sp>
        <p:nvSpPr>
          <p:cNvPr id="89165" name="Text Box 77"/>
          <p:cNvSpPr>
            <a:spLocks noChangeArrowheads="1"/>
          </p:cNvSpPr>
          <p:nvPr/>
        </p:nvSpPr>
        <p:spPr bwMode="auto">
          <a:xfrm>
            <a:off x="1681163" y="4578350"/>
            <a:ext cx="320675" cy="214313"/>
          </a:xfrm>
          <a:prstGeom prst="rect">
            <a:avLst/>
          </a:prstGeom>
          <a:noFill/>
          <a:ln w="9525">
            <a:noFill/>
            <a:miter lim="800000"/>
          </a:ln>
        </p:spPr>
        <p:txBody>
          <a:bodyPr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31</a:t>
            </a:r>
            <a:endParaRPr lang="zh-CN" altLang="zh-CN"/>
          </a:p>
        </p:txBody>
      </p:sp>
      <p:sp>
        <p:nvSpPr>
          <p:cNvPr id="89166" name="Text Box 78"/>
          <p:cNvSpPr>
            <a:spLocks noChangeArrowheads="1"/>
          </p:cNvSpPr>
          <p:nvPr/>
        </p:nvSpPr>
        <p:spPr bwMode="auto">
          <a:xfrm>
            <a:off x="1924050"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24</a:t>
            </a:r>
            <a:endParaRPr lang="zh-CN" altLang="zh-CN"/>
          </a:p>
        </p:txBody>
      </p:sp>
      <p:sp>
        <p:nvSpPr>
          <p:cNvPr id="89167" name="Text Box 79"/>
          <p:cNvSpPr>
            <a:spLocks noChangeArrowheads="1"/>
          </p:cNvSpPr>
          <p:nvPr/>
        </p:nvSpPr>
        <p:spPr bwMode="auto">
          <a:xfrm>
            <a:off x="2082800"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23</a:t>
            </a:r>
            <a:endParaRPr lang="zh-CN" altLang="zh-CN"/>
          </a:p>
        </p:txBody>
      </p:sp>
      <p:sp>
        <p:nvSpPr>
          <p:cNvPr id="89168" name="Text Box 80"/>
          <p:cNvSpPr>
            <a:spLocks noChangeArrowheads="1"/>
          </p:cNvSpPr>
          <p:nvPr/>
        </p:nvSpPr>
        <p:spPr bwMode="auto">
          <a:xfrm>
            <a:off x="2301875"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16</a:t>
            </a:r>
            <a:endParaRPr lang="zh-CN" altLang="zh-CN"/>
          </a:p>
        </p:txBody>
      </p:sp>
      <p:sp>
        <p:nvSpPr>
          <p:cNvPr id="89169" name="Text Box 81"/>
          <p:cNvSpPr>
            <a:spLocks noChangeArrowheads="1"/>
          </p:cNvSpPr>
          <p:nvPr/>
        </p:nvSpPr>
        <p:spPr bwMode="auto">
          <a:xfrm>
            <a:off x="2460625"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15</a:t>
            </a:r>
            <a:endParaRPr lang="zh-CN" altLang="zh-CN"/>
          </a:p>
        </p:txBody>
      </p:sp>
      <p:sp>
        <p:nvSpPr>
          <p:cNvPr id="89170" name="Text Box 82"/>
          <p:cNvSpPr>
            <a:spLocks noChangeArrowheads="1"/>
          </p:cNvSpPr>
          <p:nvPr/>
        </p:nvSpPr>
        <p:spPr bwMode="auto">
          <a:xfrm>
            <a:off x="2735263" y="45783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8</a:t>
            </a:r>
            <a:endParaRPr lang="zh-CN" altLang="zh-CN"/>
          </a:p>
        </p:txBody>
      </p:sp>
      <p:sp>
        <p:nvSpPr>
          <p:cNvPr id="89171" name="Text Box 83"/>
          <p:cNvSpPr>
            <a:spLocks noChangeArrowheads="1"/>
          </p:cNvSpPr>
          <p:nvPr/>
        </p:nvSpPr>
        <p:spPr bwMode="auto">
          <a:xfrm>
            <a:off x="2847975" y="45783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7</a:t>
            </a:r>
            <a:endParaRPr lang="zh-CN" altLang="zh-CN"/>
          </a:p>
        </p:txBody>
      </p:sp>
      <p:sp>
        <p:nvSpPr>
          <p:cNvPr id="89172" name="Text Box 84"/>
          <p:cNvSpPr>
            <a:spLocks noChangeArrowheads="1"/>
          </p:cNvSpPr>
          <p:nvPr/>
        </p:nvSpPr>
        <p:spPr bwMode="auto">
          <a:xfrm>
            <a:off x="3124200" y="45783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0</a:t>
            </a:r>
            <a:endParaRPr lang="zh-CN" altLang="zh-CN"/>
          </a:p>
        </p:txBody>
      </p:sp>
      <p:sp>
        <p:nvSpPr>
          <p:cNvPr id="89173" name="Text Box 85"/>
          <p:cNvSpPr>
            <a:spLocks noChangeArrowheads="1"/>
          </p:cNvSpPr>
          <p:nvPr/>
        </p:nvSpPr>
        <p:spPr bwMode="auto">
          <a:xfrm>
            <a:off x="17653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00</a:t>
            </a:r>
            <a:endParaRPr lang="zh-CN" altLang="zh-CN"/>
          </a:p>
        </p:txBody>
      </p:sp>
      <p:sp>
        <p:nvSpPr>
          <p:cNvPr id="89174" name="Text Box 86"/>
          <p:cNvSpPr>
            <a:spLocks noChangeArrowheads="1"/>
          </p:cNvSpPr>
          <p:nvPr/>
        </p:nvSpPr>
        <p:spPr bwMode="auto">
          <a:xfrm>
            <a:off x="21463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00</a:t>
            </a:r>
            <a:endParaRPr lang="zh-CN" altLang="zh-CN"/>
          </a:p>
        </p:txBody>
      </p:sp>
      <p:sp>
        <p:nvSpPr>
          <p:cNvPr id="89175" name="Text Box 87"/>
          <p:cNvSpPr>
            <a:spLocks noChangeArrowheads="1"/>
          </p:cNvSpPr>
          <p:nvPr/>
        </p:nvSpPr>
        <p:spPr bwMode="auto">
          <a:xfrm>
            <a:off x="25273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00</a:t>
            </a:r>
            <a:endParaRPr lang="zh-CN" altLang="zh-CN"/>
          </a:p>
        </p:txBody>
      </p:sp>
      <p:sp>
        <p:nvSpPr>
          <p:cNvPr id="89176" name="Text Box 88"/>
          <p:cNvSpPr>
            <a:spLocks noChangeArrowheads="1"/>
          </p:cNvSpPr>
          <p:nvPr/>
        </p:nvSpPr>
        <p:spPr bwMode="auto">
          <a:xfrm>
            <a:off x="29083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44</a:t>
            </a:r>
            <a:endParaRPr lang="zh-CN" altLang="zh-CN"/>
          </a:p>
        </p:txBody>
      </p:sp>
      <p:grpSp>
        <p:nvGrpSpPr>
          <p:cNvPr id="89177" name="Group 89"/>
          <p:cNvGrpSpPr/>
          <p:nvPr/>
        </p:nvGrpSpPr>
        <p:grpSpPr bwMode="auto">
          <a:xfrm>
            <a:off x="5351463" y="4740275"/>
            <a:ext cx="1524000" cy="304800"/>
            <a:chOff x="0" y="0"/>
            <a:chExt cx="960" cy="192"/>
          </a:xfrm>
        </p:grpSpPr>
        <p:sp>
          <p:nvSpPr>
            <p:cNvPr id="89178" name="Rectangle 90"/>
            <p:cNvSpPr>
              <a:spLocks noChangeArrowheads="1"/>
            </p:cNvSpPr>
            <p:nvPr/>
          </p:nvSpPr>
          <p:spPr bwMode="auto">
            <a:xfrm>
              <a:off x="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79" name="Rectangle 91"/>
            <p:cNvSpPr>
              <a:spLocks noChangeArrowheads="1"/>
            </p:cNvSpPr>
            <p:nvPr/>
          </p:nvSpPr>
          <p:spPr bwMode="auto">
            <a:xfrm>
              <a:off x="24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80" name="Rectangle 92"/>
            <p:cNvSpPr>
              <a:spLocks noChangeArrowheads="1"/>
            </p:cNvSpPr>
            <p:nvPr/>
          </p:nvSpPr>
          <p:spPr bwMode="auto">
            <a:xfrm>
              <a:off x="48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sp>
          <p:nvSpPr>
            <p:cNvPr id="89181" name="Rectangle 93"/>
            <p:cNvSpPr>
              <a:spLocks noChangeArrowheads="1"/>
            </p:cNvSpPr>
            <p:nvPr/>
          </p:nvSpPr>
          <p:spPr bwMode="auto">
            <a:xfrm>
              <a:off x="720" y="0"/>
              <a:ext cx="240" cy="192"/>
            </a:xfrm>
            <a:prstGeom prst="rect">
              <a:avLst/>
            </a:prstGeom>
            <a:solidFill>
              <a:schemeClr val="bg1"/>
            </a:solidFill>
            <a:ln w="12700" cmpd="sng">
              <a:solidFill>
                <a:schemeClr val="tx1"/>
              </a:solidFill>
              <a:miter lim="800000"/>
            </a:ln>
          </p:spPr>
          <p:txBody>
            <a:bodyPr wrap="none" anchor="ctr"/>
            <a:lstStyle/>
            <a:p>
              <a:pPr>
                <a:spcBef>
                  <a:spcPct val="50000"/>
                </a:spcBef>
                <a:buFont typeface="Wingdings" panose="05000000000000000000" pitchFamily="2" charset="2"/>
                <a:buChar char="Ø"/>
              </a:pPr>
              <a:endParaRPr lang="zh-CN" altLang="zh-CN">
                <a:solidFill>
                  <a:srgbClr val="000000"/>
                </a:solidFill>
                <a:sym typeface="Times New Roman" panose="02020603050405020304" pitchFamily="18" charset="0"/>
              </a:endParaRPr>
            </a:p>
          </p:txBody>
        </p:sp>
      </p:grpSp>
      <p:sp>
        <p:nvSpPr>
          <p:cNvPr id="89182" name="Text Box 94"/>
          <p:cNvSpPr>
            <a:spLocks noChangeArrowheads="1"/>
          </p:cNvSpPr>
          <p:nvPr/>
        </p:nvSpPr>
        <p:spPr bwMode="auto">
          <a:xfrm>
            <a:off x="5262563" y="4578350"/>
            <a:ext cx="320675" cy="214313"/>
          </a:xfrm>
          <a:prstGeom prst="rect">
            <a:avLst/>
          </a:prstGeom>
          <a:noFill/>
          <a:ln w="9525">
            <a:noFill/>
            <a:miter lim="800000"/>
          </a:ln>
        </p:spPr>
        <p:txBody>
          <a:bodyPr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31</a:t>
            </a:r>
            <a:endParaRPr lang="zh-CN" altLang="zh-CN"/>
          </a:p>
        </p:txBody>
      </p:sp>
      <p:sp>
        <p:nvSpPr>
          <p:cNvPr id="89183" name="Text Box 95"/>
          <p:cNvSpPr>
            <a:spLocks noChangeArrowheads="1"/>
          </p:cNvSpPr>
          <p:nvPr/>
        </p:nvSpPr>
        <p:spPr bwMode="auto">
          <a:xfrm>
            <a:off x="5505450"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24</a:t>
            </a:r>
            <a:endParaRPr lang="zh-CN" altLang="zh-CN"/>
          </a:p>
        </p:txBody>
      </p:sp>
      <p:sp>
        <p:nvSpPr>
          <p:cNvPr id="89184" name="Text Box 96"/>
          <p:cNvSpPr>
            <a:spLocks noChangeArrowheads="1"/>
          </p:cNvSpPr>
          <p:nvPr/>
        </p:nvSpPr>
        <p:spPr bwMode="auto">
          <a:xfrm>
            <a:off x="5664200"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23</a:t>
            </a:r>
            <a:endParaRPr lang="zh-CN" altLang="zh-CN"/>
          </a:p>
        </p:txBody>
      </p:sp>
      <p:sp>
        <p:nvSpPr>
          <p:cNvPr id="89185" name="Text Box 97"/>
          <p:cNvSpPr>
            <a:spLocks noChangeArrowheads="1"/>
          </p:cNvSpPr>
          <p:nvPr/>
        </p:nvSpPr>
        <p:spPr bwMode="auto">
          <a:xfrm>
            <a:off x="5883275"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16</a:t>
            </a:r>
            <a:endParaRPr lang="zh-CN" altLang="zh-CN"/>
          </a:p>
        </p:txBody>
      </p:sp>
      <p:sp>
        <p:nvSpPr>
          <p:cNvPr id="89186" name="Text Box 98"/>
          <p:cNvSpPr>
            <a:spLocks noChangeArrowheads="1"/>
          </p:cNvSpPr>
          <p:nvPr/>
        </p:nvSpPr>
        <p:spPr bwMode="auto">
          <a:xfrm>
            <a:off x="6042025" y="4578350"/>
            <a:ext cx="304800"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15</a:t>
            </a:r>
            <a:endParaRPr lang="zh-CN" altLang="zh-CN"/>
          </a:p>
        </p:txBody>
      </p:sp>
      <p:sp>
        <p:nvSpPr>
          <p:cNvPr id="89187" name="Text Box 99"/>
          <p:cNvSpPr>
            <a:spLocks noChangeArrowheads="1"/>
          </p:cNvSpPr>
          <p:nvPr/>
        </p:nvSpPr>
        <p:spPr bwMode="auto">
          <a:xfrm>
            <a:off x="6316663" y="45783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8</a:t>
            </a:r>
            <a:endParaRPr lang="zh-CN" altLang="zh-CN"/>
          </a:p>
        </p:txBody>
      </p:sp>
      <p:sp>
        <p:nvSpPr>
          <p:cNvPr id="89188" name="Text Box 100"/>
          <p:cNvSpPr>
            <a:spLocks noChangeArrowheads="1"/>
          </p:cNvSpPr>
          <p:nvPr/>
        </p:nvSpPr>
        <p:spPr bwMode="auto">
          <a:xfrm>
            <a:off x="6429375" y="45783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7</a:t>
            </a:r>
            <a:endParaRPr lang="zh-CN" altLang="zh-CN"/>
          </a:p>
        </p:txBody>
      </p:sp>
      <p:sp>
        <p:nvSpPr>
          <p:cNvPr id="89189" name="Text Box 101"/>
          <p:cNvSpPr>
            <a:spLocks noChangeArrowheads="1"/>
          </p:cNvSpPr>
          <p:nvPr/>
        </p:nvSpPr>
        <p:spPr bwMode="auto">
          <a:xfrm>
            <a:off x="6705600" y="4578350"/>
            <a:ext cx="244475" cy="214313"/>
          </a:xfrm>
          <a:prstGeom prst="rect">
            <a:avLst/>
          </a:prstGeom>
          <a:noFill/>
          <a:ln w="9525">
            <a:noFill/>
            <a:miter lim="800000"/>
          </a:ln>
        </p:spPr>
        <p:txBody>
          <a:bodyPr wrap="none" anchor="ctr">
            <a:spAutoFit/>
          </a:bodyPr>
          <a:lstStyle/>
          <a:p>
            <a:pPr algn="ctr">
              <a:spcBef>
                <a:spcPct val="50000"/>
              </a:spcBef>
            </a:pPr>
            <a:r>
              <a:rPr lang="zh-CN" altLang="zh-CN" sz="800" b="1">
                <a:solidFill>
                  <a:schemeClr val="tx1"/>
                </a:solidFill>
                <a:latin typeface="Courier New" panose="02070309020205020404" pitchFamily="49" charset="0"/>
                <a:sym typeface="Courier New" panose="02070309020205020404" pitchFamily="49" charset="0"/>
              </a:rPr>
              <a:t>0</a:t>
            </a:r>
            <a:endParaRPr lang="zh-CN" altLang="zh-CN"/>
          </a:p>
        </p:txBody>
      </p:sp>
      <p:sp>
        <p:nvSpPr>
          <p:cNvPr id="89190" name="Text Box 102"/>
          <p:cNvSpPr>
            <a:spLocks noChangeArrowheads="1"/>
          </p:cNvSpPr>
          <p:nvPr/>
        </p:nvSpPr>
        <p:spPr bwMode="auto">
          <a:xfrm>
            <a:off x="53467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00</a:t>
            </a:r>
            <a:endParaRPr lang="zh-CN" altLang="zh-CN"/>
          </a:p>
        </p:txBody>
      </p:sp>
      <p:sp>
        <p:nvSpPr>
          <p:cNvPr id="89191" name="Text Box 103"/>
          <p:cNvSpPr>
            <a:spLocks noChangeArrowheads="1"/>
          </p:cNvSpPr>
          <p:nvPr/>
        </p:nvSpPr>
        <p:spPr bwMode="auto">
          <a:xfrm>
            <a:off x="57277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00</a:t>
            </a:r>
            <a:endParaRPr lang="zh-CN" altLang="zh-CN"/>
          </a:p>
        </p:txBody>
      </p:sp>
      <p:sp>
        <p:nvSpPr>
          <p:cNvPr id="89192" name="Text Box 104"/>
          <p:cNvSpPr>
            <a:spLocks noChangeArrowheads="1"/>
          </p:cNvSpPr>
          <p:nvPr/>
        </p:nvSpPr>
        <p:spPr bwMode="auto">
          <a:xfrm>
            <a:off x="61087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00</a:t>
            </a:r>
            <a:endParaRPr lang="zh-CN" altLang="zh-CN"/>
          </a:p>
        </p:txBody>
      </p:sp>
      <p:sp>
        <p:nvSpPr>
          <p:cNvPr id="89193" name="Text Box 105"/>
          <p:cNvSpPr>
            <a:spLocks noChangeArrowheads="1"/>
          </p:cNvSpPr>
          <p:nvPr/>
        </p:nvSpPr>
        <p:spPr bwMode="auto">
          <a:xfrm>
            <a:off x="6489700" y="4748213"/>
            <a:ext cx="396875" cy="304800"/>
          </a:xfrm>
          <a:prstGeom prst="rect">
            <a:avLst/>
          </a:prstGeom>
          <a:noFill/>
          <a:ln w="9525">
            <a:noFill/>
            <a:miter lim="800000"/>
          </a:ln>
        </p:spPr>
        <p:txBody>
          <a:bodyPr wrap="none" anchor="ctr">
            <a:spAutoFit/>
          </a:bodyPr>
          <a:lstStyle/>
          <a:p>
            <a:pPr algn="ctr">
              <a:spcBef>
                <a:spcPct val="50000"/>
              </a:spcBef>
            </a:pPr>
            <a:r>
              <a:rPr lang="zh-CN" altLang="zh-CN" sz="1400" b="1">
                <a:solidFill>
                  <a:schemeClr val="tx1"/>
                </a:solidFill>
                <a:latin typeface="Courier New" panose="02070309020205020404" pitchFamily="49" charset="0"/>
                <a:sym typeface="Courier New" panose="02070309020205020404" pitchFamily="49" charset="0"/>
              </a:rPr>
              <a:t>11</a:t>
            </a:r>
            <a:endParaRPr lang="zh-CN" altLang="zh-CN"/>
          </a:p>
        </p:txBody>
      </p:sp>
      <p:sp>
        <p:nvSpPr>
          <p:cNvPr id="89194" name="Text Box 106"/>
          <p:cNvSpPr>
            <a:spLocks noChangeArrowheads="1"/>
          </p:cNvSpPr>
          <p:nvPr/>
        </p:nvSpPr>
        <p:spPr bwMode="auto">
          <a:xfrm>
            <a:off x="2671763" y="5334000"/>
            <a:ext cx="1530350" cy="366713"/>
          </a:xfrm>
          <a:prstGeom prst="rect">
            <a:avLst/>
          </a:prstGeom>
          <a:noFill/>
          <a:ln w="9525">
            <a:noFill/>
            <a:miter lim="800000"/>
          </a:ln>
        </p:spPr>
        <p:txBody>
          <a:bodyPr wrap="none" anchor="ctr">
            <a:spAutoFit/>
          </a:bodyPr>
          <a:lstStyle/>
          <a:p>
            <a:pPr algn="ctr">
              <a:spcBef>
                <a:spcPct val="50000"/>
              </a:spcBef>
            </a:pPr>
            <a:r>
              <a:rPr lang="zh-CN" altLang="zh-CN" b="1">
                <a:solidFill>
                  <a:schemeClr val="tx1"/>
                </a:solidFill>
                <a:sym typeface="Times New Roman" panose="02020603050405020304" pitchFamily="18" charset="0"/>
              </a:rPr>
              <a:t>Little endian</a:t>
            </a:r>
            <a:endParaRPr lang="zh-CN" altLang="zh-CN"/>
          </a:p>
        </p:txBody>
      </p:sp>
      <p:sp>
        <p:nvSpPr>
          <p:cNvPr id="89195" name="Text Box 107"/>
          <p:cNvSpPr>
            <a:spLocks noChangeArrowheads="1"/>
          </p:cNvSpPr>
          <p:nvPr/>
        </p:nvSpPr>
        <p:spPr bwMode="auto">
          <a:xfrm>
            <a:off x="4424363" y="5334000"/>
            <a:ext cx="1352550" cy="366713"/>
          </a:xfrm>
          <a:prstGeom prst="rect">
            <a:avLst/>
          </a:prstGeom>
          <a:noFill/>
          <a:ln w="9525">
            <a:noFill/>
            <a:miter lim="800000"/>
          </a:ln>
        </p:spPr>
        <p:txBody>
          <a:bodyPr wrap="none" anchor="ctr">
            <a:spAutoFit/>
          </a:bodyPr>
          <a:lstStyle/>
          <a:p>
            <a:pPr algn="ctr">
              <a:spcBef>
                <a:spcPct val="50000"/>
              </a:spcBef>
            </a:pPr>
            <a:r>
              <a:rPr lang="zh-CN" altLang="zh-CN" b="1">
                <a:solidFill>
                  <a:schemeClr val="tx1"/>
                </a:solidFill>
                <a:sym typeface="Times New Roman" panose="02020603050405020304" pitchFamily="18" charset="0"/>
              </a:rPr>
              <a:t>Big endian</a:t>
            </a:r>
            <a:endParaRPr lang="zh-CN" altLang="zh-CN"/>
          </a:p>
        </p:txBody>
      </p:sp>
      <p:sp>
        <p:nvSpPr>
          <p:cNvPr id="89196" name="Text Box 108"/>
          <p:cNvSpPr>
            <a:spLocks noChangeArrowheads="1"/>
          </p:cNvSpPr>
          <p:nvPr/>
        </p:nvSpPr>
        <p:spPr bwMode="auto">
          <a:xfrm>
            <a:off x="766763" y="4740275"/>
            <a:ext cx="1006475" cy="304800"/>
          </a:xfrm>
          <a:prstGeom prst="rect">
            <a:avLst/>
          </a:prstGeom>
          <a:noFill/>
          <a:ln w="9525">
            <a:noFill/>
            <a:miter lim="800000"/>
          </a:ln>
        </p:spPr>
        <p:txBody>
          <a:bodyPr wrap="none" anchor="ctr">
            <a:spAutoFit/>
          </a:bodyPr>
          <a:lstStyle/>
          <a:p>
            <a:pPr algn="ctr"/>
            <a:r>
              <a:rPr lang="zh-CN" altLang="zh-CN" sz="1400" b="1">
                <a:solidFill>
                  <a:schemeClr val="tx1"/>
                </a:solidFill>
                <a:sym typeface="Times New Roman" panose="02020603050405020304" pitchFamily="18" charset="0"/>
              </a:rPr>
              <a:t>R2 = 0x44</a:t>
            </a:r>
            <a:endParaRPr lang="zh-CN" altLang="zh-CN"/>
          </a:p>
        </p:txBody>
      </p:sp>
      <p:sp>
        <p:nvSpPr>
          <p:cNvPr id="89197" name="Text Box 109"/>
          <p:cNvSpPr>
            <a:spLocks noChangeArrowheads="1"/>
          </p:cNvSpPr>
          <p:nvPr/>
        </p:nvSpPr>
        <p:spPr bwMode="auto">
          <a:xfrm>
            <a:off x="6862763" y="4740275"/>
            <a:ext cx="1006475" cy="304800"/>
          </a:xfrm>
          <a:prstGeom prst="rect">
            <a:avLst/>
          </a:prstGeom>
          <a:noFill/>
          <a:ln w="9525">
            <a:noFill/>
            <a:miter lim="800000"/>
          </a:ln>
        </p:spPr>
        <p:txBody>
          <a:bodyPr wrap="none" anchor="ctr">
            <a:spAutoFit/>
          </a:bodyPr>
          <a:lstStyle/>
          <a:p>
            <a:pPr algn="ctr"/>
            <a:r>
              <a:rPr lang="zh-CN" altLang="zh-CN" sz="1400" b="1">
                <a:solidFill>
                  <a:schemeClr val="tx1"/>
                </a:solidFill>
                <a:sym typeface="Times New Roman" panose="02020603050405020304" pitchFamily="18" charset="0"/>
              </a:rPr>
              <a:t>R2 = 0x11</a:t>
            </a:r>
            <a:endParaRPr lang="zh-CN" altLang="zh-CN"/>
          </a:p>
        </p:txBody>
      </p:sp>
      <p:sp>
        <p:nvSpPr>
          <p:cNvPr id="89198" name="Rectangle 110"/>
          <p:cNvSpPr>
            <a:spLocks noGrp="1" noChangeArrowheads="1"/>
          </p:cNvSpPr>
          <p:nvPr>
            <p:ph type="title" idx="4294967295"/>
          </p:nvPr>
        </p:nvSpPr>
        <p:spPr>
          <a:xfrm>
            <a:off x="381000" y="381000"/>
            <a:ext cx="8229600" cy="990600"/>
          </a:xfrm>
        </p:spPr>
        <p:txBody>
          <a:bodyPr tIns="10800" bIns="10800" anchor="ctr"/>
          <a:lstStyle/>
          <a:p>
            <a:pPr eaLnBrk="1" hangingPunct="1"/>
            <a:r>
              <a:rPr lang="zh-CN"/>
              <a:t>字节顺序</a:t>
            </a:r>
            <a:endParaRPr lang="zh-CN"/>
          </a:p>
        </p:txBody>
      </p:sp>
      <p:sp>
        <p:nvSpPr>
          <p:cNvPr id="2" name="文本框 1"/>
          <p:cNvSpPr txBox="1"/>
          <p:nvPr/>
        </p:nvSpPr>
        <p:spPr>
          <a:xfrm>
            <a:off x="1497330" y="5873750"/>
            <a:ext cx="6731635" cy="368300"/>
          </a:xfrm>
          <a:prstGeom prst="rect">
            <a:avLst/>
          </a:prstGeom>
          <a:noFill/>
        </p:spPr>
        <p:txBody>
          <a:bodyPr wrap="square" rtlCol="0">
            <a:spAutoFit/>
          </a:bodyPr>
          <a:p>
            <a:r>
              <a:rPr lang="en-US" altLang="zh-CN"/>
              <a:t>arm</a:t>
            </a:r>
            <a:r>
              <a:rPr lang="zh-CN" altLang="en-US"/>
              <a:t>默认是小端</a:t>
            </a: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93186" name="Rectangle 2"/>
          <p:cNvSpPr>
            <a:spLocks noGrp="1" noChangeArrowheads="1"/>
          </p:cNvSpPr>
          <p:nvPr>
            <p:ph type="title" idx="4294967295"/>
          </p:nvPr>
        </p:nvSpPr>
        <p:spPr/>
        <p:txBody>
          <a:bodyPr/>
          <a:lstStyle/>
          <a:p>
            <a:pPr eaLnBrk="1" hangingPunct="1"/>
            <a:r>
              <a:rPr lang="en-US"/>
              <a:t> </a:t>
            </a:r>
            <a:endParaRPr lang="zh-CN" altLang="en-US"/>
          </a:p>
        </p:txBody>
      </p:sp>
      <p:sp>
        <p:nvSpPr>
          <p:cNvPr id="93187" name="Rectangle 3"/>
          <p:cNvSpPr>
            <a:spLocks noGrp="1" noChangeArrowheads="1"/>
          </p:cNvSpPr>
          <p:nvPr>
            <p:ph type="body" idx="1"/>
          </p:nvPr>
        </p:nvSpPr>
        <p:spPr>
          <a:xfrm>
            <a:off x="457200" y="1219200"/>
            <a:ext cx="8229600" cy="4910138"/>
          </a:xfrm>
        </p:spPr>
        <p:txBody>
          <a:bodyPr/>
          <a:lstStyle/>
          <a:p>
            <a:pPr marL="273050" indent="-273050" algn="l" eaLnBrk="1" hangingPunct="1"/>
            <a:r>
              <a:rPr lang="en-US" sz="3200"/>
              <a:t>ARM</a:t>
            </a:r>
            <a:r>
              <a:rPr lang="zh-CN" altLang="en-US" sz="3200"/>
              <a:t>公司简介</a:t>
            </a:r>
            <a:endParaRPr lang="zh-CN" altLang="en-US" sz="3200"/>
          </a:p>
          <a:p>
            <a:pPr marL="273050" indent="-273050" algn="l" eaLnBrk="1" hangingPunct="1"/>
            <a:r>
              <a:rPr lang="zh-CN" altLang="en-US" sz="3200"/>
              <a:t>	</a:t>
            </a:r>
            <a:r>
              <a:rPr lang="zh-CN" altLang="en-US"/>
              <a:t>编程模型</a:t>
            </a:r>
            <a:endParaRPr lang="zh-CN" altLang="en-US"/>
          </a:p>
          <a:p>
            <a:pPr marL="273050" indent="-273050" algn="l" eaLnBrk="1" hangingPunct="1">
              <a:buFont typeface="Wingdings 3" panose="05040102010807070707" pitchFamily="18" charset="2"/>
              <a:buChar char=""/>
            </a:pPr>
            <a:r>
              <a:rPr lang="zh-CN" altLang="en-US"/>
              <a:t>指令集</a:t>
            </a:r>
            <a:endParaRPr lang="zh-CN" altLang="en-US"/>
          </a:p>
          <a:p>
            <a:pPr marL="273050" indent="-273050" algn="l" eaLnBrk="1" hangingPunct="1"/>
            <a:r>
              <a:rPr lang="zh-CN" altLang="en-US"/>
              <a:t>	系统设计</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zh-CN"/>
              <a:t>www.embedu.org</a:t>
            </a:r>
            <a:endParaRPr lang="zh-CN" altLang="zh-CN" sz="1800">
              <a:solidFill>
                <a:srgbClr val="E30C07"/>
              </a:solidFill>
            </a:endParaRPr>
          </a:p>
        </p:txBody>
      </p:sp>
      <p:sp>
        <p:nvSpPr>
          <p:cNvPr id="94210" name="Rectangle 2"/>
          <p:cNvSpPr>
            <a:spLocks noGrp="1" noChangeArrowheads="1"/>
          </p:cNvSpPr>
          <p:nvPr>
            <p:ph type="title" idx="4294967295"/>
          </p:nvPr>
        </p:nvSpPr>
        <p:spPr>
          <a:xfrm>
            <a:off x="457200" y="533400"/>
            <a:ext cx="8229600" cy="762000"/>
          </a:xfrm>
        </p:spPr>
        <p:txBody>
          <a:bodyPr lIns="92075" tIns="46038" rIns="92075" bIns="46038" anchor="ctr"/>
          <a:lstStyle/>
          <a:p>
            <a:pPr eaLnBrk="1" hangingPunct="1"/>
            <a:r>
              <a:rPr lang="en-US"/>
              <a:t>ARM </a:t>
            </a:r>
            <a:r>
              <a:rPr lang="zh-CN" altLang="en-US"/>
              <a:t>指令集</a:t>
            </a:r>
            <a:endParaRPr lang="zh-CN" altLang="en-US"/>
          </a:p>
        </p:txBody>
      </p:sp>
      <p:sp>
        <p:nvSpPr>
          <p:cNvPr id="94211" name="Rectangle 3"/>
          <p:cNvSpPr>
            <a:spLocks noGrp="1" noChangeArrowheads="1"/>
          </p:cNvSpPr>
          <p:nvPr>
            <p:ph type="body" idx="1"/>
          </p:nvPr>
        </p:nvSpPr>
        <p:spPr>
          <a:xfrm>
            <a:off x="304800" y="1295400"/>
            <a:ext cx="8382000" cy="5105400"/>
          </a:xfrm>
        </p:spPr>
        <p:txBody>
          <a:bodyPr lIns="92075" tIns="46038" rIns="92075" bIns="46038" anchor="ctr"/>
          <a:lstStyle/>
          <a:p>
            <a:pPr marL="342900" indent="-342900" algn="l" eaLnBrk="1" hangingPunct="1">
              <a:buFont typeface="Wingdings 3" panose="05040102010807070707" pitchFamily="18" charset="2"/>
              <a:buChar char=""/>
            </a:pPr>
            <a:r>
              <a:rPr lang="zh-CN" altLang="en-US" sz="2000"/>
              <a:t>所有</a:t>
            </a:r>
            <a:r>
              <a:rPr lang="en-US" sz="2000"/>
              <a:t>ARM</a:t>
            </a:r>
            <a:r>
              <a:rPr lang="zh-CN" altLang="en-US" sz="2000"/>
              <a:t>指令均为</a:t>
            </a:r>
            <a:r>
              <a:rPr lang="en-US" sz="2000"/>
              <a:t>32-bits</a:t>
            </a:r>
            <a:r>
              <a:rPr lang="zh-CN" altLang="en-US" sz="2000"/>
              <a:t>长</a:t>
            </a:r>
            <a:endParaRPr lang="zh-CN" altLang="en-US" sz="2000"/>
          </a:p>
          <a:p>
            <a:pPr marL="342900" indent="-342900" algn="l" eaLnBrk="1" hangingPunct="1">
              <a:buFont typeface="Wingdings 3" panose="05040102010807070707" pitchFamily="18" charset="2"/>
              <a:buChar char=""/>
            </a:pPr>
            <a:r>
              <a:rPr lang="zh-CN" altLang="en-US" sz="2000"/>
              <a:t>大部分为单周期指令</a:t>
            </a:r>
            <a:endParaRPr lang="zh-CN" altLang="en-US" sz="2000"/>
          </a:p>
          <a:p>
            <a:pPr marL="342900" indent="-342900" algn="l" eaLnBrk="1" hangingPunct="1">
              <a:buFont typeface="Wingdings 3" panose="05040102010807070707" pitchFamily="18" charset="2"/>
              <a:buChar char=""/>
            </a:pPr>
            <a:r>
              <a:rPr lang="zh-CN" altLang="en-US" sz="2000"/>
              <a:t>所有指令都可以条件执行</a:t>
            </a:r>
            <a:endParaRPr lang="zh-CN" altLang="en-US" sz="2000"/>
          </a:p>
          <a:p>
            <a:pPr marL="342900" indent="-342900" algn="l" eaLnBrk="1" hangingPunct="1">
              <a:buFont typeface="Wingdings 3" panose="05040102010807070707" pitchFamily="18" charset="2"/>
              <a:buChar char=""/>
            </a:pPr>
            <a:r>
              <a:rPr lang="en-US" altLang="zh-CN" sz="2000"/>
              <a:t>RISC</a:t>
            </a:r>
            <a:r>
              <a:rPr lang="zh-CN" altLang="en-US" sz="2000"/>
              <a:t>处理器</a:t>
            </a:r>
            <a:r>
              <a:rPr lang="zh-CN" altLang="en-US" sz="2000"/>
              <a:t>采</a:t>
            </a:r>
            <a:r>
              <a:rPr lang="zh-CN" altLang="en-US" sz="2000">
                <a:solidFill>
                  <a:srgbClr val="FF0000"/>
                </a:solidFill>
              </a:rPr>
              <a:t>用 </a:t>
            </a:r>
            <a:r>
              <a:rPr lang="en-US" sz="2000">
                <a:solidFill>
                  <a:srgbClr val="FF0000"/>
                </a:solidFill>
              </a:rPr>
              <a:t>Load/Store </a:t>
            </a:r>
            <a:r>
              <a:rPr lang="zh-CN" altLang="en-US" sz="2000"/>
              <a:t>架构</a:t>
            </a:r>
            <a:r>
              <a:rPr lang="en-US" altLang="zh-CN" sz="2000"/>
              <a:t>(</a:t>
            </a:r>
            <a:endParaRPr lang="en-US" altLang="zh-CN" sz="2000"/>
          </a:p>
          <a:p>
            <a:pPr marL="800100" lvl="1" indent="-342900" algn="l" eaLnBrk="1" hangingPunct="1">
              <a:buFont typeface="Wingdings 3" panose="05040102010807070707" pitchFamily="18" charset="2"/>
              <a:buChar char=""/>
            </a:pPr>
            <a:r>
              <a:rPr lang="en-US" altLang="zh-CN" sz="1710"/>
              <a:t>load</a:t>
            </a:r>
            <a:r>
              <a:rPr lang="zh-CN" altLang="en-US" sz="1710"/>
              <a:t>把内存的数据加载到寄存器</a:t>
            </a:r>
            <a:endParaRPr lang="zh-CN" altLang="en-US" sz="1710"/>
          </a:p>
          <a:p>
            <a:pPr marL="800100" lvl="1" indent="-342900" algn="l" eaLnBrk="1" hangingPunct="1">
              <a:buFont typeface="Wingdings 3" panose="05040102010807070707" pitchFamily="18" charset="2"/>
              <a:buChar char=""/>
            </a:pPr>
            <a:r>
              <a:rPr lang="en-US" altLang="zh-CN" sz="1710"/>
              <a:t>store</a:t>
            </a:r>
            <a:r>
              <a:rPr lang="zh-CN" altLang="en-US" sz="1710"/>
              <a:t>把寄存器数据加载到内存</a:t>
            </a:r>
            <a:endParaRPr lang="zh-CN" altLang="en-US" sz="1710"/>
          </a:p>
          <a:p>
            <a:pPr marL="800100" lvl="1" indent="-342900" algn="l" eaLnBrk="1" hangingPunct="1">
              <a:buFont typeface="Wingdings 3" panose="05040102010807070707" pitchFamily="18" charset="2"/>
              <a:buChar char=""/>
            </a:pPr>
            <a:r>
              <a:rPr lang="en-US" altLang="zh-CN" sz="1710"/>
              <a:t>cpu</a:t>
            </a:r>
            <a:r>
              <a:rPr lang="zh-CN" altLang="en-US" sz="1710"/>
              <a:t>只能操作寄存器中的数据，不能直接操作内存的数据</a:t>
            </a:r>
            <a:endParaRPr lang="en-US" altLang="zh-CN" sz="1710"/>
          </a:p>
          <a:p>
            <a:pPr marL="342900" indent="-342900" algn="l" eaLnBrk="1" hangingPunct="1">
              <a:buFont typeface="Wingdings 3" panose="05040102010807070707" pitchFamily="18" charset="2"/>
              <a:buChar char=""/>
            </a:pPr>
            <a:r>
              <a:rPr lang="en-US" altLang="zh-CN" sz="2000"/>
              <a:t>)</a:t>
            </a:r>
            <a:endParaRPr lang="zh-CN" altLang="en-US" sz="2000"/>
          </a:p>
          <a:p>
            <a:pPr marL="742950" lvl="1" indent="-285750" algn="l" eaLnBrk="1" hangingPunct="1">
              <a:buFont typeface="Wingdings 3" panose="05040102010807070707" pitchFamily="18" charset="2"/>
              <a:buChar char=""/>
            </a:pPr>
            <a:r>
              <a:rPr lang="zh-CN" altLang="en-US" sz="2000"/>
              <a:t>数据处理指令：</a:t>
            </a:r>
            <a:endParaRPr lang="zh-CN" altLang="en-US" sz="2000"/>
          </a:p>
          <a:p>
            <a:pPr marL="1162050" lvl="2" algn="l" eaLnBrk="1" hangingPunct="1"/>
            <a:r>
              <a:rPr lang="zh-CN" altLang="en-US" b="1">
                <a:latin typeface="Courier New" panose="02070309020205020404" pitchFamily="49" charset="0"/>
                <a:sym typeface="Courier New" panose="02070309020205020404" pitchFamily="49" charset="0"/>
              </a:rPr>
              <a:t> </a:t>
            </a:r>
            <a:r>
              <a:rPr lang="en-US" b="1">
                <a:solidFill>
                  <a:schemeClr val="tx2"/>
                </a:solidFill>
                <a:latin typeface="Courier New" panose="02070309020205020404" pitchFamily="49" charset="0"/>
                <a:sym typeface="Courier New" panose="02070309020205020404" pitchFamily="49" charset="0"/>
              </a:rPr>
              <a:t>SUB    r0,r1,#5</a:t>
            </a:r>
            <a:endParaRPr lang="zh-CN" altLang="en-US" b="1">
              <a:solidFill>
                <a:schemeClr val="tx2"/>
              </a:solidFill>
              <a:latin typeface="Courier New" panose="02070309020205020404" pitchFamily="49" charset="0"/>
              <a:sym typeface="Courier New" panose="02070309020205020404" pitchFamily="49" charset="0"/>
            </a:endParaRPr>
          </a:p>
          <a:p>
            <a:pPr marL="1162050" lvl="2" algn="l" eaLnBrk="1" hangingPunct="1"/>
            <a:r>
              <a:rPr lang="en-US" b="1">
                <a:solidFill>
                  <a:schemeClr val="tx2"/>
                </a:solidFill>
                <a:latin typeface="Courier New" panose="02070309020205020404" pitchFamily="49" charset="0"/>
                <a:sym typeface="Courier New" panose="02070309020205020404" pitchFamily="49" charset="0"/>
              </a:rPr>
              <a:t> ADD    r2,r3,r3,LSL #2</a:t>
            </a:r>
            <a:endParaRPr lang="zh-CN" altLang="en-US" b="1">
              <a:solidFill>
                <a:schemeClr val="tx2"/>
              </a:solidFill>
              <a:latin typeface="Courier New" panose="02070309020205020404" pitchFamily="49" charset="0"/>
              <a:sym typeface="Courier New" panose="02070309020205020404" pitchFamily="49" charset="0"/>
            </a:endParaRPr>
          </a:p>
          <a:p>
            <a:pPr marL="1162050" lvl="2" algn="l" eaLnBrk="1" hangingPunct="1"/>
            <a:r>
              <a:rPr lang="en-US" b="1">
                <a:solidFill>
                  <a:schemeClr val="tx2"/>
                </a:solidFill>
                <a:latin typeface="Courier New" panose="02070309020205020404" pitchFamily="49" charset="0"/>
                <a:sym typeface="Courier New" panose="02070309020205020404" pitchFamily="49" charset="0"/>
              </a:rPr>
              <a:t> ANDS   r4,r4,#0x20</a:t>
            </a:r>
            <a:endParaRPr lang="zh-CN" altLang="en-US" b="1">
              <a:solidFill>
                <a:schemeClr val="tx2"/>
              </a:solidFill>
              <a:latin typeface="Courier New" panose="02070309020205020404" pitchFamily="49" charset="0"/>
              <a:sym typeface="Courier New" panose="02070309020205020404" pitchFamily="49" charset="0"/>
            </a:endParaRPr>
          </a:p>
          <a:p>
            <a:pPr marL="1162050" lvl="2" algn="l" eaLnBrk="1" hangingPunct="1"/>
            <a:r>
              <a:rPr lang="en-US" b="1">
                <a:solidFill>
                  <a:schemeClr val="tx2"/>
                </a:solidFill>
                <a:latin typeface="Courier New" panose="02070309020205020404" pitchFamily="49" charset="0"/>
                <a:sym typeface="Courier New" panose="02070309020205020404" pitchFamily="49" charset="0"/>
              </a:rPr>
              <a:t> ADDEQ  r5,r5,r6</a:t>
            </a:r>
            <a:endParaRPr lang="zh-CN" altLang="en-US" b="1">
              <a:solidFill>
                <a:schemeClr val="tx2"/>
              </a:solidFill>
              <a:latin typeface="Courier New" panose="02070309020205020404" pitchFamily="49" charset="0"/>
              <a:sym typeface="Courier New" panose="02070309020205020404" pitchFamily="49" charset="0"/>
            </a:endParaRPr>
          </a:p>
          <a:p>
            <a:pPr marL="742950" lvl="1" indent="-285750" algn="l" eaLnBrk="1" hangingPunct="1">
              <a:buFont typeface="Wingdings 3" panose="05040102010807070707" pitchFamily="18" charset="2"/>
              <a:buChar char=""/>
            </a:pPr>
            <a:r>
              <a:rPr lang="zh-CN" altLang="en-US" sz="2000"/>
              <a:t>存储器存取指令：</a:t>
            </a:r>
            <a:endParaRPr lang="zh-CN" altLang="en-US" sz="2000"/>
          </a:p>
          <a:p>
            <a:pPr marL="1162050" lvl="2" algn="l" eaLnBrk="1" hangingPunct="1"/>
            <a:r>
              <a:rPr lang="zh-CN" altLang="en-US" b="1">
                <a:latin typeface="Courier New" panose="02070309020205020404" pitchFamily="49" charset="0"/>
                <a:sym typeface="Courier New" panose="02070309020205020404" pitchFamily="49" charset="0"/>
              </a:rPr>
              <a:t> </a:t>
            </a:r>
            <a:r>
              <a:rPr lang="en-US" b="1" i="1">
                <a:solidFill>
                  <a:schemeClr val="tx2"/>
                </a:solidFill>
                <a:latin typeface="Courier New" panose="02070309020205020404" pitchFamily="49" charset="0"/>
                <a:sym typeface="Courier New" panose="02070309020205020404" pitchFamily="49" charset="0"/>
              </a:rPr>
              <a:t>LDR    r0,[r1],#4</a:t>
            </a:r>
            <a:endParaRPr lang="zh-CN" altLang="en-US" b="1" i="1">
              <a:solidFill>
                <a:schemeClr val="tx2"/>
              </a:solidFill>
              <a:latin typeface="Courier New" panose="02070309020205020404" pitchFamily="49" charset="0"/>
              <a:sym typeface="Courier New" panose="02070309020205020404" pitchFamily="49" charset="0"/>
            </a:endParaRPr>
          </a:p>
          <a:p>
            <a:pPr marL="1162050" lvl="2" algn="l" eaLnBrk="1" hangingPunct="1"/>
            <a:r>
              <a:rPr lang="en-US" b="1">
                <a:solidFill>
                  <a:schemeClr val="tx2"/>
                </a:solidFill>
                <a:latin typeface="Courier New" panose="02070309020205020404" pitchFamily="49" charset="0"/>
                <a:sym typeface="Courier New" panose="02070309020205020404" pitchFamily="49" charset="0"/>
              </a:rPr>
              <a:t> </a:t>
            </a:r>
            <a:r>
              <a:rPr lang="en-US" b="1" i="1">
                <a:solidFill>
                  <a:schemeClr val="tx2"/>
                </a:solidFill>
                <a:latin typeface="Courier New" panose="02070309020205020404" pitchFamily="49" charset="0"/>
                <a:sym typeface="Courier New" panose="02070309020205020404" pitchFamily="49" charset="0"/>
              </a:rPr>
              <a:t>STRNEB r2,[r3,r4]</a:t>
            </a:r>
            <a:endParaRPr lang="zh-CN" altLang="en-US" b="1" i="1">
              <a:solidFill>
                <a:schemeClr val="tx2"/>
              </a:solidFill>
              <a:latin typeface="Courier New" panose="02070309020205020404" pitchFamily="49" charset="0"/>
              <a:sym typeface="Courier New" panose="02070309020205020404" pitchFamily="49" charset="0"/>
            </a:endParaRPr>
          </a:p>
          <a:p>
            <a:pPr marL="1162050" lvl="2" algn="l" eaLnBrk="1" hangingPunct="1"/>
            <a:r>
              <a:rPr lang="en-US" b="1">
                <a:solidFill>
                  <a:schemeClr val="tx2"/>
                </a:solidFill>
                <a:latin typeface="Courier New" panose="02070309020205020404" pitchFamily="49" charset="0"/>
                <a:sym typeface="Courier New" panose="02070309020205020404" pitchFamily="49" charset="0"/>
              </a:rPr>
              <a:t> </a:t>
            </a:r>
            <a:r>
              <a:rPr lang="en-US" b="1" i="1">
                <a:solidFill>
                  <a:schemeClr val="tx2"/>
                </a:solidFill>
                <a:latin typeface="Courier New" panose="02070309020205020404" pitchFamily="49" charset="0"/>
                <a:sym typeface="Courier New" panose="02070309020205020404" pitchFamily="49" charset="0"/>
              </a:rPr>
              <a:t>LDRSH  r5,[r6,#8]!</a:t>
            </a:r>
            <a:endParaRPr lang="zh-CN" altLang="en-US" b="1" i="1">
              <a:solidFill>
                <a:schemeClr val="tx2"/>
              </a:solidFill>
              <a:latin typeface="Courier New" panose="02070309020205020404" pitchFamily="49" charset="0"/>
              <a:sym typeface="Courier New" panose="02070309020205020404" pitchFamily="49" charset="0"/>
            </a:endParaRPr>
          </a:p>
          <a:p>
            <a:pPr marL="1162050" lvl="2" algn="l" eaLnBrk="1" hangingPunct="1"/>
            <a:r>
              <a:rPr lang="en-US" b="1">
                <a:solidFill>
                  <a:schemeClr val="tx2"/>
                </a:solidFill>
                <a:latin typeface="Courier New" panose="02070309020205020404" pitchFamily="49" charset="0"/>
                <a:sym typeface="Courier New" panose="02070309020205020404" pitchFamily="49" charset="0"/>
              </a:rPr>
              <a:t> </a:t>
            </a:r>
            <a:r>
              <a:rPr lang="en-US" b="1" i="1">
                <a:solidFill>
                  <a:schemeClr val="tx2"/>
                </a:solidFill>
                <a:latin typeface="Courier New" panose="02070309020205020404" pitchFamily="49" charset="0"/>
                <a:sym typeface="Courier New" panose="02070309020205020404" pitchFamily="49" charset="0"/>
              </a:rPr>
              <a:t>STMFD  sp!,{r0,r2-r7,r10}</a:t>
            </a:r>
            <a:endParaRPr lang="zh-CN" altLang="en-US"/>
          </a:p>
        </p:txBody>
      </p:sp>
    </p:spTree>
  </p:cSld>
  <p:clrMapOvr>
    <a:masterClrMapping/>
  </p:clrMapOvr>
  <p:transition/>
</p:sld>
</file>

<file path=ppt/theme/theme1.xml><?xml version="1.0" encoding="utf-8"?>
<a:theme xmlns:a="http://schemas.openxmlformats.org/drawingml/2006/main" name="10_质朴">
  <a:themeElements>
    <a:clrScheme name="">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0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_质朴">
  <a:themeElements>
    <a:clrScheme name="">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3_质朴">
      <a:majorFont>
        <a:latin typeface="Arial"/>
        <a:ea typeface=""/>
        <a:cs typeface="Arial"/>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质朴">
  <a:themeElements>
    <a:clrScheme name="">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质朴">
  <a:themeElements>
    <a:clrScheme name="">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质朴">
  <a:themeElements>
    <a:clrScheme name="">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2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sng" strike="noStrike" cap="none" normalizeH="0" baseline="0" smtClean="0">
            <a:ln>
              <a:noFill/>
            </a:ln>
            <a:solidFill>
              <a:srgbClr val="E30C07"/>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3937</Words>
  <Application>WPS 演示</Application>
  <PresentationFormat>全屏显示(4:3)</PresentationFormat>
  <Paragraphs>992</Paragraphs>
  <Slides>10</Slides>
  <Notes>112</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10</vt:i4>
      </vt:variant>
    </vt:vector>
  </HeadingPairs>
  <TitlesOfParts>
    <vt:vector size="27" baseType="lpstr">
      <vt:lpstr>Arial</vt:lpstr>
      <vt:lpstr>宋体</vt:lpstr>
      <vt:lpstr>Wingdings</vt:lpstr>
      <vt:lpstr>Times New Roman</vt:lpstr>
      <vt:lpstr>Wingdings 3</vt:lpstr>
      <vt:lpstr>黑体</vt:lpstr>
      <vt:lpstr>Arial Unicode MS</vt:lpstr>
      <vt:lpstr>微软雅黑</vt:lpstr>
      <vt:lpstr>Courier New</vt:lpstr>
      <vt:lpstr>Helvetica</vt:lpstr>
      <vt:lpstr>Helvetica-Narrow</vt:lpstr>
      <vt:lpstr>Segoe Print</vt:lpstr>
      <vt:lpstr>10_质朴</vt:lpstr>
      <vt:lpstr>13_质朴</vt:lpstr>
      <vt:lpstr>1_质朴</vt:lpstr>
      <vt:lpstr>质朴</vt:lpstr>
      <vt:lpstr>2_质朴</vt:lpstr>
      <vt:lpstr>arm体系结构</vt:lpstr>
      <vt:lpstr>ARM 寄存器</vt:lpstr>
      <vt:lpstr>寄存器组织概要</vt:lpstr>
      <vt:lpstr>Cortex-A寄存器组织概要</vt:lpstr>
      <vt:lpstr>ARM 寄存器</vt:lpstr>
      <vt:lpstr>程序状态寄存器</vt:lpstr>
      <vt:lpstr>字节顺序</vt:lpstr>
      <vt:lpstr> </vt:lpstr>
      <vt:lpstr>ARM 指令集</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预备知识 </dc:title>
  <dc:creator/>
  <cp:lastModifiedBy>T430</cp:lastModifiedBy>
  <cp:revision>107</cp:revision>
  <dcterms:created xsi:type="dcterms:W3CDTF">2020-03-19T00:47:00Z</dcterms:created>
  <dcterms:modified xsi:type="dcterms:W3CDTF">2020-03-24T08:39:41Z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