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  <p:sldMasterId id="2147483684" r:id="rId5"/>
    <p:sldMasterId id="2147483696" r:id="rId6"/>
  </p:sldMasterIdLst>
  <p:notesMasterIdLst>
    <p:notesMasterId r:id="rId9"/>
  </p:notesMasterIdLst>
  <p:sldIdLst>
    <p:sldId id="2168" r:id="rId7"/>
    <p:sldId id="2308" r:id="rId8"/>
    <p:sldId id="2309" r:id="rId10"/>
    <p:sldId id="2310" r:id="rId11"/>
    <p:sldId id="2311" r:id="rId12"/>
    <p:sldId id="2316" r:id="rId13"/>
    <p:sldId id="2317" r:id="rId14"/>
    <p:sldId id="2284" r:id="rId15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er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1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924" autoAdjust="0"/>
  </p:normalViewPr>
  <p:slideViewPr>
    <p:cSldViewPr>
      <p:cViewPr>
        <p:scale>
          <a:sx n="100" d="100"/>
          <a:sy n="100" d="100"/>
        </p:scale>
        <p:origin x="-516" y="360"/>
      </p:cViewPr>
      <p:guideLst>
        <p:guide orient="horz" pos="231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0698"/>
    </p:cViewPr>
  </p:sorterViewPr>
  <p:gridSpacing cx="1828417" cy="1828417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2.xml"/><Relationship Id="rId7" Type="http://schemas.openxmlformats.org/officeDocument/2006/relationships/slide" Target="slides/slide1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9" Type="http://schemas.openxmlformats.org/officeDocument/2006/relationships/commentAuthors" Target="commentAuthors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endParaRPr lang="zh-CN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endParaRPr lang="zh-CN" altLang="zh-CN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  <a:miter lim="800000"/>
          </a:ln>
        </p:spPr>
      </p:sp>
      <p:sp>
        <p:nvSpPr>
          <p:cNvPr id="6149" name="Rectangle 5"/>
          <p:cNvSpPr>
            <a:spLocks noGrp="1" noRot="1" noChangeAspect="1" noChangeArrowheads="1" noTextEdit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defTabSz="0">
              <a:spcBef>
                <a:spcPct val="30000"/>
              </a:spcBef>
              <a:buFontTx/>
              <a:buNone/>
            </a:pPr>
            <a:r>
              <a:rPr lang="zh-CN" sz="1200" u="none">
                <a:solidFill>
                  <a:schemeClr val="tx1"/>
                </a:solidFill>
              </a:rPr>
              <a:t>单击此处编辑母版文本样式</a:t>
            </a:r>
            <a:endParaRPr lang="zh-CN" sz="1200" u="none">
              <a:solidFill>
                <a:schemeClr val="tx1"/>
              </a:solidFill>
            </a:endParaRPr>
          </a:p>
          <a:p>
            <a:pPr defTabSz="0">
              <a:spcBef>
                <a:spcPct val="30000"/>
              </a:spcBef>
              <a:buFontTx/>
              <a:buNone/>
            </a:pPr>
            <a:r>
              <a:rPr lang="zh-CN" sz="1200" u="none">
                <a:solidFill>
                  <a:schemeClr val="tx1"/>
                </a:solidFill>
              </a:rPr>
              <a:t>第二级</a:t>
            </a:r>
            <a:endParaRPr lang="zh-CN" sz="1200" u="none">
              <a:solidFill>
                <a:schemeClr val="tx1"/>
              </a:solidFill>
            </a:endParaRPr>
          </a:p>
          <a:p>
            <a:pPr defTabSz="0">
              <a:spcBef>
                <a:spcPct val="30000"/>
              </a:spcBef>
              <a:buFontTx/>
              <a:buNone/>
            </a:pPr>
            <a:r>
              <a:rPr lang="zh-CN" sz="1200" u="none">
                <a:solidFill>
                  <a:schemeClr val="tx1"/>
                </a:solidFill>
              </a:rPr>
              <a:t>第三级</a:t>
            </a:r>
            <a:endParaRPr lang="zh-CN" sz="1200" u="none">
              <a:solidFill>
                <a:schemeClr val="tx1"/>
              </a:solidFill>
            </a:endParaRPr>
          </a:p>
          <a:p>
            <a:pPr defTabSz="0">
              <a:spcBef>
                <a:spcPct val="30000"/>
              </a:spcBef>
              <a:buFontTx/>
              <a:buNone/>
            </a:pPr>
            <a:r>
              <a:rPr lang="zh-CN" sz="1200" u="none">
                <a:solidFill>
                  <a:schemeClr val="tx1"/>
                </a:solidFill>
              </a:rPr>
              <a:t>第四级</a:t>
            </a:r>
            <a:endParaRPr lang="zh-CN" sz="1200" u="none">
              <a:solidFill>
                <a:schemeClr val="tx1"/>
              </a:solidFill>
            </a:endParaRPr>
          </a:p>
          <a:p>
            <a:pPr defTabSz="0">
              <a:spcBef>
                <a:spcPct val="30000"/>
              </a:spcBef>
              <a:buFontTx/>
              <a:buNone/>
            </a:pPr>
            <a:r>
              <a:rPr lang="zh-CN" sz="1200" u="none">
                <a:solidFill>
                  <a:schemeClr val="tx1"/>
                </a:solidFill>
              </a:rPr>
              <a:t>第五级</a:t>
            </a:r>
            <a:endParaRPr lang="zh-CN" sz="1200" u="none">
              <a:solidFill>
                <a:schemeClr val="tx1"/>
              </a:solidFill>
            </a:endParaRP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endParaRPr lang="zh-CN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/>
            </a:lvl1pPr>
          </a:lstStyle>
          <a:p>
            <a:fld id="{15A2C17F-963E-4F22-8B16-EE11C9B301EB}" type="slidenum">
              <a:rPr lang="en-US"/>
            </a:fld>
            <a:endParaRPr lang="en-US" sz="120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Rot="1" noChangeAspect="1" noChangeArrowheads="1" noTextEdit="1"/>
          </p:cNvSpPr>
          <p:nvPr>
            <p:ph type="body" idx="1"/>
          </p:nvPr>
        </p:nvSpPr>
        <p:spPr bwMode="auto">
          <a:xfrm>
            <a:off x="911225" y="4360863"/>
            <a:ext cx="5035550" cy="4127500"/>
          </a:xfrm>
          <a:prstGeom prst="rect">
            <a:avLst/>
          </a:prstGeom>
          <a:noFill/>
          <a:ln>
            <a:miter lim="800000"/>
          </a:ln>
        </p:spPr>
        <p:txBody>
          <a:bodyPr lIns="91497" tIns="45748" rIns="91497" bIns="45748"/>
          <a:lstStyle/>
          <a:p>
            <a:pPr eaLnBrk="1" hangingPunct="1"/>
            <a:r>
              <a:rPr lang="en-US"/>
              <a:t>	ARM</a:t>
            </a:r>
            <a:r>
              <a:rPr lang="zh-CN" altLang="en-US"/>
              <a:t>指令有一个与众不同而又功能强大的特点，就是所有</a:t>
            </a:r>
            <a:r>
              <a:rPr lang="en-US"/>
              <a:t>ARM</a:t>
            </a:r>
            <a:r>
              <a:rPr lang="zh-CN" altLang="en-US"/>
              <a:t>指令（</a:t>
            </a:r>
            <a:r>
              <a:rPr lang="en-US"/>
              <a:t>V5T</a:t>
            </a:r>
            <a:r>
              <a:rPr lang="zh-CN" altLang="en-US"/>
              <a:t>以前的版本）都可以条件执行，这样可以提高代码密度和性能。这里给出了一个减少指令数目的例子，左边的程序有</a:t>
            </a:r>
            <a:r>
              <a:rPr lang="en-US"/>
              <a:t>4</a:t>
            </a:r>
            <a:r>
              <a:rPr lang="zh-CN" altLang="en-US"/>
              <a:t>条指令，其中条件分支指令为</a:t>
            </a:r>
            <a:r>
              <a:rPr lang="en-US"/>
              <a:t>BEQ</a:t>
            </a:r>
            <a:endParaRPr lang="zh-CN" altLang="en-US"/>
          </a:p>
          <a:p>
            <a:pPr eaLnBrk="1" hangingPunct="1"/>
            <a:r>
              <a:rPr lang="en-US"/>
              <a:t>	</a:t>
            </a:r>
            <a:r>
              <a:rPr lang="zh-CN" altLang="en-US"/>
              <a:t>这是</a:t>
            </a:r>
            <a:r>
              <a:rPr lang="en-US"/>
              <a:t>ARM</a:t>
            </a:r>
            <a:r>
              <a:rPr lang="zh-CN" altLang="en-US"/>
              <a:t>指令集的一个与众不同的、但又功能强大的特性。其他结构通常只有条件分支跳转。一些新添加的</a:t>
            </a:r>
            <a:r>
              <a:rPr lang="en-US"/>
              <a:t>ARM</a:t>
            </a:r>
            <a:r>
              <a:rPr lang="zh-CN" altLang="en-US"/>
              <a:t>指令 </a:t>
            </a:r>
            <a:r>
              <a:rPr lang="en-US"/>
              <a:t>(</a:t>
            </a:r>
            <a:r>
              <a:rPr lang="zh-CN" altLang="en-US"/>
              <a:t>如在</a:t>
            </a:r>
            <a:r>
              <a:rPr lang="en-US"/>
              <a:t>v5T</a:t>
            </a:r>
            <a:r>
              <a:rPr lang="zh-CN" altLang="en-US"/>
              <a:t>和</a:t>
            </a:r>
            <a:r>
              <a:rPr lang="en-US"/>
              <a:t>v5TE</a:t>
            </a:r>
            <a:r>
              <a:rPr lang="zh-CN" altLang="en-US"/>
              <a:t>体系中</a:t>
            </a:r>
            <a:r>
              <a:rPr lang="en-US"/>
              <a:t>)</a:t>
            </a:r>
            <a:r>
              <a:rPr lang="zh-CN" altLang="en-US"/>
              <a:t>是不能条件执行的，如 </a:t>
            </a:r>
            <a:r>
              <a:rPr lang="en-US"/>
              <a:t>v5T</a:t>
            </a:r>
            <a:r>
              <a:rPr lang="zh-CN" altLang="en-US"/>
              <a:t>体系中的 </a:t>
            </a:r>
            <a:r>
              <a:rPr lang="en-US"/>
              <a:t>BLX </a:t>
            </a:r>
            <a:r>
              <a:rPr lang="zh-CN" altLang="en-US"/>
              <a:t>偏移量。内核把指令中的条件代码区域与</a:t>
            </a:r>
            <a:r>
              <a:rPr lang="en-US"/>
              <a:t>NZCV</a:t>
            </a:r>
            <a:r>
              <a:rPr lang="zh-CN" altLang="en-US"/>
              <a:t>标志位进行比较，从而判断指令是否该执行。</a:t>
            </a:r>
            <a:endParaRPr lang="zh-CN" altLang="en-US"/>
          </a:p>
        </p:txBody>
      </p:sp>
      <p:sp>
        <p:nvSpPr>
          <p:cNvPr id="163843" name="Rectangle 3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266825" y="857250"/>
            <a:ext cx="4284663" cy="3213100"/>
          </a:xfrm>
        </p:spPr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Rot="1" noChangeAspect="1" noChangeArrowheads="1" noTextEdit="1"/>
          </p:cNvSpPr>
          <p:nvPr>
            <p:ph type="body" idx="1"/>
          </p:nvPr>
        </p:nvSpPr>
        <p:spPr bwMode="auto">
          <a:xfrm>
            <a:off x="911225" y="4360863"/>
            <a:ext cx="5035550" cy="4127500"/>
          </a:xfrm>
          <a:prstGeom prst="rect">
            <a:avLst/>
          </a:prstGeom>
          <a:noFill/>
          <a:ln>
            <a:miter lim="800000"/>
          </a:ln>
        </p:spPr>
        <p:txBody>
          <a:bodyPr lIns="91497" tIns="45748" rIns="91497" bIns="45748"/>
          <a:lstStyle/>
          <a:p>
            <a:pPr eaLnBrk="1" hangingPunct="1"/>
            <a:r>
              <a:rPr lang="zh-CN" altLang="en-US"/>
              <a:t>条件码就是一种简单的测试</a:t>
            </a:r>
            <a:r>
              <a:rPr lang="en-US"/>
              <a:t>ALU</a:t>
            </a:r>
            <a:r>
              <a:rPr lang="zh-CN" altLang="en-US"/>
              <a:t>状态标志位的方法。</a:t>
            </a:r>
            <a:endParaRPr lang="zh-CN" altLang="en-US"/>
          </a:p>
        </p:txBody>
      </p:sp>
      <p:sp>
        <p:nvSpPr>
          <p:cNvPr id="165891" name="Rectangle 3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266825" y="857250"/>
            <a:ext cx="4284663" cy="3213100"/>
          </a:xfrm>
        </p:spPr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Rot="1" noChangeAspect="1" noChangeArrowheads="1" noTextEdit="1"/>
          </p:cNvSpPr>
          <p:nvPr>
            <p:ph type="body" idx="1"/>
          </p:nvPr>
        </p:nvSpPr>
        <p:spPr bwMode="auto">
          <a:xfrm>
            <a:off x="909638" y="4359275"/>
            <a:ext cx="5035550" cy="41275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/>
            <a:r>
              <a:rPr lang="zh-CN" altLang="en-US"/>
              <a:t>使用系列条件指令必须满足：</a:t>
            </a:r>
            <a:endParaRPr lang="zh-CN" altLang="en-US"/>
          </a:p>
          <a:p>
            <a:pPr eaLnBrk="1" hangingPunct="1"/>
            <a:r>
              <a:rPr lang="zh-CN" altLang="en-US"/>
              <a:t>	</a:t>
            </a:r>
            <a:r>
              <a:rPr lang="en-US"/>
              <a:t>-</a:t>
            </a:r>
            <a:r>
              <a:rPr lang="zh-CN" altLang="en-US"/>
              <a:t>没有必须复位条件码标志的指令</a:t>
            </a:r>
            <a:endParaRPr lang="zh-CN" altLang="en-US"/>
          </a:p>
          <a:p>
            <a:pPr eaLnBrk="1" hangingPunct="1"/>
            <a:r>
              <a:rPr lang="zh-CN" altLang="en-US"/>
              <a:t>	</a:t>
            </a:r>
            <a:r>
              <a:rPr lang="en-US"/>
              <a:t>- </a:t>
            </a:r>
            <a:r>
              <a:rPr lang="zh-CN" altLang="en-US"/>
              <a:t>象</a:t>
            </a:r>
            <a:r>
              <a:rPr lang="en-US"/>
              <a:t>BL</a:t>
            </a:r>
            <a:r>
              <a:rPr lang="zh-CN" altLang="en-US"/>
              <a:t>这样会损坏标志位的指令必须最后执行</a:t>
            </a:r>
            <a:endParaRPr lang="zh-CN" altLang="en-US"/>
          </a:p>
          <a:p>
            <a:pPr eaLnBrk="1" hangingPunct="1"/>
            <a:r>
              <a:rPr lang="zh-CN" altLang="en-US"/>
              <a:t>	</a:t>
            </a:r>
            <a:r>
              <a:rPr lang="en-US"/>
              <a:t>- </a:t>
            </a:r>
            <a:r>
              <a:rPr lang="zh-CN" altLang="en-US"/>
              <a:t>限制指令数不超过</a:t>
            </a:r>
            <a:r>
              <a:rPr lang="en-US"/>
              <a:t>3</a:t>
            </a:r>
            <a:r>
              <a:rPr lang="zh-CN" altLang="en-US"/>
              <a:t>条，否则不如采用判断并跳转</a:t>
            </a:r>
            <a:endParaRPr lang="zh-CN" altLang="en-US"/>
          </a:p>
          <a:p>
            <a:pPr eaLnBrk="1" hangingPunct="1"/>
            <a:r>
              <a:rPr lang="zh-CN" altLang="en-US"/>
              <a:t>讲解如何使用不同的条件码时，可给一个</a:t>
            </a:r>
            <a:r>
              <a:rPr lang="en-US"/>
              <a:t>if—then—else</a:t>
            </a:r>
            <a:r>
              <a:rPr lang="zh-CN" altLang="en-US"/>
              <a:t>的例子。注意</a:t>
            </a:r>
            <a:r>
              <a:rPr lang="en-US"/>
              <a:t>GCD</a:t>
            </a:r>
            <a:r>
              <a:rPr lang="zh-CN" altLang="en-US"/>
              <a:t>练习快到了。</a:t>
            </a:r>
            <a:endParaRPr lang="zh-CN" altLang="en-US"/>
          </a:p>
          <a:p>
            <a:pPr eaLnBrk="1" hangingPunct="1"/>
            <a:r>
              <a:rPr lang="zh-CN" altLang="en-US"/>
              <a:t>条件比较</a:t>
            </a:r>
            <a:endParaRPr lang="zh-CN" altLang="en-US"/>
          </a:p>
          <a:p>
            <a:pPr eaLnBrk="1" hangingPunct="1"/>
            <a:r>
              <a:rPr lang="zh-CN" altLang="en-US"/>
              <a:t>	</a:t>
            </a:r>
            <a:r>
              <a:rPr lang="en-US"/>
              <a:t>- </a:t>
            </a:r>
            <a:r>
              <a:rPr lang="zh-CN" altLang="en-US"/>
              <a:t>如果执行，会复位条件码。</a:t>
            </a:r>
            <a:endParaRPr lang="zh-CN" altLang="en-US"/>
          </a:p>
          <a:p>
            <a:pPr eaLnBrk="1" hangingPunct="1"/>
            <a:r>
              <a:rPr lang="zh-CN" altLang="en-US"/>
              <a:t>	</a:t>
            </a:r>
            <a:r>
              <a:rPr lang="en-US"/>
              <a:t>- </a:t>
            </a:r>
            <a:r>
              <a:rPr lang="zh-CN" altLang="en-US"/>
              <a:t>编译器经常使用此方法。</a:t>
            </a:r>
            <a:endParaRPr lang="zh-CN" altLang="en-US"/>
          </a:p>
          <a:p>
            <a:pPr eaLnBrk="1" hangingPunct="1"/>
            <a:r>
              <a:rPr lang="zh-CN" altLang="en-US"/>
              <a:t>	</a:t>
            </a:r>
            <a:r>
              <a:rPr lang="en-US"/>
              <a:t>- </a:t>
            </a:r>
            <a:r>
              <a:rPr lang="zh-CN" altLang="en-US"/>
              <a:t>可能会很复杂，让人很难理解。</a:t>
            </a:r>
            <a:endParaRPr lang="zh-CN" altLang="en-US"/>
          </a:p>
          <a:p>
            <a:pPr eaLnBrk="1" hangingPunct="1"/>
            <a:r>
              <a:rPr lang="zh-CN" altLang="en-US"/>
              <a:t>不仅仅针对比较指令，使用条件数据处理指令（加</a:t>
            </a:r>
            <a:r>
              <a:rPr lang="en-US"/>
              <a:t>S bit</a:t>
            </a:r>
            <a:r>
              <a:rPr lang="zh-CN" altLang="en-US"/>
              <a:t>）在某些情况下很有用。</a:t>
            </a:r>
            <a:endParaRPr lang="zh-CN" altLang="en-US"/>
          </a:p>
          <a:p>
            <a:pPr eaLnBrk="1" hangingPunct="1"/>
            <a:r>
              <a:rPr lang="en-US"/>
              <a:t>LDM/LDR</a:t>
            </a:r>
            <a:r>
              <a:rPr lang="zh-CN" altLang="en-US"/>
              <a:t>指令不能设置标志位，因为数据通道问题， </a:t>
            </a:r>
            <a:r>
              <a:rPr lang="en-US"/>
              <a:t>(</a:t>
            </a:r>
            <a:r>
              <a:rPr lang="zh-CN" altLang="en-US"/>
              <a:t>数据在周期非常靠后的时候才送回，这样来不及执行比较和设置状态标志位</a:t>
            </a:r>
            <a:r>
              <a:rPr lang="en-US"/>
              <a:t>)</a:t>
            </a:r>
            <a:r>
              <a:rPr lang="zh-CN" altLang="en-US"/>
              <a:t>。</a:t>
            </a:r>
            <a:endParaRPr lang="zh-CN" altLang="en-US"/>
          </a:p>
          <a:p>
            <a:pPr eaLnBrk="1" hangingPunct="1"/>
            <a:endParaRPr lang="zh-CN" altLang="en-US"/>
          </a:p>
        </p:txBody>
      </p:sp>
      <p:sp>
        <p:nvSpPr>
          <p:cNvPr id="167939" name="Rectangle 3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285875" y="793750"/>
            <a:ext cx="4284663" cy="3213100"/>
          </a:xfrm>
        </p:spPr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Rot="1" noChangeAspect="1" noChangeArrowheads="1" noTextEdit="1"/>
          </p:cNvSpPr>
          <p:nvPr>
            <p:ph type="body" idx="1"/>
          </p:nvPr>
        </p:nvSpPr>
        <p:spPr bwMode="auto">
          <a:xfrm>
            <a:off x="911225" y="4360863"/>
            <a:ext cx="5035550" cy="41275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/>
            <a:r>
              <a:rPr lang="en-US"/>
              <a:t>PC-relative</a:t>
            </a:r>
            <a:r>
              <a:rPr lang="zh-CN" altLang="en-US"/>
              <a:t>允许独立于代码位置、受限制的跳转范围（邻近范围）。</a:t>
            </a:r>
            <a:endParaRPr lang="zh-CN" altLang="en-US"/>
          </a:p>
          <a:p>
            <a:pPr eaLnBrk="1" hangingPunct="1"/>
            <a:r>
              <a:rPr lang="zh-CN" altLang="en-US"/>
              <a:t>如何访问全部</a:t>
            </a:r>
            <a:r>
              <a:rPr lang="en-US"/>
              <a:t>32-bit</a:t>
            </a:r>
            <a:r>
              <a:rPr lang="zh-CN" altLang="en-US"/>
              <a:t>地址空间？可以手动设置</a:t>
            </a:r>
            <a:r>
              <a:rPr lang="en-US"/>
              <a:t>LR</a:t>
            </a:r>
            <a:r>
              <a:rPr lang="zh-CN" altLang="en-US"/>
              <a:t>寄存器，然后装载到</a:t>
            </a:r>
            <a:r>
              <a:rPr lang="en-US"/>
              <a:t>PC</a:t>
            </a:r>
            <a:r>
              <a:rPr lang="zh-CN" altLang="en-US"/>
              <a:t>中。</a:t>
            </a:r>
            <a:endParaRPr lang="zh-CN" altLang="en-US"/>
          </a:p>
          <a:p>
            <a:pPr eaLnBrk="1" hangingPunct="1"/>
            <a:r>
              <a:rPr lang="zh-CN" altLang="en-US"/>
              <a:t>	</a:t>
            </a:r>
            <a:r>
              <a:rPr lang="en-US"/>
              <a:t>MOV lr, pc</a:t>
            </a:r>
            <a:endParaRPr lang="zh-CN" altLang="en-US"/>
          </a:p>
          <a:p>
            <a:pPr eaLnBrk="1" hangingPunct="1"/>
            <a:r>
              <a:rPr lang="en-US"/>
              <a:t>	LDR pc, =dest</a:t>
            </a:r>
            <a:endParaRPr lang="zh-CN" altLang="en-US"/>
          </a:p>
          <a:p>
            <a:pPr eaLnBrk="1" hangingPunct="1"/>
            <a:r>
              <a:rPr lang="zh-CN" altLang="en-US"/>
              <a:t>在编译项目过程中，</a:t>
            </a:r>
            <a:r>
              <a:rPr lang="en-US"/>
              <a:t>ARM</a:t>
            </a:r>
            <a:r>
              <a:rPr lang="zh-CN" altLang="en-US"/>
              <a:t>连接器（</a:t>
            </a:r>
            <a:r>
              <a:rPr lang="en-US"/>
              <a:t>linker</a:t>
            </a:r>
            <a:r>
              <a:rPr lang="zh-CN" altLang="en-US"/>
              <a:t>）会自动为长跳转（超过</a:t>
            </a:r>
            <a:r>
              <a:rPr lang="en-US"/>
              <a:t>32Mb</a:t>
            </a:r>
            <a:r>
              <a:rPr lang="zh-CN" altLang="en-US"/>
              <a:t>范围）生成</a:t>
            </a:r>
            <a:r>
              <a:rPr lang="en-US"/>
              <a:t>veneers</a:t>
            </a:r>
            <a:r>
              <a:rPr lang="zh-CN" altLang="en-US"/>
              <a:t>（桌布）。</a:t>
            </a:r>
            <a:endParaRPr lang="zh-CN" altLang="en-US"/>
          </a:p>
        </p:txBody>
      </p:sp>
      <p:sp>
        <p:nvSpPr>
          <p:cNvPr id="172035" name="Rectangle 3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287463" y="795338"/>
            <a:ext cx="4284662" cy="3213100"/>
          </a:xfrm>
        </p:spPr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69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9769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69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9769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69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9769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69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9769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BCFCC65-CE67-4FA6-AA62-753292AD1E6E}" type="slidenum">
              <a:rPr lang="zh-CN" altLang="en-US"/>
            </a:fld>
            <a:endParaRPr lang="zh-CN" altLang="en-US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93D4F4B-6535-4C8A-B410-0111FCDFE218}" type="slidenum">
              <a:rPr lang="zh-CN" altLang="en-US"/>
            </a:fld>
            <a:endParaRPr lang="zh-CN" altLang="en-US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5107058-CC60-48AB-A295-76AD6341DCB8}" type="slidenum">
              <a:rPr lang="zh-CN" altLang="en-US"/>
            </a:fld>
            <a:endParaRPr lang="zh-CN" altLang="en-US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64E6FE6-E6F5-4FFB-A088-2B5E2F49123A}" type="slidenum">
              <a:rPr lang="zh-CN" altLang="en-US"/>
            </a:fld>
            <a:endParaRPr lang="zh-CN" altLang="en-US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EA319AA-9ED5-4489-B5FF-4337A3320A9C}" type="slidenum">
              <a:rPr lang="zh-CN" altLang="en-US"/>
            </a:fld>
            <a:endParaRPr lang="zh-CN" altLang="en-US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BB2FB5E-857F-4E4E-8B5C-14579A351E25}" type="slidenum">
              <a:rPr lang="zh-CN" altLang="en-US"/>
            </a:fld>
            <a:endParaRPr lang="zh-CN" altLang="en-US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86A0444-263B-448A-9C2F-78CFCBC4DEAB}" type="slidenum">
              <a:rPr lang="zh-CN" altLang="en-US"/>
            </a:fld>
            <a:endParaRPr lang="zh-CN" altLang="en-US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3604EEA-D2D8-475D-A049-82F750673256}" type="slidenum">
              <a:rPr lang="zh-CN" altLang="en-US"/>
            </a:fld>
            <a:endParaRPr lang="zh-CN" altLang="en-US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3BB1C4D-69E5-4360-90D2-90084B331715}" type="slidenum">
              <a:rPr lang="zh-CN" altLang="en-US"/>
            </a:fld>
            <a:endParaRPr lang="zh-CN" altLang="en-US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D402840-8FD5-46E2-B575-EC8933435956}" type="slidenum">
              <a:rPr lang="zh-CN" altLang="en-US"/>
            </a:fld>
            <a:endParaRPr lang="zh-CN" altLang="en-US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69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9769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F01061E-C92E-48F6-8A8D-8CC7E162FEB2}" type="slidenum">
              <a:rPr lang="zh-CN" altLang="en-US"/>
            </a:fld>
            <a:endParaRPr lang="zh-CN" altLang="en-US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4" Type="http://schemas.openxmlformats.org/officeDocument/2006/relationships/theme" Target="../theme/theme3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3" Type="http://schemas.openxmlformats.org/officeDocument/2006/relationships/theme" Target="../theme/theme4.xml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4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6.xml"/><Relationship Id="rId13" Type="http://schemas.openxmlformats.org/officeDocument/2006/relationships/theme" Target="../theme/theme5.xml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4.xml"/><Relationship Id="rId1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直接连接符 10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endParaRPr lang="zh-CN" altLang="zh-CN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1027" name="直接连接符 11"/>
          <p:cNvSpPr>
            <a:spLocks noChangeShapeType="1"/>
          </p:cNvSpPr>
          <p:nvPr/>
        </p:nvSpPr>
        <p:spPr bwMode="auto">
          <a:xfrm rot="5400000">
            <a:off x="3159919" y="3323432"/>
            <a:ext cx="6035675" cy="1587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endParaRPr lang="zh-CN" altLang="zh-CN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1028" name="等腰三角形 12"/>
          <p:cNvSpPr>
            <a:spLocks noChangeAspect="1" noChangeArrowheads="1"/>
          </p:cNvSpPr>
          <p:nvPr/>
        </p:nvSpPr>
        <p:spPr bwMode="auto"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9525">
            <a:noFill/>
            <a:miter lim="800000"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1029" name="标题占位符 2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smtClean="0">
                <a:sym typeface="Arial" panose="020B0604020202020204" pitchFamily="34" charset="0"/>
              </a:rPr>
              <a:t>单击此处编辑母版标题样式</a:t>
            </a:r>
            <a:endParaRPr lang="zh-CN" smtClean="0">
              <a:sym typeface="Arial" panose="020B0604020202020204" pitchFamily="34" charset="0"/>
            </a:endParaRPr>
          </a:p>
        </p:txBody>
      </p:sp>
      <p:sp>
        <p:nvSpPr>
          <p:cNvPr id="1030" name="文本占位符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smtClean="0">
                <a:sym typeface="Times New Roman" panose="02020603050405020304" pitchFamily="18" charset="0"/>
              </a:rPr>
              <a:t>单击此处编辑母版文本样式</a:t>
            </a:r>
            <a:endParaRPr lang="zh-CN" smtClean="0">
              <a:sym typeface="Times New Roman" panose="02020603050405020304" pitchFamily="18" charset="0"/>
            </a:endParaRPr>
          </a:p>
          <a:p>
            <a:pPr lvl="1"/>
            <a:r>
              <a:rPr lang="zh-CN" smtClean="0">
                <a:sym typeface="Times New Roman" panose="02020603050405020304" pitchFamily="18" charset="0"/>
              </a:rPr>
              <a:t>第二级</a:t>
            </a:r>
            <a:endParaRPr lang="zh-CN" smtClean="0">
              <a:sym typeface="Times New Roman" panose="02020603050405020304" pitchFamily="18" charset="0"/>
            </a:endParaRPr>
          </a:p>
          <a:p>
            <a:pPr lvl="2"/>
            <a:r>
              <a:rPr lang="zh-CN" smtClean="0">
                <a:sym typeface="Times New Roman" panose="02020603050405020304" pitchFamily="18" charset="0"/>
              </a:rPr>
              <a:t>第三级</a:t>
            </a:r>
            <a:endParaRPr lang="zh-CN" smtClean="0">
              <a:sym typeface="Times New Roman" panose="02020603050405020304" pitchFamily="18" charset="0"/>
            </a:endParaRPr>
          </a:p>
          <a:p>
            <a:pPr lvl="3"/>
            <a:r>
              <a:rPr lang="zh-CN" smtClean="0">
                <a:sym typeface="Times New Roman" panose="02020603050405020304" pitchFamily="18" charset="0"/>
              </a:rPr>
              <a:t>第四级</a:t>
            </a:r>
            <a:endParaRPr lang="zh-CN" smtClean="0">
              <a:sym typeface="Times New Roman" panose="02020603050405020304" pitchFamily="18" charset="0"/>
            </a:endParaRPr>
          </a:p>
          <a:p>
            <a:pPr lvl="4"/>
            <a:r>
              <a:rPr lang="zh-CN" smtClean="0">
                <a:sym typeface="Times New Roman" panose="02020603050405020304" pitchFamily="18" charset="0"/>
              </a:rPr>
              <a:t>第五级</a:t>
            </a:r>
            <a:endParaRPr lang="zh-CN" smtClean="0">
              <a:sym typeface="Times New Roman" panose="02020603050405020304" pitchFamily="18" charset="0"/>
            </a:endParaRPr>
          </a:p>
        </p:txBody>
      </p:sp>
      <p:sp>
        <p:nvSpPr>
          <p:cNvPr id="1031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400800" y="6492875"/>
            <a:ext cx="2289175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solidFill>
                  <a:schemeClr val="tx2"/>
                </a:solidFill>
                <a:sym typeface="Arial" panose="020B0604020202020204" pitchFamily="34" charset="0"/>
              </a:defRPr>
            </a:lvl1pPr>
          </a:lstStyle>
          <a:p>
            <a:endParaRPr lang="zh-CN" altLang="zh-CN"/>
          </a:p>
        </p:txBody>
      </p:sp>
      <p:sp>
        <p:nvSpPr>
          <p:cNvPr id="1032" name="页脚占位符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81750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solidFill>
                  <a:schemeClr val="tx2"/>
                </a:solidFill>
                <a:sym typeface="Arial" panose="020B0604020202020204" pitchFamily="34" charset="0"/>
              </a:defRPr>
            </a:lvl1pPr>
          </a:lstStyle>
          <a:p>
            <a:r>
              <a:rPr lang="zh-CN" altLang="zh-CN"/>
              <a:t>www.embedu.org</a:t>
            </a:r>
            <a:endParaRPr lang="zh-CN" altLang="zh-CN"/>
          </a:p>
        </p:txBody>
      </p:sp>
      <p:pic>
        <p:nvPicPr>
          <p:cNvPr id="1033" name="Picture 12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6781800" y="304800"/>
            <a:ext cx="18542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9pPr>
    </p:titleStyle>
    <p:bodyStyle>
      <a:lvl1pPr marL="273050" indent="-273050" algn="l" defTabSz="0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  <a:sym typeface="Times New Roman" panose="02020603050405020304" pitchFamily="18" charset="0"/>
        </a:defRPr>
      </a:lvl1pPr>
      <a:lvl2pPr marL="548005" indent="-271780" algn="l" defTabSz="0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anose="05040102010807070707" pitchFamily="18" charset="2"/>
        <a:buChar char=""/>
        <a:defRPr sz="2300">
          <a:solidFill>
            <a:schemeClr val="tx2"/>
          </a:solidFill>
          <a:latin typeface="+mn-lt"/>
          <a:ea typeface="+mn-ea"/>
          <a:sym typeface="Times New Roman" panose="02020603050405020304" pitchFamily="18" charset="0"/>
        </a:defRPr>
      </a:lvl2pPr>
      <a:lvl3pPr marL="822325" indent="-228600" algn="l" defTabSz="0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anose="05040102010807070707" pitchFamily="18" charset="2"/>
        <a:buChar char=""/>
        <a:defRPr sz="20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3pPr>
      <a:lvl4pPr marL="1097280" indent="-227330" algn="l" defTabSz="0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anose="05000000000000000000" pitchFamily="2" charset="2"/>
        <a:buChar char=""/>
        <a:defRPr sz="20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4pPr>
      <a:lvl5pPr marL="13716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5pPr>
      <a:lvl6pPr marL="18288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6pPr>
      <a:lvl7pPr marL="22860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7pPr>
      <a:lvl8pPr marL="27432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8pPr>
      <a:lvl9pPr marL="32004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直接连接符 10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endParaRPr lang="zh-CN" altLang="zh-CN">
              <a:solidFill>
                <a:schemeClr val="tx1"/>
              </a:solidFill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051" name="等腰三角形 11"/>
          <p:cNvSpPr>
            <a:spLocks noChangeAspect="1" noChangeArrowheads="1"/>
          </p:cNvSpPr>
          <p:nvPr/>
        </p:nvSpPr>
        <p:spPr bwMode="auto"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9525">
            <a:noFill/>
            <a:miter lim="800000"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2052" name="直接连接符 12"/>
          <p:cNvSpPr>
            <a:spLocks noChangeShapeType="1"/>
          </p:cNvSpPr>
          <p:nvPr/>
        </p:nvSpPr>
        <p:spPr bwMode="auto">
          <a:xfrm rot="5400000">
            <a:off x="3629819" y="3201194"/>
            <a:ext cx="5851525" cy="1587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endParaRPr lang="zh-CN" altLang="zh-CN">
              <a:solidFill>
                <a:schemeClr val="tx1"/>
              </a:solidFill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053" name="标题占位符 2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smtClean="0">
                <a:sym typeface="Arial" panose="020B0604020202020204" pitchFamily="34" charset="0"/>
              </a:rPr>
              <a:t>单击此处编辑母版标题样式</a:t>
            </a:r>
            <a:endParaRPr lang="zh-CN" smtClean="0">
              <a:sym typeface="Arial" panose="020B0604020202020204" pitchFamily="34" charset="0"/>
            </a:endParaRPr>
          </a:p>
        </p:txBody>
      </p:sp>
      <p:sp>
        <p:nvSpPr>
          <p:cNvPr id="2054" name="文本占位符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smtClean="0">
                <a:sym typeface="Times New Roman" panose="02020603050405020304" pitchFamily="18" charset="0"/>
              </a:rPr>
              <a:t>单击此处编辑母版文本样式</a:t>
            </a:r>
            <a:endParaRPr lang="zh-CN" smtClean="0">
              <a:sym typeface="Times New Roman" panose="02020603050405020304" pitchFamily="18" charset="0"/>
            </a:endParaRPr>
          </a:p>
          <a:p>
            <a:pPr lvl="1"/>
            <a:r>
              <a:rPr lang="zh-CN" smtClean="0">
                <a:sym typeface="Times New Roman" panose="02020603050405020304" pitchFamily="18" charset="0"/>
              </a:rPr>
              <a:t>第二级</a:t>
            </a:r>
            <a:endParaRPr lang="zh-CN" smtClean="0">
              <a:sym typeface="Times New Roman" panose="02020603050405020304" pitchFamily="18" charset="0"/>
            </a:endParaRPr>
          </a:p>
          <a:p>
            <a:pPr lvl="2"/>
            <a:r>
              <a:rPr lang="zh-CN" smtClean="0">
                <a:sym typeface="Times New Roman" panose="02020603050405020304" pitchFamily="18" charset="0"/>
              </a:rPr>
              <a:t>第三级</a:t>
            </a:r>
            <a:endParaRPr lang="zh-CN" smtClean="0">
              <a:sym typeface="Times New Roman" panose="02020603050405020304" pitchFamily="18" charset="0"/>
            </a:endParaRPr>
          </a:p>
          <a:p>
            <a:pPr lvl="3"/>
            <a:r>
              <a:rPr lang="zh-CN" smtClean="0">
                <a:sym typeface="Times New Roman" panose="02020603050405020304" pitchFamily="18" charset="0"/>
              </a:rPr>
              <a:t>第四级</a:t>
            </a:r>
            <a:endParaRPr lang="zh-CN" smtClean="0">
              <a:sym typeface="Times New Roman" panose="02020603050405020304" pitchFamily="18" charset="0"/>
            </a:endParaRPr>
          </a:p>
          <a:p>
            <a:pPr lvl="4"/>
            <a:r>
              <a:rPr lang="zh-CN" smtClean="0">
                <a:sym typeface="Times New Roman" panose="02020603050405020304" pitchFamily="18" charset="0"/>
              </a:rPr>
              <a:t>第五级</a:t>
            </a:r>
            <a:endParaRPr lang="zh-CN" smtClean="0">
              <a:sym typeface="Times New Roman" panose="02020603050405020304" pitchFamily="18" charset="0"/>
            </a:endParaRPr>
          </a:p>
        </p:txBody>
      </p:sp>
      <p:sp>
        <p:nvSpPr>
          <p:cNvPr id="2055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400800" y="6492875"/>
            <a:ext cx="2289175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solidFill>
                  <a:schemeClr val="tx2"/>
                </a:solidFill>
                <a:cs typeface="+mn-cs"/>
                <a:sym typeface="Arial" panose="020B0604020202020204" pitchFamily="34" charset="0"/>
              </a:defRPr>
            </a:lvl1pPr>
          </a:lstStyle>
          <a:p>
            <a:endParaRPr lang="zh-CN" altLang="zh-CN"/>
          </a:p>
        </p:txBody>
      </p:sp>
      <p:sp>
        <p:nvSpPr>
          <p:cNvPr id="2056" name="页脚占位符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81750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solidFill>
                  <a:schemeClr val="tx2"/>
                </a:solidFill>
                <a:sym typeface="Arial" panose="020B0604020202020204" pitchFamily="34" charset="0"/>
              </a:defRPr>
            </a:lvl1pPr>
          </a:lstStyle>
          <a:p>
            <a:r>
              <a:rPr lang="zh-CN" altLang="zh-CN"/>
              <a:t>www.embedu.org</a:t>
            </a:r>
            <a:endParaRPr lang="zh-CN" altLang="zh-CN"/>
          </a:p>
        </p:txBody>
      </p:sp>
      <p:pic>
        <p:nvPicPr>
          <p:cNvPr id="2057" name="Picture 12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6781800" y="304800"/>
            <a:ext cx="18542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9pPr>
    </p:titleStyle>
    <p:bodyStyle>
      <a:lvl1pPr marL="273050" indent="-273050" algn="l" defTabSz="0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  <a:sym typeface="Times New Roman" panose="02020603050405020304" pitchFamily="18" charset="0"/>
        </a:defRPr>
      </a:lvl1pPr>
      <a:lvl2pPr marL="548005" indent="-271780" algn="l" defTabSz="0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anose="05040102010807070707" pitchFamily="18" charset="2"/>
        <a:buChar char=""/>
        <a:defRPr sz="2300">
          <a:solidFill>
            <a:schemeClr val="tx2"/>
          </a:solidFill>
          <a:latin typeface="+mn-lt"/>
          <a:cs typeface="+mn-cs"/>
          <a:sym typeface="Times New Roman" panose="02020603050405020304" pitchFamily="18" charset="0"/>
        </a:defRPr>
      </a:lvl2pPr>
      <a:lvl3pPr marL="822325" indent="-228600" algn="l" defTabSz="0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anose="05040102010807070707" pitchFamily="18" charset="2"/>
        <a:buChar char=""/>
        <a:defRPr sz="2000">
          <a:solidFill>
            <a:schemeClr val="tx1"/>
          </a:solidFill>
          <a:latin typeface="+mn-lt"/>
          <a:cs typeface="+mn-cs"/>
          <a:sym typeface="Times New Roman" panose="02020603050405020304" pitchFamily="18" charset="0"/>
        </a:defRPr>
      </a:lvl3pPr>
      <a:lvl4pPr marL="1097280" indent="-227330" algn="l" defTabSz="0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anose="05000000000000000000" pitchFamily="2" charset="2"/>
        <a:buChar char=""/>
        <a:defRPr sz="2000">
          <a:solidFill>
            <a:schemeClr val="tx1"/>
          </a:solidFill>
          <a:latin typeface="+mn-lt"/>
          <a:cs typeface="+mn-cs"/>
          <a:sym typeface="Times New Roman" panose="02020603050405020304" pitchFamily="18" charset="0"/>
        </a:defRPr>
      </a:lvl4pPr>
      <a:lvl5pPr marL="13716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cs typeface="+mn-cs"/>
          <a:sym typeface="Times New Roman" panose="02020603050405020304" pitchFamily="18" charset="0"/>
        </a:defRPr>
      </a:lvl5pPr>
      <a:lvl6pPr marL="18288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cs typeface="+mn-cs"/>
          <a:sym typeface="Times New Roman" panose="02020603050405020304" pitchFamily="18" charset="0"/>
        </a:defRPr>
      </a:lvl6pPr>
      <a:lvl7pPr marL="22860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cs typeface="+mn-cs"/>
          <a:sym typeface="Times New Roman" panose="02020603050405020304" pitchFamily="18" charset="0"/>
        </a:defRPr>
      </a:lvl7pPr>
      <a:lvl8pPr marL="27432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cs typeface="+mn-cs"/>
          <a:sym typeface="Times New Roman" panose="02020603050405020304" pitchFamily="18" charset="0"/>
        </a:defRPr>
      </a:lvl8pPr>
      <a:lvl9pPr marL="32004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cs typeface="+mn-cs"/>
          <a:sym typeface="Times New Roman" panose="02020603050405020304" pitchFamily="18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3938588" y="1235075"/>
            <a:ext cx="2462212" cy="66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5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6705600" y="1295400"/>
            <a:ext cx="1724025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矩形 14"/>
          <p:cNvSpPr>
            <a:spLocks noChangeArrowheads="1"/>
          </p:cNvSpPr>
          <p:nvPr/>
        </p:nvSpPr>
        <p:spPr bwMode="auto">
          <a:xfrm>
            <a:off x="904875" y="3648075"/>
            <a:ext cx="7315200" cy="1279525"/>
          </a:xfrm>
          <a:prstGeom prst="rect">
            <a:avLst/>
          </a:prstGeom>
          <a:noFill/>
          <a:ln w="6350" cap="rnd" cmpd="sng">
            <a:solidFill>
              <a:schemeClr val="accent1"/>
            </a:solidFill>
            <a:miter lim="800000"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3077" name="矩形 15"/>
          <p:cNvSpPr>
            <a:spLocks noChangeArrowheads="1"/>
          </p:cNvSpPr>
          <p:nvPr/>
        </p:nvSpPr>
        <p:spPr bwMode="auto"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>
            <a:solidFill>
              <a:schemeClr val="accent2"/>
            </a:solidFill>
            <a:miter lim="800000"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3078" name="矩形 16"/>
          <p:cNvSpPr>
            <a:spLocks noChangeArrowheads="1"/>
          </p:cNvSpPr>
          <p:nvPr/>
        </p:nvSpPr>
        <p:spPr bwMode="auto"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3079" name="矩形 17"/>
          <p:cNvSpPr>
            <a:spLocks noChangeArrowheads="1"/>
          </p:cNvSpPr>
          <p:nvPr/>
        </p:nvSpPr>
        <p:spPr bwMode="auto"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3080" name="Rectangle 11"/>
          <p:cNvSpPr>
            <a:spLocks noChangeArrowheads="1"/>
          </p:cNvSpPr>
          <p:nvPr/>
        </p:nvSpPr>
        <p:spPr bwMode="auto">
          <a:xfrm>
            <a:off x="1371600" y="5105400"/>
            <a:ext cx="6400800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ctr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None/>
            </a:pPr>
            <a:endParaRPr lang="zh-CN" altLang="zh-CN" sz="2800">
              <a:solidFill>
                <a:schemeClr val="tx1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3081" name="直接连接符 19"/>
          <p:cNvSpPr>
            <a:spLocks noChangeShapeType="1"/>
          </p:cNvSpPr>
          <p:nvPr/>
        </p:nvSpPr>
        <p:spPr bwMode="auto">
          <a:xfrm>
            <a:off x="457200" y="1981200"/>
            <a:ext cx="8229600" cy="0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endParaRPr lang="zh-CN" altLang="zh-CN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3082" name="标题占位符 2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smtClean="0">
                <a:sym typeface="Arial" panose="020B0604020202020204" pitchFamily="34" charset="0"/>
              </a:rPr>
              <a:t>单击此处编辑母版标题样式</a:t>
            </a:r>
            <a:endParaRPr lang="zh-CN" smtClean="0">
              <a:sym typeface="Arial" panose="020B0604020202020204" pitchFamily="34" charset="0"/>
            </a:endParaRPr>
          </a:p>
        </p:txBody>
      </p:sp>
      <p:sp>
        <p:nvSpPr>
          <p:cNvPr id="3083" name="文本占位符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smtClean="0">
                <a:sym typeface="Times New Roman" panose="02020603050405020304" pitchFamily="18" charset="0"/>
              </a:rPr>
              <a:t>单击此处编辑母版文本样式</a:t>
            </a:r>
            <a:endParaRPr lang="zh-CN" smtClean="0">
              <a:sym typeface="Times New Roman" panose="02020603050405020304" pitchFamily="18" charset="0"/>
            </a:endParaRPr>
          </a:p>
          <a:p>
            <a:pPr lvl="1"/>
            <a:r>
              <a:rPr lang="zh-CN" smtClean="0">
                <a:sym typeface="Times New Roman" panose="02020603050405020304" pitchFamily="18" charset="0"/>
              </a:rPr>
              <a:t>第二级</a:t>
            </a:r>
            <a:endParaRPr lang="zh-CN" smtClean="0">
              <a:sym typeface="Times New Roman" panose="02020603050405020304" pitchFamily="18" charset="0"/>
            </a:endParaRPr>
          </a:p>
          <a:p>
            <a:pPr lvl="2"/>
            <a:r>
              <a:rPr lang="zh-CN" smtClean="0">
                <a:sym typeface="Times New Roman" panose="02020603050405020304" pitchFamily="18" charset="0"/>
              </a:rPr>
              <a:t>第三级</a:t>
            </a:r>
            <a:endParaRPr lang="zh-CN" smtClean="0">
              <a:sym typeface="Times New Roman" panose="02020603050405020304" pitchFamily="18" charset="0"/>
            </a:endParaRPr>
          </a:p>
          <a:p>
            <a:pPr lvl="3"/>
            <a:r>
              <a:rPr lang="zh-CN" smtClean="0">
                <a:sym typeface="Times New Roman" panose="02020603050405020304" pitchFamily="18" charset="0"/>
              </a:rPr>
              <a:t>第四级</a:t>
            </a:r>
            <a:endParaRPr lang="zh-CN" smtClean="0">
              <a:sym typeface="Times New Roman" panose="02020603050405020304" pitchFamily="18" charset="0"/>
            </a:endParaRPr>
          </a:p>
          <a:p>
            <a:pPr lvl="4"/>
            <a:r>
              <a:rPr lang="zh-CN" smtClean="0">
                <a:sym typeface="Times New Roman" panose="02020603050405020304" pitchFamily="18" charset="0"/>
              </a:rPr>
              <a:t>第五级</a:t>
            </a:r>
            <a:endParaRPr lang="zh-CN" smtClean="0">
              <a:sym typeface="Times New Roman" panose="02020603050405020304" pitchFamily="18" charset="0"/>
            </a:endParaRPr>
          </a:p>
        </p:txBody>
      </p:sp>
      <p:sp>
        <p:nvSpPr>
          <p:cNvPr id="3084" name="日期占位符 1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5791200"/>
            <a:ext cx="12192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solidFill>
                  <a:schemeClr val="tx2"/>
                </a:solidFill>
                <a:sym typeface="Arial" panose="020B0604020202020204" pitchFamily="34" charset="0"/>
              </a:defRPr>
            </a:lvl1pPr>
          </a:lstStyle>
          <a:p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9pPr>
    </p:titleStyle>
    <p:bodyStyle>
      <a:lvl1pPr marL="273050" indent="-273050" algn="l" defTabSz="0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"/>
        <a:defRPr sz="2800">
          <a:solidFill>
            <a:schemeClr val="tx1"/>
          </a:solidFill>
          <a:latin typeface="+mn-lt"/>
          <a:ea typeface="+mn-ea"/>
          <a:cs typeface="+mn-cs"/>
          <a:sym typeface="Times New Roman" panose="02020603050405020304" pitchFamily="18" charset="0"/>
        </a:defRPr>
      </a:lvl1pPr>
      <a:lvl2pPr marL="548005" indent="-271780" algn="l" defTabSz="0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anose="05040102010807070707" pitchFamily="18" charset="2"/>
        <a:buChar char=""/>
        <a:defRPr sz="2400">
          <a:solidFill>
            <a:schemeClr val="tx2"/>
          </a:solidFill>
          <a:latin typeface="+mn-lt"/>
          <a:ea typeface="+mn-ea"/>
          <a:sym typeface="Times New Roman" panose="02020603050405020304" pitchFamily="18" charset="0"/>
        </a:defRPr>
      </a:lvl2pPr>
      <a:lvl3pPr marL="822325" indent="-228600" algn="l" defTabSz="0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anose="05040102010807070707" pitchFamily="18" charset="2"/>
        <a:buChar char=""/>
        <a:defRPr sz="20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3pPr>
      <a:lvl4pPr marL="1097280" indent="-227330" algn="l" defTabSz="0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anose="05000000000000000000" pitchFamily="2" charset="2"/>
        <a:buChar char=""/>
        <a:defRPr sz="20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4pPr>
      <a:lvl5pPr marL="13716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5pPr>
      <a:lvl6pPr marL="18288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6pPr>
      <a:lvl7pPr marL="22860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7pPr>
      <a:lvl8pPr marL="27432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8pPr>
      <a:lvl9pPr marL="32004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占位符 2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smtClean="0">
                <a:sym typeface="Arial" panose="020B0604020202020204" pitchFamily="34" charset="0"/>
              </a:rPr>
              <a:t>单击此处编辑母版标题样式</a:t>
            </a:r>
            <a:endParaRPr lang="zh-CN" smtClean="0">
              <a:sym typeface="Arial" panose="020B0604020202020204" pitchFamily="34" charset="0"/>
            </a:endParaRPr>
          </a:p>
        </p:txBody>
      </p:sp>
      <p:sp>
        <p:nvSpPr>
          <p:cNvPr id="4099" name="文本占位符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smtClean="0">
                <a:sym typeface="Times New Roman" panose="02020603050405020304" pitchFamily="18" charset="0"/>
              </a:rPr>
              <a:t>单击此处编辑母版文本样式</a:t>
            </a:r>
            <a:endParaRPr lang="zh-CN" smtClean="0">
              <a:sym typeface="Times New Roman" panose="02020603050405020304" pitchFamily="18" charset="0"/>
            </a:endParaRPr>
          </a:p>
          <a:p>
            <a:pPr lvl="1"/>
            <a:r>
              <a:rPr lang="zh-CN" smtClean="0">
                <a:sym typeface="Times New Roman" panose="02020603050405020304" pitchFamily="18" charset="0"/>
              </a:rPr>
              <a:t>第二级</a:t>
            </a:r>
            <a:endParaRPr lang="zh-CN" smtClean="0">
              <a:sym typeface="Times New Roman" panose="02020603050405020304" pitchFamily="18" charset="0"/>
            </a:endParaRPr>
          </a:p>
          <a:p>
            <a:pPr lvl="2"/>
            <a:r>
              <a:rPr lang="zh-CN" smtClean="0">
                <a:sym typeface="Times New Roman" panose="02020603050405020304" pitchFamily="18" charset="0"/>
              </a:rPr>
              <a:t>第三级</a:t>
            </a:r>
            <a:endParaRPr lang="zh-CN" smtClean="0">
              <a:sym typeface="Times New Roman" panose="02020603050405020304" pitchFamily="18" charset="0"/>
            </a:endParaRPr>
          </a:p>
          <a:p>
            <a:pPr lvl="3"/>
            <a:r>
              <a:rPr lang="zh-CN" smtClean="0">
                <a:sym typeface="Times New Roman" panose="02020603050405020304" pitchFamily="18" charset="0"/>
              </a:rPr>
              <a:t>第四级</a:t>
            </a:r>
            <a:endParaRPr lang="zh-CN" smtClean="0">
              <a:sym typeface="Times New Roman" panose="02020603050405020304" pitchFamily="18" charset="0"/>
            </a:endParaRPr>
          </a:p>
          <a:p>
            <a:pPr lvl="4"/>
            <a:r>
              <a:rPr lang="zh-CN" smtClean="0">
                <a:sym typeface="Times New Roman" panose="02020603050405020304" pitchFamily="18" charset="0"/>
              </a:rPr>
              <a:t>第五级</a:t>
            </a:r>
            <a:endParaRPr lang="zh-CN" smtClean="0">
              <a:sym typeface="Times New Roman" panose="02020603050405020304" pitchFamily="18" charset="0"/>
            </a:endParaRPr>
          </a:p>
        </p:txBody>
      </p:sp>
      <p:sp>
        <p:nvSpPr>
          <p:cNvPr id="4100" name="直接连接符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endParaRPr lang="zh-CN" altLang="zh-CN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4101" name="直接连接符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endParaRPr lang="zh-CN" altLang="zh-CN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4102" name="等腰三角形 9"/>
          <p:cNvSpPr>
            <a:spLocks noChangeAspect="1" noChangeArrowheads="1"/>
          </p:cNvSpPr>
          <p:nvPr/>
        </p:nvSpPr>
        <p:spPr bwMode="auto"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9525">
            <a:noFill/>
            <a:miter lim="800000"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4103" name="页脚占位符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81750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solidFill>
                  <a:schemeClr val="tx2"/>
                </a:solidFill>
                <a:sym typeface="Arial" panose="020B0604020202020204" pitchFamily="34" charset="0"/>
              </a:defRPr>
            </a:lvl1pPr>
          </a:lstStyle>
          <a:p>
            <a:r>
              <a:rPr lang="zh-CN" altLang="zh-CN"/>
              <a:t>www.embedu.org</a:t>
            </a:r>
            <a:endParaRPr lang="zh-CN" altLang="zh-CN"/>
          </a:p>
        </p:txBody>
      </p:sp>
      <p:sp>
        <p:nvSpPr>
          <p:cNvPr id="4104" name="日期占位符 1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467600" y="6381750"/>
            <a:ext cx="12192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solidFill>
                  <a:schemeClr val="tx2"/>
                </a:solidFill>
                <a:sym typeface="Arial" panose="020B0604020202020204" pitchFamily="34" charset="0"/>
              </a:defRPr>
            </a:lvl1pPr>
          </a:lstStyle>
          <a:p>
            <a:endParaRPr lang="zh-CN" altLang="zh-CN"/>
          </a:p>
        </p:txBody>
      </p:sp>
      <p:pic>
        <p:nvPicPr>
          <p:cNvPr id="4105" name="Picture 10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6858000" y="304800"/>
            <a:ext cx="1724025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9pPr>
    </p:titleStyle>
    <p:bodyStyle>
      <a:lvl1pPr marL="273050" indent="-273050" algn="l" defTabSz="0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"/>
        <a:defRPr sz="2800">
          <a:solidFill>
            <a:schemeClr val="tx1"/>
          </a:solidFill>
          <a:latin typeface="+mn-lt"/>
          <a:ea typeface="+mn-ea"/>
          <a:cs typeface="+mn-cs"/>
          <a:sym typeface="Times New Roman" panose="02020603050405020304" pitchFamily="18" charset="0"/>
        </a:defRPr>
      </a:lvl1pPr>
      <a:lvl2pPr marL="548005" indent="-271780" algn="l" defTabSz="0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anose="05040102010807070707" pitchFamily="18" charset="2"/>
        <a:buChar char=""/>
        <a:defRPr sz="2400">
          <a:solidFill>
            <a:schemeClr val="tx2"/>
          </a:solidFill>
          <a:latin typeface="+mn-lt"/>
          <a:ea typeface="+mn-ea"/>
          <a:sym typeface="Times New Roman" panose="02020603050405020304" pitchFamily="18" charset="0"/>
        </a:defRPr>
      </a:lvl2pPr>
      <a:lvl3pPr marL="822325" indent="-228600" algn="l" defTabSz="0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anose="05040102010807070707" pitchFamily="18" charset="2"/>
        <a:buChar char=""/>
        <a:defRPr sz="20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3pPr>
      <a:lvl4pPr marL="1097280" indent="-227330" algn="l" defTabSz="0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anose="05000000000000000000" pitchFamily="2" charset="2"/>
        <a:buChar char=""/>
        <a:defRPr sz="20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4pPr>
      <a:lvl5pPr marL="13716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5pPr>
      <a:lvl6pPr marL="18288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6pPr>
      <a:lvl7pPr marL="22860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7pPr>
      <a:lvl8pPr marL="27432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8pPr>
      <a:lvl9pPr marL="32004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占位符 2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smtClean="0">
                <a:sym typeface="Arial" panose="020B0604020202020204" pitchFamily="34" charset="0"/>
              </a:rPr>
              <a:t>单击此处编辑母版标题样式</a:t>
            </a:r>
            <a:endParaRPr lang="zh-CN" smtClean="0">
              <a:sym typeface="Arial" panose="020B0604020202020204" pitchFamily="34" charset="0"/>
            </a:endParaRPr>
          </a:p>
        </p:txBody>
      </p:sp>
      <p:sp>
        <p:nvSpPr>
          <p:cNvPr id="5123" name="文本占位符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smtClean="0">
                <a:sym typeface="Times New Roman" panose="02020603050405020304" pitchFamily="18" charset="0"/>
              </a:rPr>
              <a:t>单击此处编辑母版文本样式</a:t>
            </a:r>
            <a:endParaRPr lang="zh-CN" smtClean="0">
              <a:sym typeface="Times New Roman" panose="02020603050405020304" pitchFamily="18" charset="0"/>
            </a:endParaRPr>
          </a:p>
          <a:p>
            <a:pPr lvl="1"/>
            <a:r>
              <a:rPr lang="zh-CN" smtClean="0">
                <a:sym typeface="Times New Roman" panose="02020603050405020304" pitchFamily="18" charset="0"/>
              </a:rPr>
              <a:t>第二级</a:t>
            </a:r>
            <a:endParaRPr lang="zh-CN" smtClean="0">
              <a:sym typeface="Times New Roman" panose="02020603050405020304" pitchFamily="18" charset="0"/>
            </a:endParaRPr>
          </a:p>
          <a:p>
            <a:pPr lvl="2"/>
            <a:r>
              <a:rPr lang="zh-CN" smtClean="0">
                <a:sym typeface="Times New Roman" panose="02020603050405020304" pitchFamily="18" charset="0"/>
              </a:rPr>
              <a:t>第三级</a:t>
            </a:r>
            <a:endParaRPr lang="zh-CN" smtClean="0">
              <a:sym typeface="Times New Roman" panose="02020603050405020304" pitchFamily="18" charset="0"/>
            </a:endParaRPr>
          </a:p>
          <a:p>
            <a:pPr lvl="3"/>
            <a:r>
              <a:rPr lang="zh-CN" smtClean="0">
                <a:sym typeface="Times New Roman" panose="02020603050405020304" pitchFamily="18" charset="0"/>
              </a:rPr>
              <a:t>第四级</a:t>
            </a:r>
            <a:endParaRPr lang="zh-CN" smtClean="0">
              <a:sym typeface="Times New Roman" panose="02020603050405020304" pitchFamily="18" charset="0"/>
            </a:endParaRPr>
          </a:p>
          <a:p>
            <a:pPr lvl="4"/>
            <a:r>
              <a:rPr lang="zh-CN" smtClean="0">
                <a:sym typeface="Times New Roman" panose="02020603050405020304" pitchFamily="18" charset="0"/>
              </a:rPr>
              <a:t>第五级</a:t>
            </a:r>
            <a:endParaRPr lang="zh-CN" smtClean="0">
              <a:sym typeface="Times New Roman" panose="02020603050405020304" pitchFamily="18" charset="0"/>
            </a:endParaRPr>
          </a:p>
        </p:txBody>
      </p:sp>
      <p:sp>
        <p:nvSpPr>
          <p:cNvPr id="5124" name="直接连接符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mpd="sng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5125" name="直接连接符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mpd="sng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5126" name="等腰三角形 9"/>
          <p:cNvSpPr>
            <a:spLocks noChangeAspect="1" noChangeArrowheads="1"/>
          </p:cNvSpPr>
          <p:nvPr/>
        </p:nvSpPr>
        <p:spPr bwMode="auto"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9525">
            <a:noFill/>
            <a:miter lim="800000"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Times New Roman" panose="02020603050405020304" pitchFamily="18" charset="0"/>
              <a:sym typeface="Arial" panose="020B0604020202020204" pitchFamily="34" charset="0"/>
            </a:endParaRPr>
          </a:p>
        </p:txBody>
      </p:sp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6858000" y="304800"/>
            <a:ext cx="1724025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8" name="页脚占位符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00400" y="6381750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solidFill>
                  <a:schemeClr val="tx2"/>
                </a:solidFill>
                <a:sym typeface="Arial" panose="020B0604020202020204" pitchFamily="34" charset="0"/>
              </a:defRPr>
            </a:lvl1pPr>
          </a:lstStyle>
          <a:p>
            <a:r>
              <a:rPr lang="zh-CN" altLang="zh-CN"/>
              <a:t>www.embedu.org</a:t>
            </a:r>
            <a:endParaRPr lang="zh-CN" altLang="zh-CN"/>
          </a:p>
        </p:txBody>
      </p:sp>
      <p:sp>
        <p:nvSpPr>
          <p:cNvPr id="5129" name="灯片编号占位符 2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solidFill>
                  <a:schemeClr val="tx2"/>
                </a:solidFill>
                <a:sym typeface="Arial" panose="020B0604020202020204" pitchFamily="34" charset="0"/>
              </a:defRPr>
            </a:lvl1pPr>
          </a:lstStyle>
          <a:p>
            <a:fld id="{E10C2882-F426-431C-857D-8B0331439558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9pPr>
    </p:titleStyle>
    <p:bodyStyle>
      <a:lvl1pPr marL="273050" indent="-273050" algn="l" defTabSz="0" rtl="0" fontAlgn="base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"/>
        <a:defRPr sz="2800">
          <a:solidFill>
            <a:schemeClr val="tx1"/>
          </a:solidFill>
          <a:latin typeface="+mn-lt"/>
          <a:ea typeface="+mn-ea"/>
          <a:cs typeface="+mn-cs"/>
          <a:sym typeface="Times New Roman" panose="02020603050405020304" pitchFamily="18" charset="0"/>
        </a:defRPr>
      </a:lvl1pPr>
      <a:lvl2pPr marL="548005" indent="-271780" algn="l" defTabSz="0" rtl="0" fontAlgn="base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anose="05040102010807070707" pitchFamily="18" charset="2"/>
        <a:buChar char=""/>
        <a:defRPr sz="2400">
          <a:solidFill>
            <a:schemeClr val="tx2"/>
          </a:solidFill>
          <a:latin typeface="+mn-lt"/>
          <a:ea typeface="+mn-ea"/>
          <a:sym typeface="Times New Roman" panose="02020603050405020304" pitchFamily="18" charset="0"/>
        </a:defRPr>
      </a:lvl2pPr>
      <a:lvl3pPr marL="822325" indent="-228600" algn="l" defTabSz="0" rtl="0" fontAlgn="base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anose="05040102010807070707" pitchFamily="18" charset="2"/>
        <a:buChar char=""/>
        <a:defRPr sz="20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3pPr>
      <a:lvl4pPr marL="1097280" indent="-227330" algn="l" defTabSz="0" rtl="0" fontAlgn="base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anose="05000000000000000000" pitchFamily="2" charset="2"/>
        <a:buChar char=""/>
        <a:defRPr sz="20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4pPr>
      <a:lvl5pPr marL="1371600" indent="-228600" algn="l" defTabSz="0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5pPr>
      <a:lvl6pPr marL="1828800" indent="-228600" algn="l" defTabSz="0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6pPr>
      <a:lvl7pPr marL="2286000" indent="-228600" algn="l" defTabSz="0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7pPr>
      <a:lvl8pPr marL="2743200" indent="-228600" algn="l" defTabSz="0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8pPr>
      <a:lvl9pPr marL="3200400" indent="-228600" algn="l" defTabSz="0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4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4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34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5.xml"/><Relationship Id="rId1" Type="http://schemas.openxmlformats.org/officeDocument/2006/relationships/image" Target="../media/image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直接连接符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7171" name="等腰三角形 9"/>
          <p:cNvSpPr>
            <a:spLocks noChangeAspect="1" noChangeArrowheads="1"/>
          </p:cNvSpPr>
          <p:nvPr/>
        </p:nvSpPr>
        <p:spPr bwMode="auto"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9525">
            <a:noFill/>
            <a:miter lim="800000"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938588" y="1235075"/>
            <a:ext cx="2462212" cy="66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05600" y="1295400"/>
            <a:ext cx="1724025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4" name="矩形 10"/>
          <p:cNvSpPr>
            <a:spLocks noChangeArrowheads="1"/>
          </p:cNvSpPr>
          <p:nvPr/>
        </p:nvSpPr>
        <p:spPr bwMode="auto">
          <a:xfrm>
            <a:off x="904875" y="3648075"/>
            <a:ext cx="7315200" cy="1279525"/>
          </a:xfrm>
          <a:prstGeom prst="rect">
            <a:avLst/>
          </a:prstGeom>
          <a:noFill/>
          <a:ln w="6350" cap="rnd" cmpd="sng">
            <a:solidFill>
              <a:schemeClr val="accent1"/>
            </a:solidFill>
            <a:miter lim="800000"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7175" name="矩形 11"/>
          <p:cNvSpPr>
            <a:spLocks noChangeArrowheads="1"/>
          </p:cNvSpPr>
          <p:nvPr/>
        </p:nvSpPr>
        <p:spPr bwMode="auto"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>
            <a:solidFill>
              <a:schemeClr val="accent2"/>
            </a:solidFill>
            <a:miter lim="800000"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7176" name="矩形 12"/>
          <p:cNvSpPr>
            <a:spLocks noChangeArrowheads="1"/>
          </p:cNvSpPr>
          <p:nvPr/>
        </p:nvSpPr>
        <p:spPr bwMode="auto"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7177" name="矩形 14"/>
          <p:cNvSpPr>
            <a:spLocks noChangeArrowheads="1"/>
          </p:cNvSpPr>
          <p:nvPr/>
        </p:nvSpPr>
        <p:spPr bwMode="auto"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7178" name="Rectangle 11"/>
          <p:cNvSpPr>
            <a:spLocks noChangeArrowheads="1"/>
          </p:cNvSpPr>
          <p:nvPr/>
        </p:nvSpPr>
        <p:spPr bwMode="auto">
          <a:xfrm>
            <a:off x="1371600" y="5105400"/>
            <a:ext cx="6400800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7179" name="直接连接符 28"/>
          <p:cNvSpPr>
            <a:spLocks noChangeShapeType="1"/>
          </p:cNvSpPr>
          <p:nvPr/>
        </p:nvSpPr>
        <p:spPr bwMode="auto">
          <a:xfrm>
            <a:off x="457200" y="1981200"/>
            <a:ext cx="8229600" cy="0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718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500188" y="4286250"/>
            <a:ext cx="6629400" cy="809625"/>
          </a:xfrm>
        </p:spPr>
        <p:txBody>
          <a:bodyPr/>
          <a:lstStyle/>
          <a:p>
            <a:pPr algn="ctr" eaLnBrk="1" hangingPunct="1"/>
            <a:r>
              <a:rPr lang="en-US" altLang="zh-CN" sz="4000" b="1">
                <a:latin typeface="宋体" panose="02010600030101010101" pitchFamily="2" charset="-122"/>
                <a:ea typeface="黑体" panose="02010609060101010101" pitchFamily="2" charset="-122"/>
                <a:sym typeface="宋体" panose="02010600030101010101" pitchFamily="2" charset="-122"/>
              </a:rPr>
              <a:t>arm</a:t>
            </a:r>
            <a:r>
              <a:rPr lang="zh-CN" altLang="zh-CN" sz="4000" b="1">
                <a:latin typeface="宋体" panose="02010600030101010101" pitchFamily="2" charset="-122"/>
                <a:ea typeface="黑体" panose="02010609060101010101" pitchFamily="2" charset="-122"/>
                <a:sym typeface="宋体" panose="02010600030101010101" pitchFamily="2" charset="-122"/>
              </a:rPr>
              <a:t>体系结构</a:t>
            </a:r>
            <a:endParaRPr lang="zh-CN" altLang="zh-CN" sz="4000" b="1">
              <a:latin typeface="宋体" panose="02010600030101010101" pitchFamily="2" charset="-122"/>
              <a:ea typeface="黑体" panose="0201060906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1628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10138"/>
          </a:xfrm>
        </p:spPr>
        <p:txBody>
          <a:bodyPr/>
          <a:lstStyle/>
          <a:p>
            <a:pPr marL="273050" indent="-273050" algn="l" eaLnBrk="1" hangingPunct="1">
              <a:buFont typeface="Wingdings 3" panose="05040102010807070707" pitchFamily="18" charset="2"/>
              <a:buChar char=""/>
            </a:pPr>
            <a:r>
              <a:rPr lang="en-US" sz="2000"/>
              <a:t>ARM</a:t>
            </a:r>
            <a:r>
              <a:rPr lang="zh-CN" altLang="en-US" sz="2000"/>
              <a:t>指令可以通过添加适当的条件码前缀来达到条件执行的目的。</a:t>
            </a:r>
            <a:endParaRPr lang="zh-CN" altLang="en-US" sz="2000"/>
          </a:p>
          <a:p>
            <a:pPr marL="548005" lvl="1" indent="-271780" algn="l" eaLnBrk="1" hangingPunct="1">
              <a:buFont typeface="Wingdings 3" panose="05040102010807070707" pitchFamily="18" charset="2"/>
              <a:buChar char=""/>
            </a:pPr>
            <a:r>
              <a:rPr lang="zh-CN" altLang="en-US" sz="2000"/>
              <a:t>这样可以提高代码密度，减少分支跳转指令数目，提高性能。</a:t>
            </a:r>
            <a:endParaRPr lang="zh-CN" altLang="en-US" sz="2000"/>
          </a:p>
          <a:p>
            <a:pPr marL="548005" lvl="1" indent="-271780" algn="l" eaLnBrk="1" hangingPunct="1"/>
            <a:r>
              <a:rPr lang="zh-CN" altLang="en-US" sz="2000" b="1">
                <a:solidFill>
                  <a:schemeClr val="hlink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    </a:t>
            </a:r>
            <a:r>
              <a:rPr lang="en-US" sz="2000" b="1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CMP   r3,#0                      CMP r3,#0</a:t>
            </a:r>
            <a:br>
              <a:rPr lang="zh-CN" altLang="en-US" sz="2000" b="1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</a:br>
            <a:r>
              <a:rPr lang="en-US" sz="2000" b="1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 	BEQ   skip                  ADDNE 	r0,r1,r2</a:t>
            </a:r>
            <a:br>
              <a:rPr lang="zh-CN" altLang="en-US" sz="2000" b="1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</a:br>
            <a:r>
              <a:rPr lang="en-US" sz="2000" b="1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  ADD   r0,r1,r2</a:t>
            </a:r>
            <a:br>
              <a:rPr lang="zh-CN" altLang="en-US" sz="2000" b="1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</a:br>
            <a:r>
              <a:rPr lang="en-US" sz="2000" b="1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skip</a:t>
            </a:r>
            <a:endParaRPr lang="en-US" sz="1800"/>
          </a:p>
          <a:p>
            <a:pPr marL="273050" indent="-273050" algn="l" eaLnBrk="1" hangingPunct="1">
              <a:buFont typeface="Wingdings 3" panose="05040102010807070707" pitchFamily="18" charset="2"/>
              <a:buChar char=""/>
            </a:pPr>
            <a:r>
              <a:rPr lang="zh-CN" altLang="en-US" sz="2000"/>
              <a:t>默认情况下，数据处理指令不影响条件码标志位，但可以选择通过添加</a:t>
            </a:r>
            <a:r>
              <a:rPr lang="zh-CN" altLang="en-US" sz="2000">
                <a:latin typeface="Arial" panose="020B0604020202020204" pitchFamily="34" charset="0"/>
                <a:sym typeface="Arial" panose="020B0604020202020204" pitchFamily="34" charset="0"/>
              </a:rPr>
              <a:t>“</a:t>
            </a:r>
            <a:r>
              <a:rPr lang="en-US" sz="2000"/>
              <a:t>S</a:t>
            </a:r>
            <a:r>
              <a:rPr lang="en-US" sz="2000">
                <a:latin typeface="Arial" panose="020B0604020202020204" pitchFamily="34" charset="0"/>
                <a:sym typeface="Arial" panose="020B0604020202020204" pitchFamily="34" charset="0"/>
              </a:rPr>
              <a:t>”</a:t>
            </a:r>
            <a:r>
              <a:rPr lang="zh-CN" altLang="en-US" sz="2000"/>
              <a:t>来影响标志位。 </a:t>
            </a:r>
            <a:r>
              <a:rPr lang="en-US" sz="2000"/>
              <a:t>CMP</a:t>
            </a:r>
            <a:r>
              <a:rPr lang="zh-CN" altLang="en-US" sz="2000"/>
              <a:t>不需要增加 </a:t>
            </a:r>
            <a:r>
              <a:rPr lang="zh-CN" altLang="en-US" sz="2000">
                <a:latin typeface="Arial" panose="020B0604020202020204" pitchFamily="34" charset="0"/>
                <a:sym typeface="Arial" panose="020B0604020202020204" pitchFamily="34" charset="0"/>
              </a:rPr>
              <a:t>“</a:t>
            </a:r>
            <a:r>
              <a:rPr lang="en-US" sz="2000"/>
              <a:t>S</a:t>
            </a:r>
            <a:r>
              <a:rPr lang="en-US" sz="2000">
                <a:latin typeface="Arial" panose="020B0604020202020204" pitchFamily="34" charset="0"/>
                <a:sym typeface="Arial" panose="020B0604020202020204" pitchFamily="34" charset="0"/>
              </a:rPr>
              <a:t>”</a:t>
            </a:r>
            <a:r>
              <a:rPr lang="zh-CN" altLang="en-US" sz="2000"/>
              <a:t>就可改变相应的标志位。</a:t>
            </a:r>
            <a:endParaRPr lang="zh-CN" altLang="en-US" sz="2000">
              <a:solidFill>
                <a:schemeClr val="hlink"/>
              </a:solidFill>
              <a:latin typeface="Courier New" panose="02070309020205020404" pitchFamily="49" charset="0"/>
              <a:sym typeface="Courier New" panose="02070309020205020404" pitchFamily="49" charset="0"/>
            </a:endParaRPr>
          </a:p>
          <a:p>
            <a:pPr marL="548005" lvl="1" indent="-271780" algn="l" eaLnBrk="1" hangingPunct="1"/>
            <a:r>
              <a:rPr lang="zh-CN" altLang="en-US" sz="190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	</a:t>
            </a:r>
            <a:br>
              <a:rPr lang="zh-CN" altLang="en-US" sz="1900" b="1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</a:br>
            <a:r>
              <a:rPr lang="en-US" sz="1900" b="1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  SUBS r3,r3,#0</a:t>
            </a:r>
            <a:br>
              <a:rPr lang="zh-CN" altLang="en-US" sz="1900" b="1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</a:br>
            <a:r>
              <a:rPr lang="en-US" sz="1800" b="1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 	BEQ   skip </a:t>
            </a:r>
            <a:endParaRPr lang="en-US" sz="1900" b="1">
              <a:solidFill>
                <a:schemeClr val="tx1"/>
              </a:solidFill>
              <a:latin typeface="Courier New" panose="02070309020205020404" pitchFamily="49" charset="0"/>
              <a:sym typeface="Courier New" panose="02070309020205020404" pitchFamily="49" charset="0"/>
            </a:endParaRPr>
          </a:p>
          <a:p>
            <a:pPr marL="548005" lvl="1" indent="-271780" algn="l" eaLnBrk="1" hangingPunct="1"/>
            <a:endParaRPr lang="zh-CN" altLang="en-US" sz="1900" b="1">
              <a:solidFill>
                <a:schemeClr val="tx1"/>
              </a:solidFill>
              <a:latin typeface="Courier New" panose="02070309020205020404" pitchFamily="49" charset="0"/>
              <a:sym typeface="Courier New" panose="02070309020205020404" pitchFamily="49" charset="0"/>
            </a:endParaRPr>
          </a:p>
        </p:txBody>
      </p:sp>
      <p:sp>
        <p:nvSpPr>
          <p:cNvPr id="162819" name="Rectangle 3"/>
          <p:cNvSpPr>
            <a:spLocks noChangeArrowheads="1"/>
          </p:cNvSpPr>
          <p:nvPr/>
        </p:nvSpPr>
        <p:spPr bwMode="auto">
          <a:xfrm>
            <a:off x="304800" y="1295400"/>
            <a:ext cx="8486775" cy="4648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/>
          <a:lstStyle/>
          <a:p>
            <a:endParaRPr lang="zh-CN" altLang="zh-CN" sz="1600">
              <a:solidFill>
                <a:schemeClr val="hlink"/>
              </a:solidFill>
              <a:latin typeface="Courier New" panose="02070309020205020404" pitchFamily="49" charset="0"/>
              <a:sym typeface="Courier New" panose="02070309020205020404" pitchFamily="49" charset="0"/>
            </a:endParaRPr>
          </a:p>
        </p:txBody>
      </p:sp>
      <p:grpSp>
        <p:nvGrpSpPr>
          <p:cNvPr id="162820" name="Group 4"/>
          <p:cNvGrpSpPr/>
          <p:nvPr/>
        </p:nvGrpSpPr>
        <p:grpSpPr bwMode="auto">
          <a:xfrm>
            <a:off x="3505200" y="2590800"/>
            <a:ext cx="1219200" cy="381000"/>
            <a:chOff x="0" y="0"/>
            <a:chExt cx="768" cy="240"/>
          </a:xfrm>
        </p:grpSpPr>
        <p:sp>
          <p:nvSpPr>
            <p:cNvPr id="162821" name="Line 5"/>
            <p:cNvSpPr>
              <a:spLocks noChangeShapeType="1"/>
            </p:cNvSpPr>
            <p:nvPr/>
          </p:nvSpPr>
          <p:spPr bwMode="auto">
            <a:xfrm flipV="1">
              <a:off x="144" y="240"/>
              <a:ext cx="624" cy="1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 type="stealth" w="lg" len="lg"/>
            </a:ln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sym typeface="Times New Roman" panose="02020603050405020304" pitchFamily="18" charset="0"/>
              </a:endParaRPr>
            </a:p>
          </p:txBody>
        </p:sp>
        <p:sp>
          <p:nvSpPr>
            <p:cNvPr id="162822" name="Line 6"/>
            <p:cNvSpPr>
              <a:spLocks noChangeShapeType="1"/>
            </p:cNvSpPr>
            <p:nvPr/>
          </p:nvSpPr>
          <p:spPr bwMode="auto">
            <a:xfrm flipH="1" flipV="1">
              <a:off x="768" y="0"/>
              <a:ext cx="1" cy="24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sym typeface="Times New Roman" panose="02020603050405020304" pitchFamily="18" charset="0"/>
              </a:endParaRPr>
            </a:p>
          </p:txBody>
        </p:sp>
        <p:sp>
          <p:nvSpPr>
            <p:cNvPr id="162823" name="Line 7"/>
            <p:cNvSpPr>
              <a:spLocks noChangeShapeType="1"/>
            </p:cNvSpPr>
            <p:nvPr/>
          </p:nvSpPr>
          <p:spPr bwMode="auto">
            <a:xfrm flipH="1" flipV="1">
              <a:off x="0" y="0"/>
              <a:ext cx="768" cy="1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sym typeface="Times New Roman" panose="02020603050405020304" pitchFamily="18" charset="0"/>
              </a:endParaRPr>
            </a:p>
          </p:txBody>
        </p:sp>
      </p:grpSp>
      <p:sp>
        <p:nvSpPr>
          <p:cNvPr id="162824" name="Rectangle 8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/>
              <a:t>条件执行及标志位</a:t>
            </a:r>
            <a:endParaRPr lang="zh-CN"/>
          </a:p>
        </p:txBody>
      </p:sp>
      <p:grpSp>
        <p:nvGrpSpPr>
          <p:cNvPr id="162825" name="Group 9"/>
          <p:cNvGrpSpPr/>
          <p:nvPr/>
        </p:nvGrpSpPr>
        <p:grpSpPr bwMode="auto">
          <a:xfrm>
            <a:off x="2895600" y="4648200"/>
            <a:ext cx="3590925" cy="685800"/>
            <a:chOff x="0" y="0"/>
            <a:chExt cx="2262" cy="432"/>
          </a:xfrm>
        </p:grpSpPr>
        <p:sp>
          <p:nvSpPr>
            <p:cNvPr id="162826" name="Rectangle 10"/>
            <p:cNvSpPr>
              <a:spLocks noChangeArrowheads="1"/>
            </p:cNvSpPr>
            <p:nvPr/>
          </p:nvSpPr>
          <p:spPr bwMode="auto">
            <a:xfrm>
              <a:off x="480" y="240"/>
              <a:ext cx="1782" cy="192"/>
            </a:xfrm>
            <a:prstGeom prst="rect">
              <a:avLst/>
            </a:prstGeom>
            <a:solidFill>
              <a:srgbClr val="A5D0E3"/>
            </a:solidFill>
            <a:ln w="12700" cmpd="sng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r>
                <a:rPr lang="zh-CN" altLang="en-US" sz="1600">
                  <a:solidFill>
                    <a:schemeClr val="tx1"/>
                  </a:solidFill>
                  <a:sym typeface="Times New Roman" panose="02020603050405020304" pitchFamily="18" charset="0"/>
                </a:rPr>
                <a:t>如果 </a:t>
              </a:r>
              <a:r>
                <a:rPr lang="en-US" sz="1600">
                  <a:solidFill>
                    <a:schemeClr val="tx1"/>
                  </a:solidFill>
                  <a:sym typeface="Times New Roman" panose="02020603050405020304" pitchFamily="18" charset="0"/>
                </a:rPr>
                <a:t>Z</a:t>
              </a:r>
              <a:r>
                <a:rPr lang="zh-CN" altLang="en-US" sz="1600">
                  <a:solidFill>
                    <a:schemeClr val="tx1"/>
                  </a:solidFill>
                  <a:sym typeface="Times New Roman" panose="02020603050405020304" pitchFamily="18" charset="0"/>
                </a:rPr>
                <a:t>标志清零则跳转</a:t>
              </a:r>
              <a:endParaRPr lang="zh-CN" altLang="en-US" sz="1400">
                <a:solidFill>
                  <a:schemeClr val="tx1"/>
                </a:solidFill>
                <a:sym typeface="Times New Roman" panose="02020603050405020304" pitchFamily="18" charset="0"/>
              </a:endParaRPr>
            </a:p>
          </p:txBody>
        </p:sp>
        <p:sp>
          <p:nvSpPr>
            <p:cNvPr id="162827" name="Line 11"/>
            <p:cNvSpPr>
              <a:spLocks noChangeShapeType="1"/>
            </p:cNvSpPr>
            <p:nvPr/>
          </p:nvSpPr>
          <p:spPr bwMode="auto">
            <a:xfrm flipV="1">
              <a:off x="0" y="144"/>
              <a:ext cx="474" cy="1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 type="stealth" w="lg" len="lg"/>
            </a:ln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sym typeface="Times New Roman" panose="02020603050405020304" pitchFamily="18" charset="0"/>
              </a:endParaRPr>
            </a:p>
          </p:txBody>
        </p:sp>
        <p:sp>
          <p:nvSpPr>
            <p:cNvPr id="162828" name="Rectangle 12"/>
            <p:cNvSpPr>
              <a:spLocks noChangeArrowheads="1"/>
            </p:cNvSpPr>
            <p:nvPr/>
          </p:nvSpPr>
          <p:spPr bwMode="auto">
            <a:xfrm>
              <a:off x="480" y="0"/>
              <a:ext cx="1776" cy="192"/>
            </a:xfrm>
            <a:prstGeom prst="rect">
              <a:avLst/>
            </a:prstGeom>
            <a:solidFill>
              <a:srgbClr val="A5D0E3"/>
            </a:solidFill>
            <a:ln w="12700" cmpd="sng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r>
                <a:rPr lang="en-US" sz="1600">
                  <a:solidFill>
                    <a:schemeClr val="tx1"/>
                  </a:solidFill>
                  <a:sym typeface="Times New Roman" panose="02020603050405020304" pitchFamily="18" charset="0"/>
                </a:rPr>
                <a:t>R1</a:t>
              </a:r>
              <a:r>
                <a:rPr lang="zh-CN" altLang="en-US" sz="1600">
                  <a:solidFill>
                    <a:schemeClr val="tx1"/>
                  </a:solidFill>
                  <a:sym typeface="Times New Roman" panose="02020603050405020304" pitchFamily="18" charset="0"/>
                </a:rPr>
                <a:t>减</a:t>
              </a:r>
              <a:r>
                <a:rPr lang="en-US" sz="1600">
                  <a:solidFill>
                    <a:schemeClr val="tx1"/>
                  </a:solidFill>
                  <a:sym typeface="Times New Roman" panose="02020603050405020304" pitchFamily="18" charset="0"/>
                </a:rPr>
                <a:t>1</a:t>
              </a:r>
              <a:r>
                <a:rPr lang="zh-CN" altLang="en-US" sz="1600">
                  <a:solidFill>
                    <a:schemeClr val="tx1"/>
                  </a:solidFill>
                  <a:sym typeface="Times New Roman" panose="02020603050405020304" pitchFamily="18" charset="0"/>
                </a:rPr>
                <a:t>，并设置标志位 </a:t>
              </a:r>
              <a:endParaRPr lang="zh-CN" altLang="en-US"/>
            </a:p>
          </p:txBody>
        </p:sp>
        <p:sp>
          <p:nvSpPr>
            <p:cNvPr id="162829" name="Line 13"/>
            <p:cNvSpPr>
              <a:spLocks noChangeShapeType="1"/>
            </p:cNvSpPr>
            <p:nvPr/>
          </p:nvSpPr>
          <p:spPr bwMode="auto">
            <a:xfrm flipV="1">
              <a:off x="0" y="288"/>
              <a:ext cx="474" cy="1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 type="stealth" w="lg" len="lg"/>
            </a:ln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sym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164866" name="Rectangle 2"/>
          <p:cNvSpPr>
            <a:spLocks noChangeArrowheads="1"/>
          </p:cNvSpPr>
          <p:nvPr/>
        </p:nvSpPr>
        <p:spPr bwMode="auto">
          <a:xfrm>
            <a:off x="-493713" y="1000125"/>
            <a:ext cx="8585201" cy="495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/>
          <a:lstStyle/>
          <a:p>
            <a:endParaRPr lang="zh-CN" altLang="zh-CN" sz="2400">
              <a:solidFill>
                <a:schemeClr val="tx1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/>
              <a:t>条件码 </a:t>
            </a:r>
            <a:endParaRPr lang="zh-CN"/>
          </a:p>
        </p:txBody>
      </p:sp>
      <p:sp>
        <p:nvSpPr>
          <p:cNvPr id="164868" name="Rectangle 5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6615113" cy="495300"/>
          </a:xfrm>
        </p:spPr>
        <p:txBody>
          <a:bodyPr/>
          <a:lstStyle/>
          <a:p>
            <a:pPr marL="273050" indent="-273050" algn="l" eaLnBrk="1" hangingPunct="1"/>
            <a:r>
              <a:rPr lang="zh-CN" altLang="en-US"/>
              <a:t>下表为所有可能的条件码：</a:t>
            </a:r>
            <a:endParaRPr lang="zh-CN" altLang="en-US"/>
          </a:p>
          <a:p>
            <a:pPr marL="822325" lvl="2" indent="-228600" algn="l" eaLnBrk="1" hangingPunct="1">
              <a:buFont typeface="Wingdings 3" panose="05040102010807070707" pitchFamily="18" charset="2"/>
              <a:buChar char=""/>
            </a:pPr>
            <a:r>
              <a:rPr lang="zh-CN" altLang="en-US"/>
              <a:t>注意</a:t>
            </a:r>
            <a:r>
              <a:rPr lang="en-US"/>
              <a:t>:AL</a:t>
            </a:r>
            <a:r>
              <a:rPr lang="zh-CN" altLang="en-US"/>
              <a:t>为默认状态，需要单独指出</a:t>
            </a:r>
            <a:endParaRPr lang="zh-CN" altLang="en-US"/>
          </a:p>
        </p:txBody>
      </p:sp>
      <p:pic>
        <p:nvPicPr>
          <p:cNvPr id="164869" name="图片 54" descr="tiaojian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00063" y="2071688"/>
            <a:ext cx="7858125" cy="425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16691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/>
              <a:t>条件执行示例</a:t>
            </a:r>
            <a:endParaRPr lang="zh-CN"/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625" y="1071563"/>
            <a:ext cx="8229600" cy="5500687"/>
          </a:xfrm>
        </p:spPr>
        <p:txBody>
          <a:bodyPr/>
          <a:lstStyle/>
          <a:p>
            <a:pPr marL="273050" indent="-273050" algn="l" eaLnBrk="1" hangingPunct="1">
              <a:buFont typeface="Wingdings 3" panose="05040102010807070707" pitchFamily="18" charset="2"/>
              <a:buChar char=""/>
            </a:pPr>
            <a:r>
              <a:rPr lang="zh-CN" altLang="en-US" sz="2000"/>
              <a:t>一系列的指令都使用条件指令</a:t>
            </a:r>
            <a:endParaRPr lang="zh-CN" altLang="en-US" sz="2000"/>
          </a:p>
          <a:p>
            <a:pPr marL="548005" lvl="1" indent="-271780" algn="l" eaLnBrk="1" hangingPunct="1"/>
            <a:r>
              <a:rPr lang="zh-CN" altLang="en-US" sz="2000" b="1">
                <a:latin typeface="Courier New" panose="02070309020205020404" pitchFamily="49" charset="0"/>
                <a:sym typeface="Courier New" panose="02070309020205020404" pitchFamily="49" charset="0"/>
              </a:rPr>
              <a:t>	</a:t>
            </a:r>
            <a:r>
              <a:rPr lang="en-US" sz="2000" b="1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if (a==0) func(1);</a:t>
            </a:r>
            <a:endParaRPr lang="zh-CN" altLang="en-US" sz="2000" b="1">
              <a:solidFill>
                <a:schemeClr val="tx1"/>
              </a:solidFill>
              <a:latin typeface="Courier New" panose="02070309020205020404" pitchFamily="49" charset="0"/>
              <a:sym typeface="Courier New" panose="02070309020205020404" pitchFamily="49" charset="0"/>
            </a:endParaRPr>
          </a:p>
          <a:p>
            <a:pPr marL="822325" lvl="2" indent="-228600" algn="l" eaLnBrk="1" hangingPunct="1"/>
            <a:r>
              <a:rPr lang="en-US" b="1">
                <a:latin typeface="Courier New" panose="02070309020205020404" pitchFamily="49" charset="0"/>
                <a:sym typeface="Courier New" panose="02070309020205020404" pitchFamily="49" charset="0"/>
              </a:rPr>
              <a:t>	CMP      r1,#0</a:t>
            </a:r>
            <a:br>
              <a:rPr lang="zh-CN" altLang="en-US" b="1">
                <a:latin typeface="Courier New" panose="02070309020205020404" pitchFamily="49" charset="0"/>
                <a:sym typeface="Courier New" panose="02070309020205020404" pitchFamily="49" charset="0"/>
              </a:rPr>
            </a:br>
            <a:r>
              <a:rPr lang="en-US" b="1">
                <a:latin typeface="Courier New" panose="02070309020205020404" pitchFamily="49" charset="0"/>
                <a:sym typeface="Courier New" panose="02070309020205020404" pitchFamily="49" charset="0"/>
              </a:rPr>
              <a:t>MOVEQ    r0,#1</a:t>
            </a:r>
            <a:br>
              <a:rPr lang="zh-CN" altLang="en-US" b="1">
                <a:latin typeface="Courier New" panose="02070309020205020404" pitchFamily="49" charset="0"/>
                <a:sym typeface="Courier New" panose="02070309020205020404" pitchFamily="49" charset="0"/>
              </a:rPr>
            </a:br>
            <a:r>
              <a:rPr lang="en-US" b="1">
                <a:latin typeface="Courier New" panose="02070309020205020404" pitchFamily="49" charset="0"/>
                <a:sym typeface="Courier New" panose="02070309020205020404" pitchFamily="49" charset="0"/>
              </a:rPr>
              <a:t>BLEQ     </a:t>
            </a:r>
            <a:r>
              <a:rPr lang="en-US">
                <a:latin typeface="Courier New" panose="02070309020205020404" pitchFamily="49" charset="0"/>
                <a:sym typeface="Courier New" panose="02070309020205020404" pitchFamily="49" charset="0"/>
              </a:rPr>
              <a:t>func</a:t>
            </a:r>
            <a:endParaRPr lang="zh-CN" altLang="en-US">
              <a:latin typeface="Courier New" panose="02070309020205020404" pitchFamily="49" charset="0"/>
              <a:sym typeface="Courier New" panose="02070309020205020404" pitchFamily="49" charset="0"/>
            </a:endParaRPr>
          </a:p>
          <a:p>
            <a:pPr marL="273050" indent="-273050" algn="l" eaLnBrk="1" hangingPunct="1">
              <a:buFont typeface="Wingdings 3" panose="05040102010807070707" pitchFamily="18" charset="2"/>
              <a:buChar char=""/>
            </a:pPr>
            <a:r>
              <a:rPr lang="zh-CN" altLang="en-US" sz="2000"/>
              <a:t>置标志位，再使用不同的条件码</a:t>
            </a:r>
            <a:endParaRPr lang="zh-CN" altLang="en-US" sz="2000"/>
          </a:p>
          <a:p>
            <a:pPr marL="548005" lvl="1" indent="-271780" algn="l" eaLnBrk="1" hangingPunct="1"/>
            <a:r>
              <a:rPr lang="zh-CN" altLang="en-US" sz="2000" b="1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	</a:t>
            </a:r>
            <a:r>
              <a:rPr lang="en-US" sz="2000" b="1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if (a==0) x=0;</a:t>
            </a:r>
            <a:br>
              <a:rPr lang="zh-CN" altLang="en-US" sz="2000" b="1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</a:br>
            <a:r>
              <a:rPr lang="en-US" sz="2000" b="1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if (a&gt;0)  x=1;</a:t>
            </a:r>
            <a:endParaRPr lang="zh-CN" altLang="en-US" sz="2000" b="1">
              <a:solidFill>
                <a:schemeClr val="tx1"/>
              </a:solidFill>
              <a:latin typeface="Courier New" panose="02070309020205020404" pitchFamily="49" charset="0"/>
              <a:sym typeface="Courier New" panose="02070309020205020404" pitchFamily="49" charset="0"/>
            </a:endParaRPr>
          </a:p>
          <a:p>
            <a:pPr marL="822325" lvl="2" indent="-228600" algn="l" eaLnBrk="1" hangingPunct="1"/>
            <a:r>
              <a:rPr lang="en-US" b="1">
                <a:latin typeface="Courier New" panose="02070309020205020404" pitchFamily="49" charset="0"/>
                <a:sym typeface="Courier New" panose="02070309020205020404" pitchFamily="49" charset="0"/>
              </a:rPr>
              <a:t>	CMP      r0,#0</a:t>
            </a:r>
            <a:br>
              <a:rPr lang="zh-CN" altLang="en-US" b="1">
                <a:latin typeface="Courier New" panose="02070309020205020404" pitchFamily="49" charset="0"/>
                <a:sym typeface="Courier New" panose="02070309020205020404" pitchFamily="49" charset="0"/>
              </a:rPr>
            </a:br>
            <a:r>
              <a:rPr lang="en-US" b="1">
                <a:latin typeface="Courier New" panose="02070309020205020404" pitchFamily="49" charset="0"/>
                <a:sym typeface="Courier New" panose="02070309020205020404" pitchFamily="49" charset="0"/>
              </a:rPr>
              <a:t>MOVEQ    r1,#0</a:t>
            </a:r>
            <a:br>
              <a:rPr lang="zh-CN" altLang="en-US" b="1">
                <a:latin typeface="Courier New" panose="02070309020205020404" pitchFamily="49" charset="0"/>
                <a:sym typeface="Courier New" panose="02070309020205020404" pitchFamily="49" charset="0"/>
              </a:rPr>
            </a:br>
            <a:r>
              <a:rPr lang="en-US" b="1">
                <a:latin typeface="Courier New" panose="02070309020205020404" pitchFamily="49" charset="0"/>
                <a:sym typeface="Courier New" panose="02070309020205020404" pitchFamily="49" charset="0"/>
              </a:rPr>
              <a:t>MOVGT    r1,#1</a:t>
            </a:r>
            <a:endParaRPr lang="zh-CN" altLang="en-US" b="1">
              <a:latin typeface="Courier New" panose="02070309020205020404" pitchFamily="49" charset="0"/>
              <a:sym typeface="Courier New" panose="02070309020205020404" pitchFamily="49" charset="0"/>
            </a:endParaRPr>
          </a:p>
          <a:p>
            <a:pPr marL="273050" indent="-273050" algn="l" eaLnBrk="1" hangingPunct="1">
              <a:buFont typeface="Wingdings 3" panose="05040102010807070707" pitchFamily="18" charset="2"/>
              <a:buChar char=""/>
            </a:pPr>
            <a:r>
              <a:rPr lang="zh-CN" altLang="en-US" sz="2000"/>
              <a:t>使用条件比较指令</a:t>
            </a:r>
            <a:endParaRPr lang="zh-CN" altLang="en-US" sz="2000"/>
          </a:p>
          <a:p>
            <a:pPr marL="548005" lvl="1" indent="-271780" algn="l" eaLnBrk="1" hangingPunct="1"/>
            <a:r>
              <a:rPr lang="zh-CN" altLang="en-US" sz="2000" b="1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	</a:t>
            </a:r>
            <a:r>
              <a:rPr lang="en-US" sz="2000" b="1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if (a==4 || a==10) x=0;</a:t>
            </a:r>
            <a:endParaRPr lang="zh-CN" altLang="en-US" sz="2000" b="1">
              <a:solidFill>
                <a:schemeClr val="tx1"/>
              </a:solidFill>
              <a:latin typeface="Courier New" panose="02070309020205020404" pitchFamily="49" charset="0"/>
              <a:sym typeface="Courier New" panose="02070309020205020404" pitchFamily="49" charset="0"/>
            </a:endParaRPr>
          </a:p>
          <a:p>
            <a:pPr marL="822325" lvl="2" indent="-228600" algn="l" eaLnBrk="1" hangingPunct="1"/>
            <a:r>
              <a:rPr lang="en-US" b="1">
                <a:latin typeface="Courier New" panose="02070309020205020404" pitchFamily="49" charset="0"/>
                <a:sym typeface="Courier New" panose="02070309020205020404" pitchFamily="49" charset="0"/>
              </a:rPr>
              <a:t>	CMP      r0,#4</a:t>
            </a:r>
            <a:br>
              <a:rPr lang="zh-CN" altLang="en-US" b="1">
                <a:latin typeface="Courier New" panose="02070309020205020404" pitchFamily="49" charset="0"/>
                <a:sym typeface="Courier New" panose="02070309020205020404" pitchFamily="49" charset="0"/>
              </a:rPr>
            </a:br>
            <a:r>
              <a:rPr lang="en-US" b="1">
                <a:latin typeface="Courier New" panose="02070309020205020404" pitchFamily="49" charset="0"/>
                <a:sym typeface="Courier New" panose="02070309020205020404" pitchFamily="49" charset="0"/>
              </a:rPr>
              <a:t>CMPNE    r0,#10</a:t>
            </a:r>
            <a:br>
              <a:rPr lang="zh-CN" altLang="en-US" b="1">
                <a:latin typeface="Courier New" panose="02070309020205020404" pitchFamily="49" charset="0"/>
                <a:sym typeface="Courier New" panose="02070309020205020404" pitchFamily="49" charset="0"/>
              </a:rPr>
            </a:br>
            <a:r>
              <a:rPr lang="en-US" b="1">
                <a:latin typeface="Courier New" panose="02070309020205020404" pitchFamily="49" charset="0"/>
                <a:sym typeface="Courier New" panose="02070309020205020404" pitchFamily="49" charset="0"/>
              </a:rPr>
              <a:t>MOVEQ    r1,#0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168962" name="标题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/>
              <a:t>ARM</a:t>
            </a:r>
            <a:r>
              <a:rPr lang="zh-CN" altLang="en-US" dirty="0"/>
              <a:t>数据处理指令机器码格式</a:t>
            </a:r>
            <a:endParaRPr lang="zh-CN" altLang="en-US" dirty="0"/>
          </a:p>
        </p:txBody>
      </p:sp>
      <p:sp>
        <p:nvSpPr>
          <p:cNvPr id="168963" name="矩形 28"/>
          <p:cNvSpPr>
            <a:spLocks noChangeArrowheads="1"/>
          </p:cNvSpPr>
          <p:nvPr/>
        </p:nvSpPr>
        <p:spPr bwMode="auto">
          <a:xfrm>
            <a:off x="357188" y="2214563"/>
            <a:ext cx="7929562" cy="391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endParaRPr lang="zh-CN" altLang="en-US" dirty="0">
              <a:solidFill>
                <a:srgbClr val="000000"/>
              </a:solidFill>
              <a:sym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dirty="0">
                <a:solidFill>
                  <a:srgbClr val="000000"/>
                </a:solidFill>
                <a:sym typeface="Times New Roman" panose="02020603050405020304" pitchFamily="18" charset="0"/>
              </a:rPr>
              <a:t>  </a:t>
            </a:r>
            <a:r>
              <a:rPr lang="en-US" dirty="0">
                <a:solidFill>
                  <a:schemeClr val="tx1"/>
                </a:solidFill>
                <a:sym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Times New Roman" panose="02020603050405020304" pitchFamily="18" charset="0"/>
              </a:rPr>
              <a:t>mov</a:t>
            </a:r>
            <a:r>
              <a:rPr lang="en-US" dirty="0">
                <a:solidFill>
                  <a:schemeClr val="tx1"/>
                </a:solidFill>
                <a:sym typeface="Times New Roman" panose="02020603050405020304" pitchFamily="18" charset="0"/>
              </a:rPr>
              <a:t>     </a:t>
            </a:r>
            <a:r>
              <a:rPr lang="en-US" dirty="0" err="1">
                <a:solidFill>
                  <a:schemeClr val="tx1"/>
                </a:solidFill>
                <a:sym typeface="Times New Roman" panose="02020603050405020304" pitchFamily="18" charset="0"/>
              </a:rPr>
              <a:t>r1,r2,lsl</a:t>
            </a:r>
            <a:r>
              <a:rPr lang="en-US" dirty="0">
                <a:solidFill>
                  <a:schemeClr val="tx1"/>
                </a:solidFill>
                <a:sym typeface="Times New Roman" panose="02020603050405020304" pitchFamily="18" charset="0"/>
              </a:rPr>
              <a:t> #2    </a:t>
            </a:r>
            <a:r>
              <a:rPr lang="zh-CN" altLang="en-US" dirty="0">
                <a:solidFill>
                  <a:schemeClr val="tx1"/>
                </a:solidFill>
                <a:sym typeface="Times New Roman" panose="02020603050405020304" pitchFamily="18" charset="0"/>
              </a:rPr>
              <a:t>指令机器码  </a:t>
            </a:r>
            <a:r>
              <a:rPr lang="en-US" dirty="0" err="1">
                <a:solidFill>
                  <a:schemeClr val="tx1"/>
                </a:solidFill>
                <a:sym typeface="Times New Roman" panose="02020603050405020304" pitchFamily="18" charset="0"/>
              </a:rPr>
              <a:t>0xe1a01102</a:t>
            </a:r>
            <a:endParaRPr lang="en-US" dirty="0">
              <a:solidFill>
                <a:schemeClr val="tx1"/>
              </a:solidFill>
              <a:sym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sym typeface="Times New Roman" panose="02020603050405020304" pitchFamily="18" charset="0"/>
              </a:rPr>
              <a:t>Cond</a:t>
            </a:r>
            <a:r>
              <a:rPr lang="zh-CN" altLang="en-US" dirty="0">
                <a:solidFill>
                  <a:schemeClr val="tx1"/>
                </a:solidFill>
                <a:sym typeface="Times New Roman" panose="02020603050405020304" pitchFamily="18" charset="0"/>
              </a:rPr>
              <a:t>：指令的条件码。</a:t>
            </a:r>
            <a:endParaRPr lang="zh-CN" altLang="en-US" dirty="0">
              <a:solidFill>
                <a:schemeClr val="tx1"/>
              </a:solidFill>
              <a:sym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chemeClr val="tx1"/>
                </a:solidFill>
                <a:sym typeface="Times New Roman" panose="02020603050405020304" pitchFamily="18" charset="0"/>
              </a:rPr>
              <a:t>Opcode</a:t>
            </a:r>
            <a:r>
              <a:rPr lang="zh-CN" altLang="en-US" dirty="0">
                <a:solidFill>
                  <a:schemeClr val="tx1"/>
                </a:solidFill>
                <a:sym typeface="Times New Roman" panose="02020603050405020304" pitchFamily="18" charset="0"/>
              </a:rPr>
              <a:t>：指令操作码。</a:t>
            </a:r>
            <a:endParaRPr lang="zh-CN" altLang="en-US" dirty="0">
              <a:solidFill>
                <a:schemeClr val="tx1"/>
              </a:solidFill>
              <a:sym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sym typeface="Times New Roman" panose="02020603050405020304" pitchFamily="18" charset="0"/>
              </a:rPr>
              <a:t>S</a:t>
            </a:r>
            <a:r>
              <a:rPr lang="zh-CN" altLang="en-US" dirty="0">
                <a:solidFill>
                  <a:schemeClr val="tx1"/>
                </a:solidFill>
                <a:sym typeface="Times New Roman" panose="02020603050405020304" pitchFamily="18" charset="0"/>
              </a:rPr>
              <a:t>：操作是否影响</a:t>
            </a:r>
            <a:r>
              <a:rPr lang="en-US" dirty="0" err="1">
                <a:solidFill>
                  <a:schemeClr val="tx1"/>
                </a:solidFill>
                <a:sym typeface="Times New Roman" panose="02020603050405020304" pitchFamily="18" charset="0"/>
              </a:rPr>
              <a:t>cpsr,S</a:t>
            </a:r>
            <a:r>
              <a:rPr lang="en-US" dirty="0">
                <a:solidFill>
                  <a:schemeClr val="tx1"/>
                </a:solidFill>
                <a:sym typeface="Times New Roman" panose="02020603050405020304" pitchFamily="18" charset="0"/>
              </a:rPr>
              <a:t>=0</a:t>
            </a:r>
            <a:r>
              <a:rPr lang="zh-CN" altLang="en-US" dirty="0">
                <a:solidFill>
                  <a:schemeClr val="tx1"/>
                </a:solidFill>
                <a:sym typeface="Times New Roman" panose="02020603050405020304" pitchFamily="18" charset="0"/>
              </a:rPr>
              <a:t>不影响，</a:t>
            </a:r>
            <a:r>
              <a:rPr lang="en-US" dirty="0">
                <a:solidFill>
                  <a:schemeClr val="tx1"/>
                </a:solidFill>
                <a:sym typeface="Times New Roman" panose="02020603050405020304" pitchFamily="18" charset="0"/>
              </a:rPr>
              <a:t>S=1</a:t>
            </a:r>
            <a:r>
              <a:rPr lang="zh-CN" altLang="en-US" dirty="0">
                <a:solidFill>
                  <a:schemeClr val="tx1"/>
                </a:solidFill>
                <a:sym typeface="Times New Roman" panose="02020603050405020304" pitchFamily="18" charset="0"/>
              </a:rPr>
              <a:t>影响。</a:t>
            </a:r>
            <a:endParaRPr lang="zh-CN" altLang="en-US" dirty="0">
              <a:solidFill>
                <a:schemeClr val="tx1"/>
              </a:solidFill>
              <a:sym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chemeClr val="tx1"/>
                </a:solidFill>
                <a:sym typeface="Times New Roman" panose="02020603050405020304" pitchFamily="18" charset="0"/>
              </a:rPr>
              <a:t>Rn</a:t>
            </a:r>
            <a:r>
              <a:rPr lang="zh-CN" altLang="en-US" dirty="0">
                <a:solidFill>
                  <a:schemeClr val="tx1"/>
                </a:solidFill>
                <a:sym typeface="Times New Roman" panose="02020603050405020304" pitchFamily="18" charset="0"/>
              </a:rPr>
              <a:t>：包含第一个操作数的寄存器编码。</a:t>
            </a:r>
            <a:endParaRPr lang="zh-CN" altLang="en-US" dirty="0">
              <a:solidFill>
                <a:schemeClr val="tx1"/>
              </a:solidFill>
              <a:sym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sym typeface="Times New Roman" panose="02020603050405020304" pitchFamily="18" charset="0"/>
              </a:rPr>
              <a:t>Rd</a:t>
            </a:r>
            <a:r>
              <a:rPr lang="zh-CN" altLang="en-US" dirty="0">
                <a:solidFill>
                  <a:schemeClr val="tx1"/>
                </a:solidFill>
                <a:sym typeface="Times New Roman" panose="02020603050405020304" pitchFamily="18" charset="0"/>
              </a:rPr>
              <a:t>：目标寄存器编码。</a:t>
            </a:r>
            <a:endParaRPr lang="zh-CN" altLang="en-US" dirty="0">
              <a:solidFill>
                <a:schemeClr val="tx1"/>
              </a:solidFill>
              <a:sym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chemeClr val="tx1"/>
                </a:solidFill>
                <a:sym typeface="Times New Roman" panose="02020603050405020304" pitchFamily="18" charset="0"/>
              </a:rPr>
              <a:t>Operand2</a:t>
            </a:r>
            <a:r>
              <a:rPr lang="zh-CN" altLang="en-US" dirty="0">
                <a:solidFill>
                  <a:schemeClr val="tx1"/>
                </a:solidFill>
                <a:sym typeface="Times New Roman" panose="02020603050405020304" pitchFamily="18" charset="0"/>
              </a:rPr>
              <a:t>：第</a:t>
            </a:r>
            <a:r>
              <a:rPr lang="en-US" dirty="0">
                <a:solidFill>
                  <a:schemeClr val="tx1"/>
                </a:solidFill>
                <a:sym typeface="Times New Roman" panose="02020603050405020304" pitchFamily="18" charset="0"/>
              </a:rPr>
              <a:t>2</a:t>
            </a:r>
            <a:r>
              <a:rPr lang="zh-CN" altLang="en-US" dirty="0">
                <a:solidFill>
                  <a:schemeClr val="tx1"/>
                </a:solidFill>
                <a:sym typeface="Times New Roman" panose="02020603050405020304" pitchFamily="18" charset="0"/>
              </a:rPr>
              <a:t>操作数、</a:t>
            </a:r>
            <a:r>
              <a:rPr lang="en-US" dirty="0" err="1">
                <a:solidFill>
                  <a:srgbClr val="FF0000"/>
                </a:solidFill>
                <a:sym typeface="Times New Roman" panose="02020603050405020304" pitchFamily="18" charset="0"/>
              </a:rPr>
              <a:t>Rm</a:t>
            </a:r>
            <a:endParaRPr lang="en-US" dirty="0">
              <a:solidFill>
                <a:srgbClr val="FF0000"/>
              </a:solidFill>
              <a:sym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sym typeface="Times New Roman" panose="02020603050405020304" pitchFamily="18" charset="0"/>
              </a:rPr>
              <a:t>I :</a:t>
            </a:r>
            <a:r>
              <a:rPr lang="zh-CN" altLang="en-US" dirty="0">
                <a:solidFill>
                  <a:schemeClr val="tx1"/>
                </a:solidFill>
                <a:sym typeface="Times New Roman" panose="02020603050405020304" pitchFamily="18" charset="0"/>
              </a:rPr>
              <a:t>用于区别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Operand2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是立即数（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I=1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），还是寄存器移位（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I=0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）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Shift amount  :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移位数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Shift :  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移位方式</a:t>
            </a:r>
            <a:endParaRPr lang="zh-CN" altLang="en-US" dirty="0"/>
          </a:p>
        </p:txBody>
      </p:sp>
      <p:pic>
        <p:nvPicPr>
          <p:cNvPr id="168964" name="图片 5" descr="2011-11-25_141525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0" y="1285875"/>
            <a:ext cx="9144000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1710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10138"/>
          </a:xfrm>
        </p:spPr>
        <p:txBody>
          <a:bodyPr/>
          <a:lstStyle/>
          <a:p>
            <a:pPr marL="273050" indent="-273050" algn="l" eaLnBrk="1" hangingPunct="1">
              <a:buFont typeface="Wingdings 3" panose="05040102010807070707" pitchFamily="18" charset="2"/>
              <a:buChar char=""/>
            </a:pPr>
            <a:r>
              <a:rPr lang="en-US" sz="2000"/>
              <a:t>Branch :		</a:t>
            </a:r>
            <a:r>
              <a:rPr lang="en-US" sz="2000">
                <a:latin typeface="Courier New" panose="02070309020205020404" pitchFamily="49" charset="0"/>
                <a:sym typeface="Courier New" panose="02070309020205020404" pitchFamily="49" charset="0"/>
              </a:rPr>
              <a:t>B{&lt;cond&gt;} label</a:t>
            </a:r>
            <a:endParaRPr lang="zh-CN" altLang="en-US" sz="2000">
              <a:latin typeface="Courier New" panose="02070309020205020404" pitchFamily="49" charset="0"/>
              <a:sym typeface="Courier New" panose="02070309020205020404" pitchFamily="49" charset="0"/>
            </a:endParaRPr>
          </a:p>
          <a:p>
            <a:pPr marL="273050" indent="-273050" algn="l" eaLnBrk="1" hangingPunct="1">
              <a:buFont typeface="Wingdings 3" panose="05040102010807070707" pitchFamily="18" charset="2"/>
              <a:buChar char=""/>
            </a:pPr>
            <a:r>
              <a:rPr lang="en-US" sz="2000"/>
              <a:t>Branch with Link :	</a:t>
            </a:r>
            <a:r>
              <a:rPr lang="en-US" sz="2000">
                <a:latin typeface="Courier New" panose="02070309020205020404" pitchFamily="49" charset="0"/>
                <a:sym typeface="Courier New" panose="02070309020205020404" pitchFamily="49" charset="0"/>
              </a:rPr>
              <a:t>BL{&lt;cond&gt;}</a:t>
            </a:r>
            <a:r>
              <a:rPr lang="en-US" sz="2000">
                <a:solidFill>
                  <a:schemeClr val="bg2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 </a:t>
            </a:r>
            <a:r>
              <a:rPr lang="en-US" sz="2000">
                <a:latin typeface="Courier New" panose="02070309020205020404" pitchFamily="49" charset="0"/>
                <a:sym typeface="Courier New" panose="02070309020205020404" pitchFamily="49" charset="0"/>
              </a:rPr>
              <a:t>subroutine_label</a:t>
            </a:r>
            <a:endParaRPr lang="zh-CN" altLang="en-US" sz="2000">
              <a:latin typeface="Courier New" panose="02070309020205020404" pitchFamily="49" charset="0"/>
              <a:sym typeface="Courier New" panose="02070309020205020404" pitchFamily="49" charset="0"/>
            </a:endParaRPr>
          </a:p>
          <a:p>
            <a:pPr marL="273050" indent="-273050" algn="l" eaLnBrk="1" hangingPunct="1">
              <a:buFont typeface="Wingdings 3" panose="05040102010807070707" pitchFamily="18" charset="2"/>
              <a:buChar char=""/>
            </a:pPr>
            <a:endParaRPr lang="zh-CN" altLang="en-US" sz="2000"/>
          </a:p>
          <a:p>
            <a:pPr marL="273050" indent="-273050" algn="l" eaLnBrk="1" hangingPunct="1">
              <a:buFont typeface="Wingdings 3" panose="05040102010807070707" pitchFamily="18" charset="2"/>
              <a:buChar char=""/>
            </a:pPr>
            <a:endParaRPr lang="zh-CN" altLang="en-US"/>
          </a:p>
          <a:p>
            <a:pPr marL="273050" indent="-273050" algn="l" eaLnBrk="1" hangingPunct="1"/>
            <a:endParaRPr lang="zh-CN" altLang="en-US"/>
          </a:p>
          <a:p>
            <a:pPr marL="273050" indent="-273050" algn="l" eaLnBrk="1" hangingPunct="1"/>
            <a:endParaRPr lang="zh-CN" altLang="en-US"/>
          </a:p>
          <a:p>
            <a:pPr marL="273050" indent="-273050" algn="l" eaLnBrk="1" hangingPunct="1">
              <a:buFont typeface="Wingdings 3" panose="05040102010807070707" pitchFamily="18" charset="2"/>
              <a:buChar char=""/>
            </a:pPr>
            <a:r>
              <a:rPr lang="zh-CN" altLang="en-US" sz="2000"/>
              <a:t>处理器核按偏移量左移两位，符号扩展，再把该值加到当前</a:t>
            </a:r>
            <a:r>
              <a:rPr lang="en-US" sz="2000"/>
              <a:t>PC</a:t>
            </a:r>
            <a:r>
              <a:rPr lang="zh-CN" altLang="en-US" sz="2000"/>
              <a:t>寄存器内</a:t>
            </a:r>
            <a:endParaRPr lang="zh-CN" altLang="en-US" sz="2000"/>
          </a:p>
          <a:p>
            <a:pPr marL="548005" lvl="1" indent="-271780" algn="l" eaLnBrk="1" hangingPunct="1">
              <a:buFont typeface="Wingdings 3" panose="05040102010807070707" pitchFamily="18" charset="2"/>
              <a:buChar char=""/>
            </a:pPr>
            <a:r>
              <a:rPr lang="zh-CN" altLang="en-US" sz="2000"/>
              <a:t>跳转范围：</a:t>
            </a:r>
            <a:r>
              <a:rPr lang="en-US" sz="2000"/>
              <a:t>± 32 Mbyte</a:t>
            </a:r>
            <a:endParaRPr lang="zh-CN" altLang="en-US" sz="2000"/>
          </a:p>
          <a:p>
            <a:pPr marL="548005" lvl="1" indent="-271780" algn="l" eaLnBrk="1" hangingPunct="1">
              <a:buFont typeface="Wingdings 3" panose="05040102010807070707" pitchFamily="18" charset="2"/>
              <a:buChar char=""/>
            </a:pPr>
            <a:r>
              <a:rPr lang="zh-CN" altLang="en-US" sz="2000" b="1" i="1"/>
              <a:t>如何执行长跳转？</a:t>
            </a:r>
            <a:endParaRPr lang="zh-CN" altLang="en-US"/>
          </a:p>
        </p:txBody>
      </p:sp>
      <p:sp>
        <p:nvSpPr>
          <p:cNvPr id="171011" name="Rectangle 3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71012" name="Rectangle 4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71013" name="Rectangle 5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71014" name="Rectangle 6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71015" name="Rectangle 7"/>
          <p:cNvSpPr>
            <a:spLocks noChangeArrowheads="1"/>
          </p:cNvSpPr>
          <p:nvPr/>
        </p:nvSpPr>
        <p:spPr bwMode="auto">
          <a:xfrm>
            <a:off x="1250950" y="2344738"/>
            <a:ext cx="6624638" cy="352425"/>
          </a:xfrm>
          <a:prstGeom prst="rect">
            <a:avLst/>
          </a:prstGeom>
          <a:noFill/>
          <a:ln w="12700" cmpd="sng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71016" name="Line 8"/>
          <p:cNvSpPr>
            <a:spLocks noChangeShapeType="1"/>
          </p:cNvSpPr>
          <p:nvPr/>
        </p:nvSpPr>
        <p:spPr bwMode="auto">
          <a:xfrm>
            <a:off x="2922588" y="2351088"/>
            <a:ext cx="1587" cy="352425"/>
          </a:xfrm>
          <a:prstGeom prst="line">
            <a:avLst/>
          </a:prstGeom>
          <a:noFill/>
          <a:ln w="25400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71017" name="Line 9"/>
          <p:cNvSpPr>
            <a:spLocks noChangeShapeType="1"/>
          </p:cNvSpPr>
          <p:nvPr/>
        </p:nvSpPr>
        <p:spPr bwMode="auto">
          <a:xfrm>
            <a:off x="2700338" y="2351088"/>
            <a:ext cx="1587" cy="352425"/>
          </a:xfrm>
          <a:prstGeom prst="line">
            <a:avLst/>
          </a:prstGeom>
          <a:noFill/>
          <a:ln w="25400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71018" name="Line 10"/>
          <p:cNvSpPr>
            <a:spLocks noChangeShapeType="1"/>
          </p:cNvSpPr>
          <p:nvPr/>
        </p:nvSpPr>
        <p:spPr bwMode="auto">
          <a:xfrm>
            <a:off x="2489200" y="2338388"/>
            <a:ext cx="0" cy="103187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71019" name="Line 11"/>
          <p:cNvSpPr>
            <a:spLocks noChangeShapeType="1"/>
          </p:cNvSpPr>
          <p:nvPr/>
        </p:nvSpPr>
        <p:spPr bwMode="auto">
          <a:xfrm>
            <a:off x="3119438" y="2351088"/>
            <a:ext cx="1587" cy="104775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71020" name="Line 12"/>
          <p:cNvSpPr>
            <a:spLocks noChangeShapeType="1"/>
          </p:cNvSpPr>
          <p:nvPr/>
        </p:nvSpPr>
        <p:spPr bwMode="auto">
          <a:xfrm>
            <a:off x="3330575" y="2351088"/>
            <a:ext cx="0" cy="104775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71021" name="Line 13"/>
          <p:cNvSpPr>
            <a:spLocks noChangeShapeType="1"/>
          </p:cNvSpPr>
          <p:nvPr/>
        </p:nvSpPr>
        <p:spPr bwMode="auto">
          <a:xfrm>
            <a:off x="3986213" y="2351088"/>
            <a:ext cx="1587" cy="104775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71022" name="Line 14"/>
          <p:cNvSpPr>
            <a:spLocks noChangeShapeType="1"/>
          </p:cNvSpPr>
          <p:nvPr/>
        </p:nvSpPr>
        <p:spPr bwMode="auto">
          <a:xfrm>
            <a:off x="4181475" y="2351088"/>
            <a:ext cx="0" cy="104775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71023" name="Line 15"/>
          <p:cNvSpPr>
            <a:spLocks noChangeShapeType="1"/>
          </p:cNvSpPr>
          <p:nvPr/>
        </p:nvSpPr>
        <p:spPr bwMode="auto">
          <a:xfrm>
            <a:off x="4379913" y="2351088"/>
            <a:ext cx="1587" cy="104775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71024" name="Line 16"/>
          <p:cNvSpPr>
            <a:spLocks noChangeShapeType="1"/>
          </p:cNvSpPr>
          <p:nvPr/>
        </p:nvSpPr>
        <p:spPr bwMode="auto">
          <a:xfrm>
            <a:off x="4824413" y="2351088"/>
            <a:ext cx="1587" cy="104775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71025" name="Line 17"/>
          <p:cNvSpPr>
            <a:spLocks noChangeShapeType="1"/>
          </p:cNvSpPr>
          <p:nvPr/>
        </p:nvSpPr>
        <p:spPr bwMode="auto">
          <a:xfrm>
            <a:off x="5035550" y="2351088"/>
            <a:ext cx="0" cy="104775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71026" name="Line 18"/>
          <p:cNvSpPr>
            <a:spLocks noChangeShapeType="1"/>
          </p:cNvSpPr>
          <p:nvPr/>
        </p:nvSpPr>
        <p:spPr bwMode="auto">
          <a:xfrm>
            <a:off x="5245100" y="2351088"/>
            <a:ext cx="0" cy="104775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71027" name="Line 19"/>
          <p:cNvSpPr>
            <a:spLocks noChangeShapeType="1"/>
          </p:cNvSpPr>
          <p:nvPr/>
        </p:nvSpPr>
        <p:spPr bwMode="auto">
          <a:xfrm>
            <a:off x="5665788" y="2351088"/>
            <a:ext cx="1587" cy="104775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71028" name="Line 20"/>
          <p:cNvSpPr>
            <a:spLocks noChangeShapeType="1"/>
          </p:cNvSpPr>
          <p:nvPr/>
        </p:nvSpPr>
        <p:spPr bwMode="auto">
          <a:xfrm>
            <a:off x="5873750" y="2351088"/>
            <a:ext cx="0" cy="104775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71029" name="Line 21"/>
          <p:cNvSpPr>
            <a:spLocks noChangeShapeType="1"/>
          </p:cNvSpPr>
          <p:nvPr/>
        </p:nvSpPr>
        <p:spPr bwMode="auto">
          <a:xfrm>
            <a:off x="6084888" y="2351088"/>
            <a:ext cx="1587" cy="104775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71030" name="Line 22"/>
          <p:cNvSpPr>
            <a:spLocks noChangeShapeType="1"/>
          </p:cNvSpPr>
          <p:nvPr/>
        </p:nvSpPr>
        <p:spPr bwMode="auto">
          <a:xfrm>
            <a:off x="7134225" y="2351088"/>
            <a:ext cx="0" cy="104775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71031" name="Line 23"/>
          <p:cNvSpPr>
            <a:spLocks noChangeShapeType="1"/>
          </p:cNvSpPr>
          <p:nvPr/>
        </p:nvSpPr>
        <p:spPr bwMode="auto">
          <a:xfrm>
            <a:off x="7318375" y="2351088"/>
            <a:ext cx="0" cy="104775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71032" name="Line 24"/>
          <p:cNvSpPr>
            <a:spLocks noChangeShapeType="1"/>
          </p:cNvSpPr>
          <p:nvPr/>
        </p:nvSpPr>
        <p:spPr bwMode="auto">
          <a:xfrm>
            <a:off x="7513638" y="2365375"/>
            <a:ext cx="1587" cy="90488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71033" name="Line 25"/>
          <p:cNvSpPr>
            <a:spLocks noChangeShapeType="1"/>
          </p:cNvSpPr>
          <p:nvPr/>
        </p:nvSpPr>
        <p:spPr bwMode="auto">
          <a:xfrm>
            <a:off x="7697788" y="2351088"/>
            <a:ext cx="1587" cy="104775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71034" name="Rectangle 26"/>
          <p:cNvSpPr>
            <a:spLocks noChangeArrowheads="1"/>
          </p:cNvSpPr>
          <p:nvPr/>
        </p:nvSpPr>
        <p:spPr bwMode="auto">
          <a:xfrm>
            <a:off x="1862138" y="2133600"/>
            <a:ext cx="273050" cy="206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66675" tIns="26988" rIns="66675" bIns="26988">
            <a:spAutoFit/>
          </a:bodyPr>
          <a:lstStyle/>
          <a:p>
            <a:r>
              <a:rPr lang="en-US" sz="1000">
                <a:solidFill>
                  <a:schemeClr val="tx1"/>
                </a:solidFill>
                <a:sym typeface="Times New Roman" panose="02020603050405020304" pitchFamily="18" charset="0"/>
              </a:rPr>
              <a:t>28</a:t>
            </a:r>
            <a:endParaRPr lang="zh-CN" altLang="en-US"/>
          </a:p>
        </p:txBody>
      </p:sp>
      <p:sp>
        <p:nvSpPr>
          <p:cNvPr id="171035" name="Rectangle 27"/>
          <p:cNvSpPr>
            <a:spLocks noChangeArrowheads="1"/>
          </p:cNvSpPr>
          <p:nvPr/>
        </p:nvSpPr>
        <p:spPr bwMode="auto">
          <a:xfrm>
            <a:off x="1219200" y="2133600"/>
            <a:ext cx="273050" cy="206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66675" tIns="26988" rIns="66675" bIns="26988">
            <a:spAutoFit/>
          </a:bodyPr>
          <a:lstStyle/>
          <a:p>
            <a:r>
              <a:rPr lang="en-US" sz="1000">
                <a:solidFill>
                  <a:schemeClr val="tx1"/>
                </a:solidFill>
                <a:sym typeface="Times New Roman" panose="02020603050405020304" pitchFamily="18" charset="0"/>
              </a:rPr>
              <a:t>31</a:t>
            </a:r>
            <a:endParaRPr lang="zh-CN" altLang="en-US"/>
          </a:p>
        </p:txBody>
      </p:sp>
      <p:sp>
        <p:nvSpPr>
          <p:cNvPr id="171036" name="Rectangle 28"/>
          <p:cNvSpPr>
            <a:spLocks noChangeArrowheads="1"/>
          </p:cNvSpPr>
          <p:nvPr/>
        </p:nvSpPr>
        <p:spPr bwMode="auto">
          <a:xfrm>
            <a:off x="2701925" y="2133600"/>
            <a:ext cx="273050" cy="206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66675" tIns="26988" rIns="66675" bIns="26988">
            <a:spAutoFit/>
          </a:bodyPr>
          <a:lstStyle/>
          <a:p>
            <a:r>
              <a:rPr lang="en-US" sz="1000">
                <a:solidFill>
                  <a:schemeClr val="tx1"/>
                </a:solidFill>
                <a:sym typeface="Times New Roman" panose="02020603050405020304" pitchFamily="18" charset="0"/>
              </a:rPr>
              <a:t>24</a:t>
            </a:r>
            <a:endParaRPr lang="zh-CN" altLang="en-US"/>
          </a:p>
        </p:txBody>
      </p:sp>
      <p:sp>
        <p:nvSpPr>
          <p:cNvPr id="171037" name="Rectangle 29"/>
          <p:cNvSpPr>
            <a:spLocks noChangeArrowheads="1"/>
          </p:cNvSpPr>
          <p:nvPr/>
        </p:nvSpPr>
        <p:spPr bwMode="auto">
          <a:xfrm>
            <a:off x="7697788" y="2133600"/>
            <a:ext cx="203200" cy="206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66675" tIns="26988" rIns="66675" bIns="26988">
            <a:spAutoFit/>
          </a:bodyPr>
          <a:lstStyle/>
          <a:p>
            <a:r>
              <a:rPr lang="en-US" sz="1000">
                <a:solidFill>
                  <a:schemeClr val="tx1"/>
                </a:solidFill>
                <a:sym typeface="Times New Roman" panose="02020603050405020304" pitchFamily="18" charset="0"/>
              </a:rPr>
              <a:t>0</a:t>
            </a:r>
            <a:endParaRPr lang="zh-CN" altLang="en-US"/>
          </a:p>
        </p:txBody>
      </p:sp>
      <p:sp>
        <p:nvSpPr>
          <p:cNvPr id="171038" name="Line 30"/>
          <p:cNvSpPr>
            <a:spLocks noChangeShapeType="1"/>
          </p:cNvSpPr>
          <p:nvPr/>
        </p:nvSpPr>
        <p:spPr bwMode="auto">
          <a:xfrm>
            <a:off x="2281238" y="2351088"/>
            <a:ext cx="1587" cy="104775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71039" name="Line 31"/>
          <p:cNvSpPr>
            <a:spLocks noChangeShapeType="1"/>
          </p:cNvSpPr>
          <p:nvPr/>
        </p:nvSpPr>
        <p:spPr bwMode="auto">
          <a:xfrm>
            <a:off x="1244600" y="2338388"/>
            <a:ext cx="0" cy="103187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71040" name="Line 32"/>
          <p:cNvSpPr>
            <a:spLocks noChangeShapeType="1"/>
          </p:cNvSpPr>
          <p:nvPr/>
        </p:nvSpPr>
        <p:spPr bwMode="auto">
          <a:xfrm>
            <a:off x="1454150" y="2351088"/>
            <a:ext cx="0" cy="104775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71041" name="Line 33"/>
          <p:cNvSpPr>
            <a:spLocks noChangeShapeType="1"/>
          </p:cNvSpPr>
          <p:nvPr/>
        </p:nvSpPr>
        <p:spPr bwMode="auto">
          <a:xfrm>
            <a:off x="1663700" y="2351088"/>
            <a:ext cx="0" cy="104775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71042" name="Line 34"/>
          <p:cNvSpPr>
            <a:spLocks noChangeShapeType="1"/>
          </p:cNvSpPr>
          <p:nvPr/>
        </p:nvSpPr>
        <p:spPr bwMode="auto">
          <a:xfrm>
            <a:off x="1873250" y="2351088"/>
            <a:ext cx="0" cy="104775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71043" name="Line 35"/>
          <p:cNvSpPr>
            <a:spLocks noChangeShapeType="1"/>
          </p:cNvSpPr>
          <p:nvPr/>
        </p:nvSpPr>
        <p:spPr bwMode="auto">
          <a:xfrm>
            <a:off x="2082800" y="2351088"/>
            <a:ext cx="0" cy="352425"/>
          </a:xfrm>
          <a:prstGeom prst="line">
            <a:avLst/>
          </a:prstGeom>
          <a:noFill/>
          <a:ln w="25400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71044" name="Line 36"/>
          <p:cNvSpPr>
            <a:spLocks noChangeShapeType="1"/>
          </p:cNvSpPr>
          <p:nvPr/>
        </p:nvSpPr>
        <p:spPr bwMode="auto">
          <a:xfrm>
            <a:off x="6294438" y="2351088"/>
            <a:ext cx="1587" cy="104775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71045" name="Line 37"/>
          <p:cNvSpPr>
            <a:spLocks noChangeShapeType="1"/>
          </p:cNvSpPr>
          <p:nvPr/>
        </p:nvSpPr>
        <p:spPr bwMode="auto">
          <a:xfrm>
            <a:off x="6503988" y="2351088"/>
            <a:ext cx="1587" cy="104775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71046" name="Line 38"/>
          <p:cNvSpPr>
            <a:spLocks noChangeShapeType="1"/>
          </p:cNvSpPr>
          <p:nvPr/>
        </p:nvSpPr>
        <p:spPr bwMode="auto">
          <a:xfrm>
            <a:off x="6715125" y="2351088"/>
            <a:ext cx="0" cy="104775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71047" name="Line 39"/>
          <p:cNvSpPr>
            <a:spLocks noChangeShapeType="1"/>
          </p:cNvSpPr>
          <p:nvPr/>
        </p:nvSpPr>
        <p:spPr bwMode="auto">
          <a:xfrm>
            <a:off x="6924675" y="2351088"/>
            <a:ext cx="0" cy="104775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71048" name="Line 40"/>
          <p:cNvSpPr>
            <a:spLocks noChangeShapeType="1"/>
          </p:cNvSpPr>
          <p:nvPr/>
        </p:nvSpPr>
        <p:spPr bwMode="auto">
          <a:xfrm>
            <a:off x="1244600" y="2800350"/>
            <a:ext cx="0" cy="131763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71049" name="Line 41"/>
          <p:cNvSpPr>
            <a:spLocks noChangeShapeType="1"/>
          </p:cNvSpPr>
          <p:nvPr/>
        </p:nvSpPr>
        <p:spPr bwMode="auto">
          <a:xfrm>
            <a:off x="1244600" y="2927350"/>
            <a:ext cx="838200" cy="0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71050" name="Line 42"/>
          <p:cNvSpPr>
            <a:spLocks noChangeShapeType="1"/>
          </p:cNvSpPr>
          <p:nvPr/>
        </p:nvSpPr>
        <p:spPr bwMode="auto">
          <a:xfrm flipV="1">
            <a:off x="2082800" y="2805113"/>
            <a:ext cx="0" cy="131762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71051" name="Line 43"/>
          <p:cNvSpPr>
            <a:spLocks noChangeShapeType="1"/>
          </p:cNvSpPr>
          <p:nvPr/>
        </p:nvSpPr>
        <p:spPr bwMode="auto">
          <a:xfrm>
            <a:off x="1617663" y="2927350"/>
            <a:ext cx="1587" cy="481013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71052" name="Rectangle 44"/>
          <p:cNvSpPr>
            <a:spLocks noChangeArrowheads="1"/>
          </p:cNvSpPr>
          <p:nvPr/>
        </p:nvSpPr>
        <p:spPr bwMode="auto">
          <a:xfrm>
            <a:off x="1336675" y="2444750"/>
            <a:ext cx="6535738" cy="244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66675" tIns="26988" rIns="66675" bIns="26988">
            <a:spAutoFit/>
          </a:bodyPr>
          <a:lstStyle/>
          <a:p>
            <a:pPr marL="357505" indent="-357505">
              <a:lnSpc>
                <a:spcPct val="104000"/>
              </a:lnSpc>
              <a:spcBef>
                <a:spcPct val="52000"/>
              </a:spcBef>
            </a:pPr>
            <a:r>
              <a:rPr lang="en-US" sz="1200" b="1">
                <a:solidFill>
                  <a:schemeClr val="tx1"/>
                </a:solidFill>
                <a:sym typeface="Times New Roman" panose="02020603050405020304" pitchFamily="18" charset="0"/>
              </a:rPr>
              <a:t> Cond       1   0   1   L                                                      </a:t>
            </a:r>
            <a:r>
              <a:rPr lang="zh-CN" altLang="en-US" sz="1200" b="1">
                <a:solidFill>
                  <a:schemeClr val="tx1"/>
                </a:solidFill>
                <a:sym typeface="Times New Roman" panose="02020603050405020304" pitchFamily="18" charset="0"/>
              </a:rPr>
              <a:t>偏移量              	</a:t>
            </a:r>
            <a:endParaRPr lang="zh-CN" altLang="en-US"/>
          </a:p>
        </p:txBody>
      </p:sp>
      <p:sp>
        <p:nvSpPr>
          <p:cNvPr id="171053" name="Rectangle 45"/>
          <p:cNvSpPr>
            <a:spLocks noChangeArrowheads="1"/>
          </p:cNvSpPr>
          <p:nvPr/>
        </p:nvSpPr>
        <p:spPr bwMode="auto">
          <a:xfrm>
            <a:off x="3435350" y="3271838"/>
            <a:ext cx="1347788" cy="3079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66675" tIns="26988" rIns="66675" bIns="26988">
            <a:spAutoFit/>
          </a:bodyPr>
          <a:lstStyle/>
          <a:p>
            <a:pPr>
              <a:lnSpc>
                <a:spcPct val="88000"/>
              </a:lnSpc>
            </a:pPr>
            <a:r>
              <a:rPr lang="zh-CN" altLang="en-US" sz="1900" b="1">
                <a:solidFill>
                  <a:schemeClr val="tx1"/>
                </a:solidFill>
                <a:sym typeface="Times New Roman" panose="02020603050405020304" pitchFamily="18" charset="0"/>
              </a:rPr>
              <a:t>条件码区域</a:t>
            </a:r>
            <a:endParaRPr lang="zh-CN" altLang="en-US"/>
          </a:p>
        </p:txBody>
      </p:sp>
      <p:sp>
        <p:nvSpPr>
          <p:cNvPr id="171054" name="Line 46"/>
          <p:cNvSpPr>
            <a:spLocks noChangeShapeType="1"/>
          </p:cNvSpPr>
          <p:nvPr/>
        </p:nvSpPr>
        <p:spPr bwMode="auto">
          <a:xfrm>
            <a:off x="4602163" y="2351088"/>
            <a:ext cx="1587" cy="104775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71055" name="Line 47"/>
          <p:cNvSpPr>
            <a:spLocks noChangeShapeType="1"/>
          </p:cNvSpPr>
          <p:nvPr/>
        </p:nvSpPr>
        <p:spPr bwMode="auto">
          <a:xfrm>
            <a:off x="3565525" y="2351088"/>
            <a:ext cx="0" cy="104775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71056" name="Line 48"/>
          <p:cNvSpPr>
            <a:spLocks noChangeShapeType="1"/>
          </p:cNvSpPr>
          <p:nvPr/>
        </p:nvSpPr>
        <p:spPr bwMode="auto">
          <a:xfrm>
            <a:off x="3775075" y="2341563"/>
            <a:ext cx="0" cy="104775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71057" name="Line 49"/>
          <p:cNvSpPr>
            <a:spLocks noChangeShapeType="1"/>
          </p:cNvSpPr>
          <p:nvPr/>
        </p:nvSpPr>
        <p:spPr bwMode="auto">
          <a:xfrm>
            <a:off x="5454650" y="2351088"/>
            <a:ext cx="0" cy="104775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71058" name="Line 50"/>
          <p:cNvSpPr>
            <a:spLocks noChangeShapeType="1"/>
          </p:cNvSpPr>
          <p:nvPr/>
        </p:nvSpPr>
        <p:spPr bwMode="auto">
          <a:xfrm>
            <a:off x="2800350" y="2817813"/>
            <a:ext cx="0" cy="139700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71059" name="Line 51"/>
          <p:cNvSpPr>
            <a:spLocks noChangeShapeType="1"/>
          </p:cNvSpPr>
          <p:nvPr/>
        </p:nvSpPr>
        <p:spPr bwMode="auto">
          <a:xfrm>
            <a:off x="2797175" y="2949575"/>
            <a:ext cx="538163" cy="0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71060" name="Rectangle 52"/>
          <p:cNvSpPr>
            <a:spLocks noChangeArrowheads="1"/>
          </p:cNvSpPr>
          <p:nvPr/>
        </p:nvSpPr>
        <p:spPr bwMode="auto">
          <a:xfrm>
            <a:off x="3424238" y="2786063"/>
            <a:ext cx="2743200" cy="514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66675" tIns="26988" rIns="66675" bIns="26988">
            <a:spAutoFit/>
          </a:bodyPr>
          <a:lstStyle/>
          <a:p>
            <a:pPr>
              <a:lnSpc>
                <a:spcPct val="89000"/>
              </a:lnSpc>
            </a:pPr>
            <a:r>
              <a:rPr lang="en-US" sz="1900" b="1">
                <a:solidFill>
                  <a:schemeClr val="tx1"/>
                </a:solidFill>
                <a:sym typeface="Times New Roman" panose="02020603050405020304" pitchFamily="18" charset="0"/>
              </a:rPr>
              <a:t>Link bit	</a:t>
            </a:r>
            <a:r>
              <a:rPr lang="en-US" sz="1500">
                <a:solidFill>
                  <a:schemeClr val="tx1"/>
                </a:solidFill>
                <a:sym typeface="Times New Roman" panose="02020603050405020304" pitchFamily="18" charset="0"/>
              </a:rPr>
              <a:t>0 = Branch</a:t>
            </a:r>
            <a:endParaRPr lang="zh-CN" altLang="en-US" sz="1500">
              <a:solidFill>
                <a:schemeClr val="tx1"/>
              </a:solidFill>
              <a:sym typeface="Times New Roman" panose="02020603050405020304" pitchFamily="18" charset="0"/>
            </a:endParaRPr>
          </a:p>
          <a:p>
            <a:pPr>
              <a:lnSpc>
                <a:spcPct val="89000"/>
              </a:lnSpc>
            </a:pPr>
            <a:r>
              <a:rPr lang="en-US" sz="1500">
                <a:solidFill>
                  <a:schemeClr val="tx1"/>
                </a:solidFill>
                <a:sym typeface="Times New Roman" panose="02020603050405020304" pitchFamily="18" charset="0"/>
              </a:rPr>
              <a:t>	1 = Branch with link</a:t>
            </a:r>
            <a:endParaRPr lang="zh-CN" altLang="en-US"/>
          </a:p>
        </p:txBody>
      </p:sp>
      <p:sp>
        <p:nvSpPr>
          <p:cNvPr id="171061" name="Line 53"/>
          <p:cNvSpPr>
            <a:spLocks noChangeShapeType="1"/>
          </p:cNvSpPr>
          <p:nvPr/>
        </p:nvSpPr>
        <p:spPr bwMode="auto">
          <a:xfrm flipV="1">
            <a:off x="1612900" y="3408363"/>
            <a:ext cx="1716088" cy="1587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71062" name="Rectangle 54"/>
          <p:cNvSpPr>
            <a:spLocks noChangeArrowheads="1"/>
          </p:cNvSpPr>
          <p:nvPr/>
        </p:nvSpPr>
        <p:spPr bwMode="auto">
          <a:xfrm>
            <a:off x="2886075" y="2133600"/>
            <a:ext cx="273050" cy="206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66675" tIns="26988" rIns="66675" bIns="26988">
            <a:spAutoFit/>
          </a:bodyPr>
          <a:lstStyle/>
          <a:p>
            <a:r>
              <a:rPr lang="en-US" sz="1000">
                <a:solidFill>
                  <a:schemeClr val="tx1"/>
                </a:solidFill>
                <a:sym typeface="Times New Roman" panose="02020603050405020304" pitchFamily="18" charset="0"/>
              </a:rPr>
              <a:t>23</a:t>
            </a:r>
            <a:endParaRPr lang="zh-CN" altLang="en-US"/>
          </a:p>
        </p:txBody>
      </p:sp>
      <p:sp>
        <p:nvSpPr>
          <p:cNvPr id="171063" name="Rectangle 55"/>
          <p:cNvSpPr>
            <a:spLocks noChangeArrowheads="1"/>
          </p:cNvSpPr>
          <p:nvPr/>
        </p:nvSpPr>
        <p:spPr bwMode="auto">
          <a:xfrm>
            <a:off x="2478088" y="2133600"/>
            <a:ext cx="273050" cy="206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66675" tIns="26988" rIns="66675" bIns="26988">
            <a:spAutoFit/>
          </a:bodyPr>
          <a:lstStyle/>
          <a:p>
            <a:r>
              <a:rPr lang="en-US" sz="1000">
                <a:solidFill>
                  <a:schemeClr val="tx1"/>
                </a:solidFill>
                <a:sym typeface="Times New Roman" panose="02020603050405020304" pitchFamily="18" charset="0"/>
              </a:rPr>
              <a:t>25</a:t>
            </a:r>
            <a:endParaRPr lang="zh-CN" altLang="en-US"/>
          </a:p>
        </p:txBody>
      </p:sp>
      <p:sp>
        <p:nvSpPr>
          <p:cNvPr id="171064" name="Rectangle 56"/>
          <p:cNvSpPr>
            <a:spLocks noChangeArrowheads="1"/>
          </p:cNvSpPr>
          <p:nvPr/>
        </p:nvSpPr>
        <p:spPr bwMode="auto">
          <a:xfrm>
            <a:off x="2058988" y="2133600"/>
            <a:ext cx="273050" cy="206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66675" tIns="26988" rIns="66675" bIns="26988">
            <a:spAutoFit/>
          </a:bodyPr>
          <a:lstStyle/>
          <a:p>
            <a:r>
              <a:rPr lang="en-US" sz="1000">
                <a:solidFill>
                  <a:schemeClr val="tx1"/>
                </a:solidFill>
                <a:sym typeface="Times New Roman" panose="02020603050405020304" pitchFamily="18" charset="0"/>
              </a:rPr>
              <a:t>27</a:t>
            </a:r>
            <a:endParaRPr lang="zh-CN" altLang="en-US"/>
          </a:p>
        </p:txBody>
      </p:sp>
      <p:sp>
        <p:nvSpPr>
          <p:cNvPr id="171065" name="Rectangle 57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/>
              <a:t>分支指令</a:t>
            </a:r>
            <a:endParaRPr 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2190" y="1939925"/>
            <a:ext cx="5106035" cy="1936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190" y="5413375"/>
            <a:ext cx="6572250" cy="12858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9755" y="5066030"/>
            <a:ext cx="5600700" cy="48577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寄存器特殊说明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pc r15</a:t>
            </a:r>
            <a:r>
              <a:rPr lang="zh-CN" altLang="en-US"/>
              <a:t>存储将要执行的指令的地址</a:t>
            </a:r>
            <a:endParaRPr lang="zh-CN" altLang="en-US"/>
          </a:p>
          <a:p>
            <a:r>
              <a:rPr lang="en-US" altLang="zh-CN"/>
              <a:t>lr  r14</a:t>
            </a:r>
            <a:r>
              <a:rPr lang="zh-CN" altLang="zh-CN"/>
              <a:t>存储要返回的指令的地址</a:t>
            </a:r>
            <a:endParaRPr lang="zh-CN" altLang="zh-CN"/>
          </a:p>
          <a:p>
            <a:r>
              <a:rPr lang="en-US" altLang="zh-CN"/>
              <a:t>r0/r1/r2/r3</a:t>
            </a:r>
            <a:r>
              <a:rPr lang="zh-CN" altLang="en-US"/>
              <a:t>传参的时候存储参数</a:t>
            </a:r>
            <a:endParaRPr lang="zh-CN" altLang="en-US"/>
          </a:p>
          <a:p>
            <a:r>
              <a:rPr lang="en-US" altLang="zh-CN"/>
              <a:t>r0</a:t>
            </a:r>
            <a:r>
              <a:rPr lang="zh-CN" altLang="zh-CN"/>
              <a:t>存储返回值</a:t>
            </a:r>
            <a:endParaRPr lang="zh-CN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3665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zh-CN"/>
              <a:t> </a:t>
            </a:r>
            <a:endParaRPr lang="zh-CN" altLang="zh-CN"/>
          </a:p>
        </p:txBody>
      </p:sp>
      <p:sp>
        <p:nvSpPr>
          <p:cNvPr id="36659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219200"/>
            <a:ext cx="4043363" cy="4910138"/>
          </a:xfrm>
        </p:spPr>
        <p:txBody>
          <a:bodyPr/>
          <a:lstStyle/>
          <a:p>
            <a:pPr marL="273050" indent="-273050" algn="l"/>
            <a:endParaRPr lang="zh-CN" altLang="zh-CN" sz="3500" i="1"/>
          </a:p>
          <a:p>
            <a:pPr marL="273050" indent="-273050" algn="l"/>
            <a:endParaRPr lang="zh-CN" altLang="zh-CN" sz="3500" i="1"/>
          </a:p>
          <a:p>
            <a:pPr marL="273050" indent="-273050" algn="l"/>
            <a:endParaRPr lang="zh-CN" altLang="zh-CN" sz="3500" i="1"/>
          </a:p>
          <a:p>
            <a:pPr marL="273050" indent="-273050" algn="l"/>
            <a:endParaRPr lang="zh-CN" altLang="zh-CN" sz="3500" i="1"/>
          </a:p>
          <a:p>
            <a:pPr marL="273050" indent="-273050" algn="l"/>
            <a:r>
              <a:rPr lang="zh-CN" altLang="zh-CN" sz="3500" i="1"/>
              <a:t>           Any questions?</a:t>
            </a:r>
            <a:endParaRPr lang="zh-CN" altLang="zh-CN"/>
          </a:p>
        </p:txBody>
      </p:sp>
      <p:pic>
        <p:nvPicPr>
          <p:cNvPr id="366596" name="Object 4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805488" y="1865313"/>
            <a:ext cx="1716087" cy="3617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10_质朴">
  <a:themeElements>
    <a:clrScheme name="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10_质朴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sng" strike="noStrike" cap="none" normalizeH="0" baseline="0" smtClean="0">
            <a:ln>
              <a:noFill/>
            </a:ln>
            <a:solidFill>
              <a:srgbClr val="E30C07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sng" strike="noStrike" cap="none" normalizeH="0" baseline="0" smtClean="0">
            <a:ln>
              <a:noFill/>
            </a:ln>
            <a:solidFill>
              <a:srgbClr val="E30C07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3_质朴">
  <a:themeElements>
    <a:clrScheme name="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13_质朴">
      <a:majorFont>
        <a:latin typeface="Arial"/>
        <a:ea typeface=""/>
        <a:cs typeface="Arial"/>
      </a:majorFont>
      <a:minorFont>
        <a:latin typeface="Times New Roman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sng" strike="noStrike" cap="none" normalizeH="0" baseline="0" smtClean="0">
            <a:ln>
              <a:noFill/>
            </a:ln>
            <a:solidFill>
              <a:srgbClr val="E30C07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sng" strike="noStrike" cap="none" normalizeH="0" baseline="0" smtClean="0">
            <a:ln>
              <a:noFill/>
            </a:ln>
            <a:solidFill>
              <a:srgbClr val="E30C07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质朴">
  <a:themeElements>
    <a:clrScheme name="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1_质朴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sng" strike="noStrike" cap="none" normalizeH="0" baseline="0" smtClean="0">
            <a:ln>
              <a:noFill/>
            </a:ln>
            <a:solidFill>
              <a:srgbClr val="E30C07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sng" strike="noStrike" cap="none" normalizeH="0" baseline="0" smtClean="0">
            <a:ln>
              <a:noFill/>
            </a:ln>
            <a:solidFill>
              <a:srgbClr val="E30C07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质朴">
  <a:themeElements>
    <a:clrScheme name="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质朴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sng" strike="noStrike" cap="none" normalizeH="0" baseline="0" smtClean="0">
            <a:ln>
              <a:noFill/>
            </a:ln>
            <a:solidFill>
              <a:srgbClr val="E30C07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sng" strike="noStrike" cap="none" normalizeH="0" baseline="0" smtClean="0">
            <a:ln>
              <a:noFill/>
            </a:ln>
            <a:solidFill>
              <a:srgbClr val="E30C07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质朴">
  <a:themeElements>
    <a:clrScheme name="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2_质朴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sng" strike="noStrike" cap="none" normalizeH="0" baseline="0" smtClean="0">
            <a:ln>
              <a:noFill/>
            </a:ln>
            <a:solidFill>
              <a:srgbClr val="E30C07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sng" strike="noStrike" cap="none" normalizeH="0" baseline="0" smtClean="0">
            <a:ln>
              <a:noFill/>
            </a:ln>
            <a:solidFill>
              <a:srgbClr val="E30C07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1292</Words>
  <Application>WPS 演示</Application>
  <PresentationFormat>全屏显示(4:3)</PresentationFormat>
  <Paragraphs>106</Paragraphs>
  <Slides>8</Slides>
  <Notes>112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8</vt:i4>
      </vt:variant>
    </vt:vector>
  </HeadingPairs>
  <TitlesOfParts>
    <vt:vector size="22" baseType="lpstr">
      <vt:lpstr>Arial</vt:lpstr>
      <vt:lpstr>宋体</vt:lpstr>
      <vt:lpstr>Wingdings</vt:lpstr>
      <vt:lpstr>Times New Roman</vt:lpstr>
      <vt:lpstr>Wingdings 3</vt:lpstr>
      <vt:lpstr>黑体</vt:lpstr>
      <vt:lpstr>Courier New</vt:lpstr>
      <vt:lpstr>Arial Unicode MS</vt:lpstr>
      <vt:lpstr>微软雅黑</vt:lpstr>
      <vt:lpstr>10_质朴</vt:lpstr>
      <vt:lpstr>13_质朴</vt:lpstr>
      <vt:lpstr>1_质朴</vt:lpstr>
      <vt:lpstr>质朴</vt:lpstr>
      <vt:lpstr>2_质朴</vt:lpstr>
      <vt:lpstr>arm体系结构</vt:lpstr>
      <vt:lpstr>条件执行及标志位</vt:lpstr>
      <vt:lpstr>条件码 </vt:lpstr>
      <vt:lpstr>条件执行示例</vt:lpstr>
      <vt:lpstr>ARM数据处理指令机器码格式</vt:lpstr>
      <vt:lpstr>分支指令</vt:lpstr>
      <vt:lpstr>寄存器特殊说明</vt:lpstr>
      <vt:lpstr>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预备知识 </dc:title>
  <dc:creator/>
  <cp:lastModifiedBy>T430</cp:lastModifiedBy>
  <cp:revision>110</cp:revision>
  <dcterms:created xsi:type="dcterms:W3CDTF">2020-03-19T00:47:00Z</dcterms:created>
  <dcterms:modified xsi:type="dcterms:W3CDTF">2020-03-25T03:40:12Z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2052-11.1.0.9305</vt:lpwstr>
  </property>
</Properties>
</file>