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1412776"/>
            <a:ext cx="136815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1412776"/>
            <a:ext cx="136815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908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swap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7784" y="2132856"/>
            <a:ext cx="1368152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27784" y="3284984"/>
            <a:ext cx="1368152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3356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700808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52120" y="2636912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120" y="3573016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851920" y="332656"/>
            <a:ext cx="194421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值传递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1412776"/>
            <a:ext cx="136815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2120" y="1412776"/>
            <a:ext cx="136815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908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swap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27784" y="2132856"/>
            <a:ext cx="1368152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27784" y="3284984"/>
            <a:ext cx="1368152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3356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700808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0x11112222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52120" y="2636912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0x33334444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120" y="3573016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4048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36450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851920" y="332656"/>
            <a:ext cx="194421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地址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87624" y="184482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0x11112222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87624" y="299695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0x33334444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067944" y="1700808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139952" y="2708920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2019-11-19T06:16:57Z</dcterms:modified>
</cp:coreProperties>
</file>