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0"/>
            <a:ext cx="288032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6165304"/>
            <a:ext cx="2880320" cy="69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代码区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36096" y="6165304"/>
            <a:ext cx="360040" cy="6926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6211669"/>
            <a:ext cx="41399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保存程序代码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只读</a:t>
            </a:r>
            <a:r>
              <a:rPr lang="zh-CN" altLang="en-US" dirty="0" smtClean="0"/>
              <a:t>，里面的数据不可以修改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2555776" y="4509120"/>
            <a:ext cx="2880320" cy="72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未初始化全局变量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5436096" y="4509120"/>
            <a:ext cx="36004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12160" y="47251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55776" y="3645024"/>
            <a:ext cx="288032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已初始化全局变量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2195736" y="3645024"/>
            <a:ext cx="432048" cy="158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6" y="3861048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全局区：全局变量和静态变量，生命周期直至程序结束</a:t>
            </a:r>
            <a:endParaRPr lang="en-US" altLang="zh-CN" dirty="0" smtClean="0"/>
          </a:p>
        </p:txBody>
      </p:sp>
      <p:sp>
        <p:nvSpPr>
          <p:cNvPr id="15" name="矩形 14"/>
          <p:cNvSpPr/>
          <p:nvPr/>
        </p:nvSpPr>
        <p:spPr>
          <a:xfrm>
            <a:off x="2555776" y="5229200"/>
            <a:ext cx="2880320" cy="936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常量区</a:t>
            </a:r>
            <a:endParaRPr lang="en-US" altLang="zh-CN" dirty="0" smtClean="0"/>
          </a:p>
        </p:txBody>
      </p:sp>
      <p:sp>
        <p:nvSpPr>
          <p:cNvPr id="16" name="右大括号 15"/>
          <p:cNvSpPr/>
          <p:nvPr/>
        </p:nvSpPr>
        <p:spPr>
          <a:xfrm>
            <a:off x="5436096" y="5229200"/>
            <a:ext cx="360040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40152" y="55172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只读：</a:t>
            </a:r>
            <a:r>
              <a:rPr lang="zh-CN" altLang="en-US" dirty="0" smtClean="0"/>
              <a:t>字符</a:t>
            </a:r>
            <a:r>
              <a:rPr lang="zh-CN" altLang="en-US" smtClean="0"/>
              <a:t>串，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55776" y="2348880"/>
            <a:ext cx="2880320" cy="129614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555776" y="2348880"/>
            <a:ext cx="28803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555776" y="0"/>
            <a:ext cx="2880320" cy="1268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555776" y="1268760"/>
            <a:ext cx="28803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203848" y="908720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860032" y="1844824"/>
            <a:ext cx="0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>
            <a:off x="2195736" y="2348880"/>
            <a:ext cx="288032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9512" y="2204864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动态内存分配在堆中分配，每分配一块就标识为已经使用，必须手动释放</a:t>
            </a:r>
            <a:endParaRPr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2123728" y="0"/>
            <a:ext cx="360040" cy="1268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1520" y="18864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里面保存局部变量，函数执行完，空间自动释放</a:t>
            </a:r>
            <a:endParaRPr lang="zh-CN" altLang="en-US" dirty="0"/>
          </a:p>
        </p:txBody>
      </p:sp>
      <p:sp>
        <p:nvSpPr>
          <p:cNvPr id="27" name="TextBox 4"/>
          <p:cNvSpPr txBox="1"/>
          <p:nvPr/>
        </p:nvSpPr>
        <p:spPr>
          <a:xfrm>
            <a:off x="5508104" y="0"/>
            <a:ext cx="5832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	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5;	//</a:t>
            </a:r>
            <a:r>
              <a:rPr lang="zh-CN" altLang="en-US" dirty="0" smtClean="0"/>
              <a:t>已初始化全局变量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c;//</a:t>
            </a:r>
            <a:r>
              <a:rPr lang="zh-CN" altLang="en-US" dirty="0" smtClean="0"/>
              <a:t>未初始化全局变量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d;	//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en-US" altLang="zh-CN" dirty="0" smtClean="0"/>
              <a:t>	char *p = “hello”;	//p</a:t>
            </a:r>
            <a:r>
              <a:rPr lang="zh-CN" altLang="en-US" dirty="0" smtClean="0"/>
              <a:t>在栈，指向</a:t>
            </a:r>
            <a:r>
              <a:rPr lang="en-US" altLang="zh-CN" dirty="0" smtClean="0"/>
              <a:t>”hello”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[] = “how are” //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在栈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运行时将</a:t>
            </a:r>
            <a:r>
              <a:rPr lang="en-US" altLang="zh-CN" dirty="0" smtClean="0"/>
              <a:t>”how are”</a:t>
            </a:r>
            <a:r>
              <a:rPr lang="zh-CN" altLang="en-US" dirty="0" smtClean="0"/>
              <a:t>拷贝到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smtClean="0"/>
              <a:t>	char </a:t>
            </a:r>
            <a:r>
              <a:rPr lang="zh-CN" altLang="en-US" dirty="0" smtClean="0"/>
              <a:t>*</a:t>
            </a:r>
            <a:r>
              <a:rPr lang="en-US" altLang="zh-CN" dirty="0" smtClean="0"/>
              <a:t>q = 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(100);//q</a:t>
            </a:r>
            <a:r>
              <a:rPr lang="zh-CN" altLang="en-US" dirty="0" smtClean="0"/>
              <a:t>在栈，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指向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堆开辟的空间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演示</Application>
  <PresentationFormat>全屏显示(4:3)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 feng</dc:creator>
  <cp:lastModifiedBy>Administrator</cp:lastModifiedBy>
  <cp:revision>19</cp:revision>
  <dcterms:created xsi:type="dcterms:W3CDTF">2017-02-22T01:18:00Z</dcterms:created>
  <dcterms:modified xsi:type="dcterms:W3CDTF">2018-08-30T07:20:25Z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