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DA4"/>
    <a:srgbClr val="E60C0C"/>
    <a:srgbClr val="6E57D2"/>
    <a:srgbClr val="BEBEBE"/>
    <a:srgbClr val="FFFF92"/>
    <a:srgbClr val="B4C9A5"/>
    <a:srgbClr val="DE6F84"/>
    <a:srgbClr val="FABA82"/>
    <a:srgbClr val="F5FABA"/>
    <a:srgbClr val="BAE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B0CD5-DD6E-472D-8434-D554C9FD8ECF}" v="33" dt="2022-07-27T03:11:08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 DiFranza" userId="501b6ac7ae2a39ee" providerId="LiveId" clId="{EA4B0CD5-DD6E-472D-8434-D554C9FD8ECF}"/>
    <pc:docChg chg="undo custSel addSld modSld">
      <pc:chgData name="Joy DiFranza" userId="501b6ac7ae2a39ee" providerId="LiveId" clId="{EA4B0CD5-DD6E-472D-8434-D554C9FD8ECF}" dt="2022-07-27T03:12:34.920" v="510" actId="1076"/>
      <pc:docMkLst>
        <pc:docMk/>
      </pc:docMkLst>
      <pc:sldChg chg="addSp delSp modSp mod">
        <pc:chgData name="Joy DiFranza" userId="501b6ac7ae2a39ee" providerId="LiveId" clId="{EA4B0CD5-DD6E-472D-8434-D554C9FD8ECF}" dt="2022-07-25T21:33:12.932" v="321" actId="164"/>
        <pc:sldMkLst>
          <pc:docMk/>
          <pc:sldMk cId="542090854" sldId="256"/>
        </pc:sldMkLst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14" creationId="{F443DB75-FC65-C7F6-47F2-38F2BEC0E9CE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15" creationId="{218DBABC-B0D6-8372-2C26-493640A0320A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16" creationId="{A03E24CE-C164-5340-4870-222EA9A15C90}"/>
          </ac:spMkLst>
        </pc:spChg>
        <pc:spChg chg="mod topLvl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17" creationId="{6772B2C9-7DB9-8F31-F761-631D75DC2345}"/>
          </ac:spMkLst>
        </pc:spChg>
        <pc:spChg chg="mod topLvl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18" creationId="{6AF2C28C-3030-7D52-CEE9-A3F793BDF992}"/>
          </ac:spMkLst>
        </pc:spChg>
        <pc:spChg chg="mod topLvl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19" creationId="{C9393C85-896E-0D8B-221B-8E00ABCBF1A3}"/>
          </ac:spMkLst>
        </pc:spChg>
        <pc:spChg chg="mod topLvl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21" creationId="{A8FA2B49-C4FB-15DC-6B83-2D7AC1F5E4F7}"/>
          </ac:spMkLst>
        </pc:spChg>
        <pc:spChg chg="mod topLvl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22" creationId="{6DB62C51-FE8F-00EF-C87F-A0BD265D1E91}"/>
          </ac:spMkLst>
        </pc:spChg>
        <pc:spChg chg="mod topLvl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23" creationId="{BC94424A-330B-ACA5-31AC-F138495FE7A2}"/>
          </ac:spMkLst>
        </pc:spChg>
        <pc:spChg chg="mod topLvl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25" creationId="{3A1FFDFC-19D4-CFCB-3369-4C5409D78C11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27" creationId="{F5172A64-A4E8-557C-F904-0FB225EAEFCE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28" creationId="{B11460F8-82E6-3E88-12A8-B9E5E0EEE49F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29" creationId="{C06EF9CE-E3FD-EA3E-DF30-02B593A069FE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30" creationId="{768064F0-E435-021A-D5AE-B1B32FADA840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31" creationId="{57F09FB8-412F-4962-43E9-B579ED3F894F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32" creationId="{95545502-AA9E-E075-D9DB-7032E0027FE9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33" creationId="{40DA98E6-0624-F97F-8427-3118ED47C445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34" creationId="{B300FDA7-CABB-D07B-00B6-04A41C39E428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35" creationId="{5402BFCF-F558-E9E9-6D4E-6BE608EC0D71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36" creationId="{43AE8A75-FAE6-2440-54E0-E0A4C8E5C651}"/>
          </ac:spMkLst>
        </pc:spChg>
        <pc:spChg chg="mod topLvl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38" creationId="{F6C69BA4-0E6C-1469-0BBC-ECC1160307F8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43" creationId="{182DDC64-566F-B065-C406-FC6DBF3919C9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44" creationId="{A75CDEC8-317A-A5D8-29B3-47F3AF68BD95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45" creationId="{5C0297D3-61E1-A317-9A4E-E9F1B1214951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46" creationId="{425E0E69-8021-FE8D-B5FB-7D6DC22B1126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47" creationId="{5F55370A-C73E-53BB-B435-041354FFE0BD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48" creationId="{AAE2288F-D2E5-D9B3-21B1-BECCC3CC89F1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54" creationId="{4D58CC69-84AF-1F81-C257-1CF61F091A52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58" creationId="{E2902BBF-E38C-3279-B1CB-D3358C5B7ACA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62" creationId="{1E124869-2A09-3F37-48AF-D0089C59F156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64" creationId="{A3E46E4B-5FF0-2C1C-7D62-7E2AE76169FF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65" creationId="{C50169B9-8D43-23CD-42EF-F9D1B82C2097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67" creationId="{B620F8EB-D753-7BC9-B35C-F9D813171B9A}"/>
          </ac:spMkLst>
        </pc:spChg>
        <pc:spChg chg="mod">
          <ac:chgData name="Joy DiFranza" userId="501b6ac7ae2a39ee" providerId="LiveId" clId="{EA4B0CD5-DD6E-472D-8434-D554C9FD8ECF}" dt="2022-07-25T21:32:33.092" v="249" actId="165"/>
          <ac:spMkLst>
            <pc:docMk/>
            <pc:sldMk cId="542090854" sldId="256"/>
            <ac:spMk id="68" creationId="{7AF608A2-6058-33E5-8098-8A84E0960561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70" creationId="{24D7A0D8-5CFB-AB7F-3285-4C4DBBE64434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71" creationId="{BC467BB5-A2E9-F4D2-C710-3EDB602DAEDD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72" creationId="{784B01E1-240B-E710-6F30-2F4CAE7C9749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73" creationId="{320402CE-D8F0-3D06-B76A-848FC4571B7C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74" creationId="{780007B5-C358-A4D4-F8B9-F8392428DDD2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75" creationId="{ED12AD40-8EA1-46D4-51EA-C7BBD78543EF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76" creationId="{0A7F3B7B-ECC6-CAD8-DFB3-5B507D130E7D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77" creationId="{BE5912BB-801A-18AA-FEE1-34C56FDF98E5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79" creationId="{A7031607-E364-F17E-709A-621BCD0C4674}"/>
          </ac:spMkLst>
        </pc:spChg>
        <pc:spChg chg="mod">
          <ac:chgData name="Joy DiFranza" userId="501b6ac7ae2a39ee" providerId="LiveId" clId="{EA4B0CD5-DD6E-472D-8434-D554C9FD8ECF}" dt="2022-07-25T21:32:40.985" v="250"/>
          <ac:spMkLst>
            <pc:docMk/>
            <pc:sldMk cId="542090854" sldId="256"/>
            <ac:spMk id="80" creationId="{5D3AFA2D-6F6E-989C-0BBC-EF00BDFE8323}"/>
          </ac:spMkLst>
        </pc:spChg>
        <pc:grpChg chg="add mod">
          <ac:chgData name="Joy DiFranza" userId="501b6ac7ae2a39ee" providerId="LiveId" clId="{EA4B0CD5-DD6E-472D-8434-D554C9FD8ECF}" dt="2022-07-25T21:33:12.932" v="321" actId="164"/>
          <ac:grpSpMkLst>
            <pc:docMk/>
            <pc:sldMk cId="542090854" sldId="256"/>
            <ac:grpSpMk id="2" creationId="{39B50A60-1D42-DB5B-26DF-6DD7BA6A8261}"/>
          </ac:grpSpMkLst>
        </pc:grpChg>
        <pc:grpChg chg="del mod topLvl">
          <ac:chgData name="Joy DiFranza" userId="501b6ac7ae2a39ee" providerId="LiveId" clId="{EA4B0CD5-DD6E-472D-8434-D554C9FD8ECF}" dt="2022-07-24T21:31:29.533" v="3" actId="165"/>
          <ac:grpSpMkLst>
            <pc:docMk/>
            <pc:sldMk cId="542090854" sldId="256"/>
            <ac:grpSpMk id="24" creationId="{49141849-D86A-0990-A3FA-1F1D4BABCEE8}"/>
          </ac:grpSpMkLst>
        </pc:grpChg>
        <pc:grpChg chg="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37" creationId="{3388BC74-7711-A4CC-8320-522C58D04B2F}"/>
          </ac:grpSpMkLst>
        </pc:grpChg>
        <pc:grpChg chg="del mod topLvl">
          <ac:chgData name="Joy DiFranza" userId="501b6ac7ae2a39ee" providerId="LiveId" clId="{EA4B0CD5-DD6E-472D-8434-D554C9FD8ECF}" dt="2022-07-24T21:35:22.677" v="68" actId="165"/>
          <ac:grpSpMkLst>
            <pc:docMk/>
            <pc:sldMk cId="542090854" sldId="256"/>
            <ac:grpSpMk id="41" creationId="{21B01D73-6C3A-6A40-8275-6A17BEB29CDA}"/>
          </ac:grpSpMkLst>
        </pc:grpChg>
        <pc:grpChg chg="del mod topLvl">
          <ac:chgData name="Joy DiFranza" userId="501b6ac7ae2a39ee" providerId="LiveId" clId="{EA4B0CD5-DD6E-472D-8434-D554C9FD8ECF}" dt="2022-07-24T21:31:24.504" v="2" actId="165"/>
          <ac:grpSpMkLst>
            <pc:docMk/>
            <pc:sldMk cId="542090854" sldId="256"/>
            <ac:grpSpMk id="42" creationId="{113B2806-D7B0-7D46-3CEB-EC1751CE2C7D}"/>
          </ac:grpSpMkLst>
        </pc:grpChg>
        <pc:grpChg chg="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49" creationId="{591CB7D3-B5EF-3765-EBE1-06A26DBBBAED}"/>
          </ac:grpSpMkLst>
        </pc:grpChg>
        <pc:grpChg chg="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50" creationId="{94A87A05-42EB-A5F5-BA87-62292E44865F}"/>
          </ac:grpSpMkLst>
        </pc:grpChg>
        <pc:grpChg chg="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51" creationId="{82DB199C-8391-602B-0DBC-CE6BE41B50BA}"/>
          </ac:grpSpMkLst>
        </pc:grpChg>
        <pc:grpChg chg="add mod">
          <ac:chgData name="Joy DiFranza" userId="501b6ac7ae2a39ee" providerId="LiveId" clId="{EA4B0CD5-DD6E-472D-8434-D554C9FD8ECF}" dt="2022-07-25T21:33:12.932" v="321" actId="164"/>
          <ac:grpSpMkLst>
            <pc:docMk/>
            <pc:sldMk cId="542090854" sldId="256"/>
            <ac:grpSpMk id="52" creationId="{E1D377C0-3638-5645-8E9C-7DA1A94B7FD1}"/>
          </ac:grpSpMkLst>
        </pc:grpChg>
        <pc:grpChg chg="mod">
          <ac:chgData name="Joy DiFranza" userId="501b6ac7ae2a39ee" providerId="LiveId" clId="{EA4B0CD5-DD6E-472D-8434-D554C9FD8ECF}" dt="2022-07-25T21:32:40.985" v="250"/>
          <ac:grpSpMkLst>
            <pc:docMk/>
            <pc:sldMk cId="542090854" sldId="256"/>
            <ac:grpSpMk id="53" creationId="{BA4B2B81-415A-344D-5513-FDEAD59EE6CF}"/>
          </ac:grpSpMkLst>
        </pc:grpChg>
        <pc:grpChg chg="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55" creationId="{ACBB2640-2C05-EFE6-66C9-33A36DE7EE92}"/>
          </ac:grpSpMkLst>
        </pc:grpChg>
        <pc:grpChg chg="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56" creationId="{0B70A098-ACEC-8A54-2E77-5EB062CC339C}"/>
          </ac:grpSpMkLst>
        </pc:grpChg>
        <pc:grpChg chg="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57" creationId="{58A6492D-BAC6-CE4A-3D30-14194C913C1A}"/>
          </ac:grpSpMkLst>
        </pc:grpChg>
        <pc:grpChg chg="add del mod">
          <ac:chgData name="Joy DiFranza" userId="501b6ac7ae2a39ee" providerId="LiveId" clId="{EA4B0CD5-DD6E-472D-8434-D554C9FD8ECF}" dt="2022-07-24T21:31:07.442" v="1" actId="165"/>
          <ac:grpSpMkLst>
            <pc:docMk/>
            <pc:sldMk cId="542090854" sldId="256"/>
            <ac:grpSpMk id="58" creationId="{6AC3D0F6-3169-5A60-E3A9-0B3D9794CA9D}"/>
          </ac:grpSpMkLst>
        </pc:grpChg>
        <pc:grpChg chg="add 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59" creationId="{2BC5681B-A28F-7130-AC1F-7CE31A9384A6}"/>
          </ac:grpSpMkLst>
        </pc:grpChg>
        <pc:grpChg chg="add mod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60" creationId="{A4F537C5-5A4F-2B33-9A6C-F3E2322F7471}"/>
          </ac:grpSpMkLst>
        </pc:grpChg>
        <pc:grpChg chg="add 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61" creationId="{3AE9D064-BE1A-2C56-E71F-DC69A5A4E1D3}"/>
          </ac:grpSpMkLst>
        </pc:grpChg>
        <pc:grpChg chg="add del mod">
          <ac:chgData name="Joy DiFranza" userId="501b6ac7ae2a39ee" providerId="LiveId" clId="{EA4B0CD5-DD6E-472D-8434-D554C9FD8ECF}" dt="2022-07-25T00:09:44.352" v="140" actId="165"/>
          <ac:grpSpMkLst>
            <pc:docMk/>
            <pc:sldMk cId="542090854" sldId="256"/>
            <ac:grpSpMk id="62" creationId="{FEBDE78D-CD04-1353-69FC-FA5DFC074AF8}"/>
          </ac:grpSpMkLst>
        </pc:grpChg>
        <pc:grpChg chg="add 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63" creationId="{963FCAA4-BC47-5B58-F243-8F630C9D7847}"/>
          </ac:grpSpMkLst>
        </pc:grpChg>
        <pc:grpChg chg="add mod topLvl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66" creationId="{5C0D297D-C4D4-592D-0807-B637212DB59E}"/>
          </ac:grpSpMkLst>
        </pc:grpChg>
        <pc:grpChg chg="add del mod">
          <ac:chgData name="Joy DiFranza" userId="501b6ac7ae2a39ee" providerId="LiveId" clId="{EA4B0CD5-DD6E-472D-8434-D554C9FD8ECF}" dt="2022-07-25T21:32:33.092" v="249" actId="165"/>
          <ac:grpSpMkLst>
            <pc:docMk/>
            <pc:sldMk cId="542090854" sldId="256"/>
            <ac:grpSpMk id="69" creationId="{C3DE0477-F2C4-3103-424D-6830C5413883}"/>
          </ac:grpSpMkLst>
        </pc:grpChg>
        <pc:grpChg chg="add mod">
          <ac:chgData name="Joy DiFranza" userId="501b6ac7ae2a39ee" providerId="LiveId" clId="{EA4B0CD5-DD6E-472D-8434-D554C9FD8ECF}" dt="2022-07-25T21:33:12.932" v="321" actId="164"/>
          <ac:grpSpMkLst>
            <pc:docMk/>
            <pc:sldMk cId="542090854" sldId="256"/>
            <ac:grpSpMk id="78" creationId="{CE9FBA5F-5AE5-8852-40FA-CC5BE6B046E6}"/>
          </ac:grpSpMkLst>
        </pc:grpChg>
        <pc:picChg chg="mod">
          <ac:chgData name="Joy DiFranza" userId="501b6ac7ae2a39ee" providerId="LiveId" clId="{EA4B0CD5-DD6E-472D-8434-D554C9FD8ECF}" dt="2022-07-25T21:32:33.092" v="249" actId="165"/>
          <ac:picMkLst>
            <pc:docMk/>
            <pc:sldMk cId="542090854" sldId="256"/>
            <ac:picMk id="9" creationId="{5D6420CE-B257-78E2-9FF7-764AF2C876FB}"/>
          </ac:picMkLst>
        </pc:picChg>
        <pc:picChg chg="mod">
          <ac:chgData name="Joy DiFranza" userId="501b6ac7ae2a39ee" providerId="LiveId" clId="{EA4B0CD5-DD6E-472D-8434-D554C9FD8ECF}" dt="2022-07-25T21:32:33.092" v="249" actId="165"/>
          <ac:picMkLst>
            <pc:docMk/>
            <pc:sldMk cId="542090854" sldId="256"/>
            <ac:picMk id="11" creationId="{3C392174-31B5-2B31-FC8D-564EB5CB1B77}"/>
          </ac:picMkLst>
        </pc:picChg>
        <pc:picChg chg="mod">
          <ac:chgData name="Joy DiFranza" userId="501b6ac7ae2a39ee" providerId="LiveId" clId="{EA4B0CD5-DD6E-472D-8434-D554C9FD8ECF}" dt="2022-07-25T21:32:33.092" v="249" actId="165"/>
          <ac:picMkLst>
            <pc:docMk/>
            <pc:sldMk cId="542090854" sldId="256"/>
            <ac:picMk id="13" creationId="{68B48F61-F52C-DAA5-A95B-64E8C0FEFA7D}"/>
          </ac:picMkLst>
        </pc:picChg>
      </pc:sldChg>
      <pc:sldChg chg="addSp delSp modSp new mod">
        <pc:chgData name="Joy DiFranza" userId="501b6ac7ae2a39ee" providerId="LiveId" clId="{EA4B0CD5-DD6E-472D-8434-D554C9FD8ECF}" dt="2022-07-27T03:12:34.920" v="510" actId="1076"/>
        <pc:sldMkLst>
          <pc:docMk/>
          <pc:sldMk cId="2536962033" sldId="257"/>
        </pc:sldMkLst>
        <pc:spChg chg="del">
          <ac:chgData name="Joy DiFranza" userId="501b6ac7ae2a39ee" providerId="LiveId" clId="{EA4B0CD5-DD6E-472D-8434-D554C9FD8ECF}" dt="2022-07-26T19:09:06.609" v="323" actId="478"/>
          <ac:spMkLst>
            <pc:docMk/>
            <pc:sldMk cId="2536962033" sldId="257"/>
            <ac:spMk id="2" creationId="{A659B81C-8FEC-DECC-DAE3-54DC4ED21673}"/>
          </ac:spMkLst>
        </pc:spChg>
        <pc:spChg chg="del">
          <ac:chgData name="Joy DiFranza" userId="501b6ac7ae2a39ee" providerId="LiveId" clId="{EA4B0CD5-DD6E-472D-8434-D554C9FD8ECF}" dt="2022-07-26T19:09:07.946" v="324" actId="478"/>
          <ac:spMkLst>
            <pc:docMk/>
            <pc:sldMk cId="2536962033" sldId="257"/>
            <ac:spMk id="3" creationId="{61506201-3196-8948-A156-BA0D905DD3C2}"/>
          </ac:spMkLst>
        </pc:spChg>
        <pc:spChg chg="mod topLvl">
          <ac:chgData name="Joy DiFranza" userId="501b6ac7ae2a39ee" providerId="LiveId" clId="{EA4B0CD5-DD6E-472D-8434-D554C9FD8ECF}" dt="2022-07-27T03:12:20.711" v="508" actId="208"/>
          <ac:spMkLst>
            <pc:docMk/>
            <pc:sldMk cId="2536962033" sldId="257"/>
            <ac:spMk id="24" creationId="{F2E7603F-D784-978D-7DEE-72F61C5745AF}"/>
          </ac:spMkLst>
        </pc:spChg>
        <pc:spChg chg="mod topLvl">
          <ac:chgData name="Joy DiFranza" userId="501b6ac7ae2a39ee" providerId="LiveId" clId="{EA4B0CD5-DD6E-472D-8434-D554C9FD8ECF}" dt="2022-07-27T03:12:20.711" v="508" actId="208"/>
          <ac:spMkLst>
            <pc:docMk/>
            <pc:sldMk cId="2536962033" sldId="257"/>
            <ac:spMk id="25" creationId="{E3908099-2722-D490-223D-5F22205DD3F4}"/>
          </ac:spMkLst>
        </pc:spChg>
        <pc:grpChg chg="add del mod">
          <ac:chgData name="Joy DiFranza" userId="501b6ac7ae2a39ee" providerId="LiveId" clId="{EA4B0CD5-DD6E-472D-8434-D554C9FD8ECF}" dt="2022-07-27T03:12:34.920" v="510" actId="1076"/>
          <ac:grpSpMkLst>
            <pc:docMk/>
            <pc:sldMk cId="2536962033" sldId="257"/>
            <ac:grpSpMk id="23" creationId="{FB22DE93-6ADB-BBF8-1375-EB42AE103476}"/>
          </ac:grpSpMkLst>
        </pc:grpChg>
        <pc:grpChg chg="add mod ord topLvl">
          <ac:chgData name="Joy DiFranza" userId="501b6ac7ae2a39ee" providerId="LiveId" clId="{EA4B0CD5-DD6E-472D-8434-D554C9FD8ECF}" dt="2022-07-27T03:10:16.744" v="495" actId="688"/>
          <ac:grpSpMkLst>
            <pc:docMk/>
            <pc:sldMk cId="2536962033" sldId="257"/>
            <ac:grpSpMk id="28" creationId="{0F39D4B5-1D69-8471-1F84-A00BC82A97DB}"/>
          </ac:grpSpMkLst>
        </pc:grpChg>
        <pc:grpChg chg="add del mod">
          <ac:chgData name="Joy DiFranza" userId="501b6ac7ae2a39ee" providerId="LiveId" clId="{EA4B0CD5-DD6E-472D-8434-D554C9FD8ECF}" dt="2022-07-27T03:08:53.130" v="485" actId="165"/>
          <ac:grpSpMkLst>
            <pc:docMk/>
            <pc:sldMk cId="2536962033" sldId="257"/>
            <ac:grpSpMk id="33" creationId="{C152FB0C-9CF5-95B7-B497-4C1DC673F4FB}"/>
          </ac:grpSpMkLst>
        </pc:grpChg>
        <pc:picChg chg="add mod">
          <ac:chgData name="Joy DiFranza" userId="501b6ac7ae2a39ee" providerId="LiveId" clId="{EA4B0CD5-DD6E-472D-8434-D554C9FD8ECF}" dt="2022-07-27T03:12:02.918" v="505" actId="1076"/>
          <ac:picMkLst>
            <pc:docMk/>
            <pc:sldMk cId="2536962033" sldId="257"/>
            <ac:picMk id="3" creationId="{8F50E144-2C35-CCED-6E65-685BD4A0FE08}"/>
          </ac:picMkLst>
        </pc:picChg>
        <pc:picChg chg="add mod modCrop">
          <ac:chgData name="Joy DiFranza" userId="501b6ac7ae2a39ee" providerId="LiveId" clId="{EA4B0CD5-DD6E-472D-8434-D554C9FD8ECF}" dt="2022-07-26T19:17:52.887" v="334" actId="1076"/>
          <ac:picMkLst>
            <pc:docMk/>
            <pc:sldMk cId="2536962033" sldId="257"/>
            <ac:picMk id="5" creationId="{FB318DB4-D8B2-EF7B-9B35-E0864E9A16B3}"/>
          </ac:picMkLst>
        </pc:picChg>
        <pc:picChg chg="add mod topLvl modCrop">
          <ac:chgData name="Joy DiFranza" userId="501b6ac7ae2a39ee" providerId="LiveId" clId="{EA4B0CD5-DD6E-472D-8434-D554C9FD8ECF}" dt="2022-07-27T03:08:53.130" v="485" actId="165"/>
          <ac:picMkLst>
            <pc:docMk/>
            <pc:sldMk cId="2536962033" sldId="257"/>
            <ac:picMk id="7" creationId="{03914BDF-1233-4221-8DDB-D5D9AF8FFF9F}"/>
          </ac:picMkLst>
        </pc:picChg>
        <pc:picChg chg="add mod">
          <ac:chgData name="Joy DiFranza" userId="501b6ac7ae2a39ee" providerId="LiveId" clId="{EA4B0CD5-DD6E-472D-8434-D554C9FD8ECF}" dt="2022-07-26T19:39:35.014" v="345" actId="1076"/>
          <ac:picMkLst>
            <pc:docMk/>
            <pc:sldMk cId="2536962033" sldId="257"/>
            <ac:picMk id="9" creationId="{B7FA97DF-C8F6-9303-13DF-68718B20C506}"/>
          </ac:picMkLst>
        </pc:picChg>
        <pc:picChg chg="add mod modCrop">
          <ac:chgData name="Joy DiFranza" userId="501b6ac7ae2a39ee" providerId="LiveId" clId="{EA4B0CD5-DD6E-472D-8434-D554C9FD8ECF}" dt="2022-07-26T19:42:09.430" v="365" actId="1076"/>
          <ac:picMkLst>
            <pc:docMk/>
            <pc:sldMk cId="2536962033" sldId="257"/>
            <ac:picMk id="10" creationId="{37EBCC8E-CCC4-0197-F6B3-13B827E5E311}"/>
          </ac:picMkLst>
        </pc:picChg>
        <pc:picChg chg="add mod">
          <ac:chgData name="Joy DiFranza" userId="501b6ac7ae2a39ee" providerId="LiveId" clId="{EA4B0CD5-DD6E-472D-8434-D554C9FD8ECF}" dt="2022-07-27T03:10:46.919" v="497" actId="14100"/>
          <ac:picMkLst>
            <pc:docMk/>
            <pc:sldMk cId="2536962033" sldId="257"/>
            <ac:picMk id="12" creationId="{A6623F25-1F80-DD8E-91F7-A8EA1A3ABD06}"/>
          </ac:picMkLst>
        </pc:picChg>
        <pc:picChg chg="add del mod">
          <ac:chgData name="Joy DiFranza" userId="501b6ac7ae2a39ee" providerId="LiveId" clId="{EA4B0CD5-DD6E-472D-8434-D554C9FD8ECF}" dt="2022-07-26T19:44:44.941" v="391" actId="27803"/>
          <ac:picMkLst>
            <pc:docMk/>
            <pc:sldMk cId="2536962033" sldId="257"/>
            <ac:picMk id="14" creationId="{624DB56B-153F-D3DC-74DD-8349296C0A36}"/>
          </ac:picMkLst>
        </pc:picChg>
        <pc:picChg chg="add mod">
          <ac:chgData name="Joy DiFranza" userId="501b6ac7ae2a39ee" providerId="LiveId" clId="{EA4B0CD5-DD6E-472D-8434-D554C9FD8ECF}" dt="2022-07-26T19:42:12.646" v="367" actId="1076"/>
          <ac:picMkLst>
            <pc:docMk/>
            <pc:sldMk cId="2536962033" sldId="257"/>
            <ac:picMk id="16" creationId="{D2BED891-8C98-89DF-C232-6FC5B974C883}"/>
          </ac:picMkLst>
        </pc:picChg>
        <pc:picChg chg="add mod">
          <ac:chgData name="Joy DiFranza" userId="501b6ac7ae2a39ee" providerId="LiveId" clId="{EA4B0CD5-DD6E-472D-8434-D554C9FD8ECF}" dt="2022-07-26T19:42:10.783" v="366" actId="1076"/>
          <ac:picMkLst>
            <pc:docMk/>
            <pc:sldMk cId="2536962033" sldId="257"/>
            <ac:picMk id="18" creationId="{0AC0D4B8-1831-7DB2-1CE7-2ECD4264E891}"/>
          </ac:picMkLst>
        </pc:picChg>
        <pc:picChg chg="add mod">
          <ac:chgData name="Joy DiFranza" userId="501b6ac7ae2a39ee" providerId="LiveId" clId="{EA4B0CD5-DD6E-472D-8434-D554C9FD8ECF}" dt="2022-07-26T19:42:41.912" v="370" actId="1076"/>
          <ac:picMkLst>
            <pc:docMk/>
            <pc:sldMk cId="2536962033" sldId="257"/>
            <ac:picMk id="20" creationId="{4FE77FF6-DAE5-F2AE-03B5-119401C995FA}"/>
          </ac:picMkLst>
        </pc:picChg>
        <pc:picChg chg="add mod modCrop">
          <ac:chgData name="Joy DiFranza" userId="501b6ac7ae2a39ee" providerId="LiveId" clId="{EA4B0CD5-DD6E-472D-8434-D554C9FD8ECF}" dt="2022-07-27T03:08:53.130" v="485" actId="165"/>
          <ac:picMkLst>
            <pc:docMk/>
            <pc:sldMk cId="2536962033" sldId="257"/>
            <ac:picMk id="22" creationId="{ED15DF32-83E3-2276-6E53-FE5F57CA9426}"/>
          </ac:picMkLst>
        </pc:picChg>
        <pc:picChg chg="add mod">
          <ac:chgData name="Joy DiFranza" userId="501b6ac7ae2a39ee" providerId="LiveId" clId="{EA4B0CD5-DD6E-472D-8434-D554C9FD8ECF}" dt="2022-07-27T03:08:53.130" v="485" actId="165"/>
          <ac:picMkLst>
            <pc:docMk/>
            <pc:sldMk cId="2536962033" sldId="257"/>
            <ac:picMk id="27" creationId="{95C7C987-76AA-C500-DE55-21D60E9E1E3C}"/>
          </ac:picMkLst>
        </pc:picChg>
        <pc:cxnChg chg="add del mod">
          <ac:chgData name="Joy DiFranza" userId="501b6ac7ae2a39ee" providerId="LiveId" clId="{EA4B0CD5-DD6E-472D-8434-D554C9FD8ECF}" dt="2022-07-26T19:54:07.358" v="431" actId="478"/>
          <ac:cxnSpMkLst>
            <pc:docMk/>
            <pc:sldMk cId="2536962033" sldId="257"/>
            <ac:cxnSpMk id="30" creationId="{7FD11590-9ED9-6227-E900-A89E175B3906}"/>
          </ac:cxnSpMkLst>
        </pc:cxnChg>
        <pc:cxnChg chg="add del mod">
          <ac:chgData name="Joy DiFranza" userId="501b6ac7ae2a39ee" providerId="LiveId" clId="{EA4B0CD5-DD6E-472D-8434-D554C9FD8ECF}" dt="2022-07-26T19:58:43.329" v="482" actId="478"/>
          <ac:cxnSpMkLst>
            <pc:docMk/>
            <pc:sldMk cId="2536962033" sldId="257"/>
            <ac:cxnSpMk id="32" creationId="{1A95C30E-2F18-F8B4-9521-0EDBC6F8837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D10E-6F3A-E71B-A50C-D8A9A0903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0826-419D-47EF-A2C2-45F2D7289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356A-CF4B-0542-5EB5-F839F07B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591F-503A-0F3C-E606-4EEC8FF9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3797-1B33-5D76-2BA2-10A509C3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BC06-F90E-E3E4-200D-FC572054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62672-0428-74EC-AFFB-35A72367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7ED0-7F6F-4AA5-1F67-55719B29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3000-3567-3705-1516-70D9BA6D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77F6-6F8B-4870-D1A7-E96658F4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6D168-8543-9C81-9185-98D7C94A3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85CFA-B3B3-ED72-7F50-2A17B930C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681E-F76C-6656-64A5-5ADF16FC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74ACD-15AA-AD91-B418-8B96AFA5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71EE-02B1-757B-4BC4-B5755465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7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3893-DCB9-8F6F-79E8-B65638CF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E02C-366F-70CE-E455-4A0C6AEF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8606-63E4-C706-B3A5-CC7ACCF1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26F1-66DE-C1F3-A83B-7A8D186B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BE82-D20A-D9FC-2F89-01EBBF9F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A060-E8F3-06DF-C212-43FE90C3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267C0-B202-98C9-B1B3-57CC6D73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5DEF2-B30B-77B1-D647-A6E0D1D7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0BB7-A995-55ED-C054-D6652B6C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83E14-E2EB-82B6-3FB8-34DCD71E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7D1C-E84A-049D-6FFD-2CF99E17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AB2C-A887-8E51-9631-253A542E6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F2664-DE92-743E-DC07-4B416D8A5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C592A-02A7-0AB9-9086-F5043C3A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2028-1CC0-25C3-62D7-6307A35F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628-3297-D438-F65B-97D31931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9C14-4B9C-F9E7-3E53-1E90AE2A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050C-0B9C-B157-A999-A13A7BAAB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F3FC-5E06-0750-6651-7DE6B909F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C92A4-14E9-A16B-19EE-226FA1908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243F0-E82D-B9DD-57A5-4F1CD49E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F78B7-8E42-99FE-161C-C998AFCE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D1012-0F16-99A7-1CDC-ECD32EF7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B8135-FD32-B3A9-8650-C0FC9C77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3D09-A69B-4892-672E-9877008A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784DB-65BE-537A-A9AC-D8084C88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EA051-4672-FFCB-D480-DA8A3197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DB94F-DA9F-214E-7AA1-A06EA23C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5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981E9-CB23-34B5-FE23-A104E1D1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59E9D-174B-026D-47BE-11CB32F3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CA8ED-1543-DC7A-BD2D-1A5D366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80AC-3466-A850-5555-A889E6CA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CD11-4062-7C34-B479-BFCA18C8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25BE-730A-73F0-503C-7787AC06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D564-2D57-86AB-7B6E-D82FF9FC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D94D8-0811-A551-52D6-ED12D878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19C7-C296-53B7-9CD4-4BF03172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9BA9-C026-0C80-5285-17409C94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FC751-F07C-DC60-2B0C-9EF3A543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AB904-BF22-A1DF-D7EA-877B1275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F5AEA-95A0-8BBF-DA77-B7BA6A37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B3449-C5A7-9F56-92E8-2FB9D82E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18510-8CED-BD1F-9C77-C365C65F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75E07-6A44-E81F-5135-AFB3D035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A681A-5683-B6FA-CA08-20930B78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0784-1C13-52F1-0978-8355C4E88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1D98-C25C-45E2-89F1-45B0CEFF5870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31CD-7481-A7E7-C0FD-BEC751236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00309-D38C-5103-F33E-470E802A1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D43B-2684-46A6-9644-9E51C59E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jpg"/><Relationship Id="rId18" Type="http://schemas.openxmlformats.org/officeDocument/2006/relationships/image" Target="../media/image23.sv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3FC83-21AD-1AAF-764F-A7C3E8F0D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03" r="22311" b="44591"/>
          <a:stretch/>
        </p:blipFill>
        <p:spPr>
          <a:xfrm>
            <a:off x="6966108" y="346474"/>
            <a:ext cx="2648310" cy="459283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B4B8CE-382E-7969-8216-F7B9E19E7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25" y="561452"/>
            <a:ext cx="847725" cy="819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B8C4CB-B8A2-D5B5-B900-1B0381988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846" y="1380602"/>
            <a:ext cx="1068832" cy="2589283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3AE9D064-BE1A-2C56-E71F-DC69A5A4E1D3}"/>
              </a:ext>
            </a:extLst>
          </p:cNvPr>
          <p:cNvGrpSpPr/>
          <p:nvPr/>
        </p:nvGrpSpPr>
        <p:grpSpPr>
          <a:xfrm>
            <a:off x="903976" y="3633634"/>
            <a:ext cx="1665649" cy="754474"/>
            <a:chOff x="903976" y="3633253"/>
            <a:chExt cx="1665649" cy="75447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F537C5-5A4F-2B33-9A6C-F3E2322F7471}"/>
                </a:ext>
              </a:extLst>
            </p:cNvPr>
            <p:cNvGrpSpPr/>
            <p:nvPr/>
          </p:nvGrpSpPr>
          <p:grpSpPr>
            <a:xfrm>
              <a:off x="910234" y="3864191"/>
              <a:ext cx="804238" cy="523536"/>
              <a:chOff x="910234" y="3864191"/>
              <a:chExt cx="804238" cy="52353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72B2C9-7DB9-8F31-F761-631D75DC2345}"/>
                  </a:ext>
                </a:extLst>
              </p:cNvPr>
              <p:cNvSpPr/>
              <p:nvPr/>
            </p:nvSpPr>
            <p:spPr>
              <a:xfrm>
                <a:off x="910236" y="3898790"/>
                <a:ext cx="118872" cy="118872"/>
              </a:xfrm>
              <a:prstGeom prst="rect">
                <a:avLst/>
              </a:prstGeom>
              <a:solidFill>
                <a:srgbClr val="B4C9A5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F2C28C-3030-7D52-CEE9-A3F793BDF992}"/>
                  </a:ext>
                </a:extLst>
              </p:cNvPr>
              <p:cNvSpPr/>
              <p:nvPr/>
            </p:nvSpPr>
            <p:spPr>
              <a:xfrm>
                <a:off x="910235" y="4066359"/>
                <a:ext cx="118872" cy="118872"/>
              </a:xfrm>
              <a:prstGeom prst="rect">
                <a:avLst/>
              </a:prstGeom>
              <a:solidFill>
                <a:srgbClr val="FFFF92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9393C85-896E-0D8B-221B-8E00ABCBF1A3}"/>
                  </a:ext>
                </a:extLst>
              </p:cNvPr>
              <p:cNvSpPr/>
              <p:nvPr/>
            </p:nvSpPr>
            <p:spPr>
              <a:xfrm>
                <a:off x="910234" y="4233928"/>
                <a:ext cx="118872" cy="118872"/>
              </a:xfrm>
              <a:prstGeom prst="rect">
                <a:avLst/>
              </a:prstGeom>
              <a:solidFill>
                <a:srgbClr val="BEBEBE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FA2B49-C4FB-15DC-6B83-2D7AC1F5E4F7}"/>
                  </a:ext>
                </a:extLst>
              </p:cNvPr>
              <p:cNvSpPr txBox="1"/>
              <p:nvPr/>
            </p:nvSpPr>
            <p:spPr>
              <a:xfrm>
                <a:off x="1073596" y="3864191"/>
                <a:ext cx="6408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Federal</a:t>
                </a:r>
                <a:endParaRPr lang="en-US" sz="9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B62C51-FE8F-00EF-C87F-A0BD265D1E91}"/>
                  </a:ext>
                </a:extLst>
              </p:cNvPr>
              <p:cNvSpPr txBox="1"/>
              <p:nvPr/>
            </p:nvSpPr>
            <p:spPr>
              <a:xfrm>
                <a:off x="1071063" y="4035802"/>
                <a:ext cx="5903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State</a:t>
                </a:r>
                <a:endParaRPr lang="en-US" sz="9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94424A-330B-ACA5-31AC-F138495FE7A2}"/>
                  </a:ext>
                </a:extLst>
              </p:cNvPr>
              <p:cNvSpPr txBox="1"/>
              <p:nvPr/>
            </p:nvSpPr>
            <p:spPr>
              <a:xfrm>
                <a:off x="1073596" y="4203061"/>
                <a:ext cx="58785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Local</a:t>
                </a:r>
                <a:endParaRPr lang="en-US" sz="9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1FFDFC-19D4-CFCB-3369-4C5409D78C11}"/>
                </a:ext>
              </a:extLst>
            </p:cNvPr>
            <p:cNvSpPr txBox="1"/>
            <p:nvPr/>
          </p:nvSpPr>
          <p:spPr>
            <a:xfrm>
              <a:off x="903976" y="3633253"/>
              <a:ext cx="166564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Responsibility Areas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C5681B-A28F-7130-AC1F-7CE31A9384A6}"/>
              </a:ext>
            </a:extLst>
          </p:cNvPr>
          <p:cNvGrpSpPr/>
          <p:nvPr/>
        </p:nvGrpSpPr>
        <p:grpSpPr>
          <a:xfrm>
            <a:off x="903976" y="4472570"/>
            <a:ext cx="1530100" cy="1081336"/>
            <a:chOff x="2911278" y="4684851"/>
            <a:chExt cx="1530100" cy="108133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388BC74-7711-A4CC-8320-522C58D04B2F}"/>
                </a:ext>
              </a:extLst>
            </p:cNvPr>
            <p:cNvGrpSpPr/>
            <p:nvPr/>
          </p:nvGrpSpPr>
          <p:grpSpPr>
            <a:xfrm>
              <a:off x="2911278" y="4914471"/>
              <a:ext cx="990687" cy="851716"/>
              <a:chOff x="2109861" y="3775786"/>
              <a:chExt cx="990687" cy="85171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172A64-A4E8-557C-F904-0FB225EAEFCE}"/>
                  </a:ext>
                </a:extLst>
              </p:cNvPr>
              <p:cNvSpPr/>
              <p:nvPr/>
            </p:nvSpPr>
            <p:spPr>
              <a:xfrm>
                <a:off x="2109863" y="3804409"/>
                <a:ext cx="118872" cy="118872"/>
              </a:xfrm>
              <a:prstGeom prst="rect">
                <a:avLst/>
              </a:prstGeom>
              <a:solidFill>
                <a:srgbClr val="6BB1D8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11460F8-82E6-3E88-12A8-B9E5E0EEE49F}"/>
                  </a:ext>
                </a:extLst>
              </p:cNvPr>
              <p:cNvSpPr/>
              <p:nvPr/>
            </p:nvSpPr>
            <p:spPr>
              <a:xfrm>
                <a:off x="2109862" y="3971978"/>
                <a:ext cx="118872" cy="118872"/>
              </a:xfrm>
              <a:prstGeom prst="rect">
                <a:avLst/>
              </a:prstGeom>
              <a:solidFill>
                <a:srgbClr val="BAE6B6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06EF9CE-E3FD-EA3E-DF30-02B593A069FE}"/>
                  </a:ext>
                </a:extLst>
              </p:cNvPr>
              <p:cNvSpPr/>
              <p:nvPr/>
            </p:nvSpPr>
            <p:spPr>
              <a:xfrm>
                <a:off x="2109861" y="4139547"/>
                <a:ext cx="118872" cy="118872"/>
              </a:xfrm>
              <a:prstGeom prst="rect">
                <a:avLst/>
              </a:prstGeom>
              <a:solidFill>
                <a:srgbClr val="F5FABA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8064F0-E435-021A-D5AE-B1B32FADA840}"/>
                  </a:ext>
                </a:extLst>
              </p:cNvPr>
              <p:cNvSpPr txBox="1"/>
              <p:nvPr/>
            </p:nvSpPr>
            <p:spPr>
              <a:xfrm>
                <a:off x="2267247" y="3775786"/>
                <a:ext cx="83330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Low</a:t>
                </a:r>
                <a:endParaRPr lang="en-US" sz="10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F09FB8-412F-4962-43E9-B579ED3F894F}"/>
                  </a:ext>
                </a:extLst>
              </p:cNvPr>
              <p:cNvSpPr txBox="1"/>
              <p:nvPr/>
            </p:nvSpPr>
            <p:spPr>
              <a:xfrm>
                <a:off x="2264715" y="3941421"/>
                <a:ext cx="79985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Moderate</a:t>
                </a:r>
                <a:endParaRPr lang="en-US" sz="10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545502-AA9E-E075-D9DB-7032E0027FE9}"/>
                  </a:ext>
                </a:extLst>
              </p:cNvPr>
              <p:cNvSpPr txBox="1"/>
              <p:nvPr/>
            </p:nvSpPr>
            <p:spPr>
              <a:xfrm>
                <a:off x="2267247" y="4108680"/>
                <a:ext cx="83330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High</a:t>
                </a:r>
                <a:endParaRPr lang="en-US" sz="10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0DA98E6-0624-F97F-8427-3118ED47C445}"/>
                  </a:ext>
                </a:extLst>
              </p:cNvPr>
              <p:cNvSpPr/>
              <p:nvPr/>
            </p:nvSpPr>
            <p:spPr>
              <a:xfrm>
                <a:off x="2109861" y="4307116"/>
                <a:ext cx="118872" cy="118872"/>
              </a:xfrm>
              <a:prstGeom prst="rect">
                <a:avLst/>
              </a:prstGeom>
              <a:solidFill>
                <a:srgbClr val="FABA82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00FDA7-CABB-D07B-00B6-04A41C39E428}"/>
                  </a:ext>
                </a:extLst>
              </p:cNvPr>
              <p:cNvSpPr txBox="1"/>
              <p:nvPr/>
            </p:nvSpPr>
            <p:spPr>
              <a:xfrm>
                <a:off x="2264715" y="4275577"/>
                <a:ext cx="79985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Very High</a:t>
                </a:r>
                <a:endParaRPr lang="en-US" sz="10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402BFCF-F558-E9E9-6D4E-6BE608EC0D71}"/>
                  </a:ext>
                </a:extLst>
              </p:cNvPr>
              <p:cNvSpPr/>
              <p:nvPr/>
            </p:nvSpPr>
            <p:spPr>
              <a:xfrm>
                <a:off x="2109861" y="4474685"/>
                <a:ext cx="118872" cy="118872"/>
              </a:xfrm>
              <a:prstGeom prst="rect">
                <a:avLst/>
              </a:prstGeom>
              <a:solidFill>
                <a:srgbClr val="DE6F84"/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AE8A75-FAE6-2440-54E0-E0A4C8E5C651}"/>
                  </a:ext>
                </a:extLst>
              </p:cNvPr>
              <p:cNvSpPr txBox="1"/>
              <p:nvPr/>
            </p:nvSpPr>
            <p:spPr>
              <a:xfrm>
                <a:off x="2268301" y="4442836"/>
                <a:ext cx="7962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/>
                  <a:t>Severe</a:t>
                </a:r>
                <a:endParaRPr lang="en-US" sz="1000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C69BA4-0E6C-1469-0BBC-ECC1160307F8}"/>
                </a:ext>
              </a:extLst>
            </p:cNvPr>
            <p:cNvSpPr txBox="1"/>
            <p:nvPr/>
          </p:nvSpPr>
          <p:spPr>
            <a:xfrm>
              <a:off x="2911279" y="4684851"/>
              <a:ext cx="15300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Fire Severity Index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BB2640-2C05-EFE6-66C9-33A36DE7EE92}"/>
              </a:ext>
            </a:extLst>
          </p:cNvPr>
          <p:cNvGrpSpPr/>
          <p:nvPr/>
        </p:nvGrpSpPr>
        <p:grpSpPr>
          <a:xfrm>
            <a:off x="903976" y="2651532"/>
            <a:ext cx="1789103" cy="246221"/>
            <a:chOff x="903976" y="3320457"/>
            <a:chExt cx="1789103" cy="2462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3E24CE-C164-5340-4870-222EA9A15C90}"/>
                </a:ext>
              </a:extLst>
            </p:cNvPr>
            <p:cNvSpPr/>
            <p:nvPr/>
          </p:nvSpPr>
          <p:spPr>
            <a:xfrm>
              <a:off x="903976" y="3342268"/>
              <a:ext cx="182880" cy="182880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DDC64-566F-B065-C406-FC6DBF3919C9}"/>
                </a:ext>
              </a:extLst>
            </p:cNvPr>
            <p:cNvSpPr txBox="1"/>
            <p:nvPr/>
          </p:nvSpPr>
          <p:spPr>
            <a:xfrm>
              <a:off x="1184461" y="3320457"/>
              <a:ext cx="15086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Forest Boundaries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70A098-ACEC-8A54-2E77-5EB062CC339C}"/>
              </a:ext>
            </a:extLst>
          </p:cNvPr>
          <p:cNvGrpSpPr/>
          <p:nvPr/>
        </p:nvGrpSpPr>
        <p:grpSpPr>
          <a:xfrm>
            <a:off x="903976" y="2320850"/>
            <a:ext cx="1939403" cy="246221"/>
            <a:chOff x="903976" y="2989733"/>
            <a:chExt cx="1939403" cy="2462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43DB75-FC65-C7F6-47F2-38F2BEC0E9CE}"/>
                </a:ext>
              </a:extLst>
            </p:cNvPr>
            <p:cNvSpPr/>
            <p:nvPr/>
          </p:nvSpPr>
          <p:spPr>
            <a:xfrm>
              <a:off x="903976" y="3005952"/>
              <a:ext cx="182880" cy="182880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5CDEC8-317A-A5D8-29B3-47F3AF68BD95}"/>
                </a:ext>
              </a:extLst>
            </p:cNvPr>
            <p:cNvSpPr txBox="1"/>
            <p:nvPr/>
          </p:nvSpPr>
          <p:spPr>
            <a:xfrm>
              <a:off x="1180680" y="2989733"/>
              <a:ext cx="16626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Fire Weather Watch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A6492D-BAC6-CE4A-3D30-14194C913C1A}"/>
              </a:ext>
            </a:extLst>
          </p:cNvPr>
          <p:cNvGrpSpPr/>
          <p:nvPr/>
        </p:nvGrpSpPr>
        <p:grpSpPr>
          <a:xfrm>
            <a:off x="903976" y="1990168"/>
            <a:ext cx="1726332" cy="246221"/>
            <a:chOff x="903976" y="2659009"/>
            <a:chExt cx="1726332" cy="24622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8DBABC-B0D6-8372-2C26-493640A0320A}"/>
                </a:ext>
              </a:extLst>
            </p:cNvPr>
            <p:cNvSpPr/>
            <p:nvPr/>
          </p:nvSpPr>
          <p:spPr>
            <a:xfrm>
              <a:off x="903976" y="2675244"/>
              <a:ext cx="182880" cy="182880"/>
            </a:xfrm>
            <a:prstGeom prst="rect">
              <a:avLst/>
            </a:prstGeom>
            <a:pattFill prst="wdDnDiag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0297D3-61E1-A317-9A4E-E9F1B1214951}"/>
                </a:ext>
              </a:extLst>
            </p:cNvPr>
            <p:cNvSpPr txBox="1"/>
            <p:nvPr/>
          </p:nvSpPr>
          <p:spPr>
            <a:xfrm>
              <a:off x="1180680" y="2659009"/>
              <a:ext cx="14496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Red Flag Warning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DB199C-8391-602B-0DBC-CE6BE41B50BA}"/>
              </a:ext>
            </a:extLst>
          </p:cNvPr>
          <p:cNvGrpSpPr/>
          <p:nvPr/>
        </p:nvGrpSpPr>
        <p:grpSpPr>
          <a:xfrm>
            <a:off x="903976" y="1655181"/>
            <a:ext cx="1351422" cy="250526"/>
            <a:chOff x="1018187" y="2307231"/>
            <a:chExt cx="1351422" cy="250526"/>
          </a:xfrm>
        </p:grpSpPr>
        <p:pic>
          <p:nvPicPr>
            <p:cNvPr id="13" name="Picture 12" descr="A red circle with a white circle in the middle&#10;&#10;Description automatically generated with low confidence">
              <a:extLst>
                <a:ext uri="{FF2B5EF4-FFF2-40B4-BE49-F238E27FC236}">
                  <a16:creationId xmlns:a16="http://schemas.microsoft.com/office/drawing/2014/main" id="{68B48F61-F52C-DAA5-A95B-64E8C0FE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187" y="2307231"/>
              <a:ext cx="228600" cy="2286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5E0E69-8021-FE8D-B5FB-7D6DC22B1126}"/>
                </a:ext>
              </a:extLst>
            </p:cNvPr>
            <p:cNvSpPr txBox="1"/>
            <p:nvPr/>
          </p:nvSpPr>
          <p:spPr>
            <a:xfrm>
              <a:off x="1294891" y="2311536"/>
              <a:ext cx="10747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Current Fires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A87A05-42EB-A5F5-BA87-62292E44865F}"/>
              </a:ext>
            </a:extLst>
          </p:cNvPr>
          <p:cNvGrpSpPr/>
          <p:nvPr/>
        </p:nvGrpSpPr>
        <p:grpSpPr>
          <a:xfrm>
            <a:off x="903976" y="1318229"/>
            <a:ext cx="1832740" cy="252491"/>
            <a:chOff x="1028927" y="1967300"/>
            <a:chExt cx="1832740" cy="25249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C392174-31B5-2B31-FC8D-564EB5CB1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927" y="1967300"/>
              <a:ext cx="228600" cy="2286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55370A-C73E-53BB-B435-041354FFE0BD}"/>
                </a:ext>
              </a:extLst>
            </p:cNvPr>
            <p:cNvSpPr txBox="1"/>
            <p:nvPr/>
          </p:nvSpPr>
          <p:spPr>
            <a:xfrm>
              <a:off x="1294891" y="1973570"/>
              <a:ext cx="156677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CalFire Active Fires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1CB7D3-B5EF-3765-EBE1-06A26DBBBAED}"/>
              </a:ext>
            </a:extLst>
          </p:cNvPr>
          <p:cNvGrpSpPr/>
          <p:nvPr/>
        </p:nvGrpSpPr>
        <p:grpSpPr>
          <a:xfrm>
            <a:off x="903976" y="987547"/>
            <a:ext cx="2480135" cy="246221"/>
            <a:chOff x="1018187" y="1638967"/>
            <a:chExt cx="2480135" cy="246221"/>
          </a:xfrm>
        </p:grpSpPr>
        <p:pic>
          <p:nvPicPr>
            <p:cNvPr id="9" name="Picture 8" descr="A picture containing sunset, light&#10;&#10;Description automatically generated">
              <a:extLst>
                <a:ext uri="{FF2B5EF4-FFF2-40B4-BE49-F238E27FC236}">
                  <a16:creationId xmlns:a16="http://schemas.microsoft.com/office/drawing/2014/main" id="{5D6420CE-B257-78E2-9FF7-764AF2C87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187" y="1644936"/>
              <a:ext cx="228600" cy="21103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AE2288F-D2E5-D9B3-21B1-BECCC3CC89F1}"/>
                </a:ext>
              </a:extLst>
            </p:cNvPr>
            <p:cNvSpPr txBox="1"/>
            <p:nvPr/>
          </p:nvSpPr>
          <p:spPr>
            <a:xfrm>
              <a:off x="1307145" y="1638967"/>
              <a:ext cx="219117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New Fire Starts – 24 hours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3FCAA4-BC47-5B58-F243-8F630C9D7847}"/>
              </a:ext>
            </a:extLst>
          </p:cNvPr>
          <p:cNvGrpSpPr/>
          <p:nvPr/>
        </p:nvGrpSpPr>
        <p:grpSpPr>
          <a:xfrm>
            <a:off x="903976" y="3356319"/>
            <a:ext cx="2385292" cy="246221"/>
            <a:chOff x="903976" y="3320457"/>
            <a:chExt cx="2385292" cy="24622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E46E4B-5FF0-2C1C-7D62-7E2AE76169FF}"/>
                </a:ext>
              </a:extLst>
            </p:cNvPr>
            <p:cNvSpPr/>
            <p:nvPr/>
          </p:nvSpPr>
          <p:spPr>
            <a:xfrm>
              <a:off x="903976" y="3342268"/>
              <a:ext cx="182880" cy="182880"/>
            </a:xfrm>
            <a:prstGeom prst="rect">
              <a:avLst/>
            </a:prstGeom>
            <a:noFill/>
            <a:ln w="25400">
              <a:solidFill>
                <a:srgbClr val="6E57D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50169B9-8D43-23CD-42EF-F9D1B82C2097}"/>
                </a:ext>
              </a:extLst>
            </p:cNvPr>
            <p:cNvSpPr txBox="1"/>
            <p:nvPr/>
          </p:nvSpPr>
          <p:spPr>
            <a:xfrm>
              <a:off x="1184461" y="3320457"/>
              <a:ext cx="210480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National Park Boundaries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C0D297D-C4D4-592D-0807-B637212DB59E}"/>
              </a:ext>
            </a:extLst>
          </p:cNvPr>
          <p:cNvGrpSpPr/>
          <p:nvPr/>
        </p:nvGrpSpPr>
        <p:grpSpPr>
          <a:xfrm>
            <a:off x="898251" y="3006751"/>
            <a:ext cx="2227556" cy="246221"/>
            <a:chOff x="903976" y="3320457"/>
            <a:chExt cx="2227556" cy="24622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620F8EB-D753-7BC9-B35C-F9D813171B9A}"/>
                </a:ext>
              </a:extLst>
            </p:cNvPr>
            <p:cNvSpPr/>
            <p:nvPr/>
          </p:nvSpPr>
          <p:spPr>
            <a:xfrm>
              <a:off x="903976" y="3342268"/>
              <a:ext cx="182880" cy="182880"/>
            </a:xfrm>
            <a:prstGeom prst="rect">
              <a:avLst/>
            </a:prstGeom>
            <a:solidFill>
              <a:srgbClr val="F7ADA4">
                <a:alpha val="50000"/>
              </a:srgbClr>
            </a:solidFill>
            <a:ln w="25400">
              <a:solidFill>
                <a:srgbClr val="E60C0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F608A2-6058-33E5-8098-8A84E0960561}"/>
                </a:ext>
              </a:extLst>
            </p:cNvPr>
            <p:cNvSpPr txBox="1"/>
            <p:nvPr/>
          </p:nvSpPr>
          <p:spPr>
            <a:xfrm>
              <a:off x="1184461" y="3320457"/>
              <a:ext cx="194707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Current Fire Perimeters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B50A60-1D42-DB5B-26DF-6DD7BA6A8261}"/>
              </a:ext>
            </a:extLst>
          </p:cNvPr>
          <p:cNvGrpSpPr/>
          <p:nvPr/>
        </p:nvGrpSpPr>
        <p:grpSpPr>
          <a:xfrm>
            <a:off x="4110869" y="4378729"/>
            <a:ext cx="1726332" cy="1346762"/>
            <a:chOff x="4110869" y="4378729"/>
            <a:chExt cx="1726332" cy="134676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1D377C0-3638-5645-8E9C-7DA1A94B7FD1}"/>
                </a:ext>
              </a:extLst>
            </p:cNvPr>
            <p:cNvGrpSpPr/>
            <p:nvPr/>
          </p:nvGrpSpPr>
          <p:grpSpPr>
            <a:xfrm>
              <a:off x="4110869" y="4644155"/>
              <a:ext cx="1530100" cy="1081336"/>
              <a:chOff x="2911278" y="4684851"/>
              <a:chExt cx="1530100" cy="1081336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A4B2B81-415A-344D-5513-FDEAD59EE6CF}"/>
                  </a:ext>
                </a:extLst>
              </p:cNvPr>
              <p:cNvGrpSpPr/>
              <p:nvPr/>
            </p:nvGrpSpPr>
            <p:grpSpPr>
              <a:xfrm>
                <a:off x="2911278" y="4914471"/>
                <a:ext cx="990687" cy="851716"/>
                <a:chOff x="2109861" y="3775786"/>
                <a:chExt cx="990687" cy="85171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2902BBF-E38C-3279-B1CB-D3358C5B7ACA}"/>
                    </a:ext>
                  </a:extLst>
                </p:cNvPr>
                <p:cNvSpPr/>
                <p:nvPr/>
              </p:nvSpPr>
              <p:spPr>
                <a:xfrm>
                  <a:off x="2109863" y="3804409"/>
                  <a:ext cx="118872" cy="118872"/>
                </a:xfrm>
                <a:prstGeom prst="rect">
                  <a:avLst/>
                </a:prstGeom>
                <a:solidFill>
                  <a:srgbClr val="6BB1D8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1E124869-2A09-3F37-48AF-D0089C59F156}"/>
                    </a:ext>
                  </a:extLst>
                </p:cNvPr>
                <p:cNvSpPr/>
                <p:nvPr/>
              </p:nvSpPr>
              <p:spPr>
                <a:xfrm>
                  <a:off x="2109862" y="3971978"/>
                  <a:ext cx="118872" cy="118872"/>
                </a:xfrm>
                <a:prstGeom prst="rect">
                  <a:avLst/>
                </a:prstGeom>
                <a:solidFill>
                  <a:srgbClr val="BAE6B6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4D7A0D8-5CFB-AB7F-3285-4C4DBBE64434}"/>
                    </a:ext>
                  </a:extLst>
                </p:cNvPr>
                <p:cNvSpPr/>
                <p:nvPr/>
              </p:nvSpPr>
              <p:spPr>
                <a:xfrm>
                  <a:off x="2109861" y="4139547"/>
                  <a:ext cx="118872" cy="118872"/>
                </a:xfrm>
                <a:prstGeom prst="rect">
                  <a:avLst/>
                </a:prstGeom>
                <a:solidFill>
                  <a:srgbClr val="F5FABA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467BB5-A2E9-F4D2-C710-3EDB602DAEDD}"/>
                    </a:ext>
                  </a:extLst>
                </p:cNvPr>
                <p:cNvSpPr txBox="1"/>
                <p:nvPr/>
              </p:nvSpPr>
              <p:spPr>
                <a:xfrm>
                  <a:off x="2267247" y="3775786"/>
                  <a:ext cx="8333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Low</a:t>
                  </a:r>
                  <a:endParaRPr lang="en-US" sz="1000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84B01E1-240B-E710-6F30-2F4CAE7C9749}"/>
                    </a:ext>
                  </a:extLst>
                </p:cNvPr>
                <p:cNvSpPr txBox="1"/>
                <p:nvPr/>
              </p:nvSpPr>
              <p:spPr>
                <a:xfrm>
                  <a:off x="2264715" y="3941421"/>
                  <a:ext cx="79985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Moderate</a:t>
                  </a:r>
                  <a:endParaRPr lang="en-US" sz="1000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20402CE-D8F0-3D06-B76A-848FC4571B7C}"/>
                    </a:ext>
                  </a:extLst>
                </p:cNvPr>
                <p:cNvSpPr txBox="1"/>
                <p:nvPr/>
              </p:nvSpPr>
              <p:spPr>
                <a:xfrm>
                  <a:off x="2267247" y="4108680"/>
                  <a:ext cx="8333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High</a:t>
                  </a:r>
                  <a:endParaRPr lang="en-US" sz="1000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80007B5-C358-A4D4-F8B9-F8392428DDD2}"/>
                    </a:ext>
                  </a:extLst>
                </p:cNvPr>
                <p:cNvSpPr/>
                <p:nvPr/>
              </p:nvSpPr>
              <p:spPr>
                <a:xfrm>
                  <a:off x="2109861" y="4307116"/>
                  <a:ext cx="118872" cy="118872"/>
                </a:xfrm>
                <a:prstGeom prst="rect">
                  <a:avLst/>
                </a:prstGeom>
                <a:solidFill>
                  <a:srgbClr val="FABA82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D12AD40-8EA1-46D4-51EA-C7BBD78543EF}"/>
                    </a:ext>
                  </a:extLst>
                </p:cNvPr>
                <p:cNvSpPr txBox="1"/>
                <p:nvPr/>
              </p:nvSpPr>
              <p:spPr>
                <a:xfrm>
                  <a:off x="2264715" y="4275577"/>
                  <a:ext cx="79985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Very High</a:t>
                  </a:r>
                  <a:endParaRPr lang="en-US" sz="1000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A7F3B7B-ECC6-CAD8-DFB3-5B507D130E7D}"/>
                    </a:ext>
                  </a:extLst>
                </p:cNvPr>
                <p:cNvSpPr/>
                <p:nvPr/>
              </p:nvSpPr>
              <p:spPr>
                <a:xfrm>
                  <a:off x="2109861" y="4474685"/>
                  <a:ext cx="118872" cy="118872"/>
                </a:xfrm>
                <a:prstGeom prst="rect">
                  <a:avLst/>
                </a:prstGeom>
                <a:solidFill>
                  <a:srgbClr val="DE6F84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E5912BB-801A-18AA-FEE1-34C56FDF98E5}"/>
                    </a:ext>
                  </a:extLst>
                </p:cNvPr>
                <p:cNvSpPr txBox="1"/>
                <p:nvPr/>
              </p:nvSpPr>
              <p:spPr>
                <a:xfrm>
                  <a:off x="2268301" y="4442836"/>
                  <a:ext cx="7962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dirty="0"/>
                    <a:t>Severe</a:t>
                  </a:r>
                  <a:endParaRPr lang="en-US" sz="1000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D58CC69-84AF-1F81-C257-1CF61F091A52}"/>
                  </a:ext>
                </a:extLst>
              </p:cNvPr>
              <p:cNvSpPr txBox="1"/>
              <p:nvPr/>
            </p:nvSpPr>
            <p:spPr>
              <a:xfrm>
                <a:off x="2911279" y="4684851"/>
                <a:ext cx="1530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Fire Severity Index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E9FBA5F-5AE5-8852-40FA-CC5BE6B046E6}"/>
                </a:ext>
              </a:extLst>
            </p:cNvPr>
            <p:cNvGrpSpPr/>
            <p:nvPr/>
          </p:nvGrpSpPr>
          <p:grpSpPr>
            <a:xfrm>
              <a:off x="4110869" y="4378729"/>
              <a:ext cx="1726332" cy="246221"/>
              <a:chOff x="903976" y="2659009"/>
              <a:chExt cx="1726332" cy="2462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031607-E364-F17E-709A-621BCD0C4674}"/>
                  </a:ext>
                </a:extLst>
              </p:cNvPr>
              <p:cNvSpPr/>
              <p:nvPr/>
            </p:nvSpPr>
            <p:spPr>
              <a:xfrm>
                <a:off x="903976" y="2675244"/>
                <a:ext cx="182880" cy="182880"/>
              </a:xfrm>
              <a:prstGeom prst="rect">
                <a:avLst/>
              </a:prstGeom>
              <a:pattFill prst="wdDn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3AFA2D-6F6E-989C-0BBC-EF00BDFE8323}"/>
                  </a:ext>
                </a:extLst>
              </p:cNvPr>
              <p:cNvSpPr txBox="1"/>
              <p:nvPr/>
            </p:nvSpPr>
            <p:spPr>
              <a:xfrm>
                <a:off x="1180680" y="2659009"/>
                <a:ext cx="14496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Red Flag Warning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09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318DB4-D8B2-EF7B-9B35-E0864E9A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2" t="25264" r="12596" b="8681"/>
          <a:stretch/>
        </p:blipFill>
        <p:spPr>
          <a:xfrm>
            <a:off x="9178506" y="189781"/>
            <a:ext cx="2527540" cy="2061713"/>
          </a:xfrm>
          <a:prstGeom prst="rect">
            <a:avLst/>
          </a:prstGeom>
        </p:spPr>
      </p:pic>
      <p:pic>
        <p:nvPicPr>
          <p:cNvPr id="9" name="Picture 8" descr="Company name&#10;&#10;Description automatically generated">
            <a:extLst>
              <a:ext uri="{FF2B5EF4-FFF2-40B4-BE49-F238E27FC236}">
                <a16:creationId xmlns:a16="http://schemas.microsoft.com/office/drawing/2014/main" id="{B7FA97DF-C8F6-9303-13DF-68718B20C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60" y="2023700"/>
            <a:ext cx="3121152" cy="3121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EBCC8E-CCC4-0197-F6B3-13B827E5E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67" t="59811" r="59581" b="9237"/>
          <a:stretch/>
        </p:blipFill>
        <p:spPr>
          <a:xfrm rot="831805">
            <a:off x="7246820" y="1053089"/>
            <a:ext cx="621104" cy="621103"/>
          </a:xfrm>
          <a:prstGeom prst="rect">
            <a:avLst/>
          </a:prstGeom>
        </p:spPr>
      </p:pic>
      <p:pic>
        <p:nvPicPr>
          <p:cNvPr id="12" name="Graphic 11" descr="Squirrel with solid fill">
            <a:extLst>
              <a:ext uri="{FF2B5EF4-FFF2-40B4-BE49-F238E27FC236}">
                <a16:creationId xmlns:a16="http://schemas.microsoft.com/office/drawing/2014/main" id="{A6623F25-1F80-DD8E-91F7-A8EA1A3AB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3357" y="3241961"/>
            <a:ext cx="2903536" cy="2903536"/>
          </a:xfrm>
          <a:prstGeom prst="rect">
            <a:avLst/>
          </a:prstGeom>
        </p:spPr>
      </p:pic>
      <p:grpSp>
        <p:nvGrpSpPr>
          <p:cNvPr id="23" name="Graphic 13" descr="Earth globe: Americas with solid fill">
            <a:extLst>
              <a:ext uri="{FF2B5EF4-FFF2-40B4-BE49-F238E27FC236}">
                <a16:creationId xmlns:a16="http://schemas.microsoft.com/office/drawing/2014/main" id="{FB22DE93-6ADB-BBF8-1375-EB42AE103476}"/>
              </a:ext>
            </a:extLst>
          </p:cNvPr>
          <p:cNvGrpSpPr/>
          <p:nvPr/>
        </p:nvGrpSpPr>
        <p:grpSpPr>
          <a:xfrm>
            <a:off x="4155512" y="4237957"/>
            <a:ext cx="1325409" cy="1252599"/>
            <a:chOff x="4963919" y="3633551"/>
            <a:chExt cx="555444" cy="555444"/>
          </a:xfrm>
          <a:solidFill>
            <a:srgbClr val="000000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E7603F-D784-978D-7DEE-72F61C5745AF}"/>
                </a:ext>
              </a:extLst>
            </p:cNvPr>
            <p:cNvSpPr/>
            <p:nvPr/>
          </p:nvSpPr>
          <p:spPr>
            <a:xfrm>
              <a:off x="4963919" y="3633551"/>
              <a:ext cx="555444" cy="555444"/>
            </a:xfrm>
            <a:custGeom>
              <a:avLst/>
              <a:gdLst>
                <a:gd name="connsiteX0" fmla="*/ 277722 w 555444"/>
                <a:gd name="connsiteY0" fmla="*/ 0 h 555444"/>
                <a:gd name="connsiteX1" fmla="*/ 0 w 555444"/>
                <a:gd name="connsiteY1" fmla="*/ 277722 h 555444"/>
                <a:gd name="connsiteX2" fmla="*/ 277722 w 555444"/>
                <a:gd name="connsiteY2" fmla="*/ 555444 h 555444"/>
                <a:gd name="connsiteX3" fmla="*/ 555444 w 555444"/>
                <a:gd name="connsiteY3" fmla="*/ 277722 h 555444"/>
                <a:gd name="connsiteX4" fmla="*/ 277722 w 555444"/>
                <a:gd name="connsiteY4" fmla="*/ 0 h 555444"/>
                <a:gd name="connsiteX5" fmla="*/ 29234 w 555444"/>
                <a:gd name="connsiteY5" fmla="*/ 277722 h 555444"/>
                <a:gd name="connsiteX6" fmla="*/ 95010 w 555444"/>
                <a:gd name="connsiteY6" fmla="*/ 109627 h 555444"/>
                <a:gd name="connsiteX7" fmla="*/ 109627 w 555444"/>
                <a:gd name="connsiteY7" fmla="*/ 124244 h 555444"/>
                <a:gd name="connsiteX8" fmla="*/ 109627 w 555444"/>
                <a:gd name="connsiteY8" fmla="*/ 170288 h 555444"/>
                <a:gd name="connsiteX9" fmla="*/ 112551 w 555444"/>
                <a:gd name="connsiteY9" fmla="*/ 179058 h 555444"/>
                <a:gd name="connsiteX10" fmla="*/ 160787 w 555444"/>
                <a:gd name="connsiteY10" fmla="*/ 241180 h 555444"/>
                <a:gd name="connsiteX11" fmla="*/ 164441 w 555444"/>
                <a:gd name="connsiteY11" fmla="*/ 237526 h 555444"/>
                <a:gd name="connsiteX12" fmla="*/ 165902 w 555444"/>
                <a:gd name="connsiteY12" fmla="*/ 228755 h 555444"/>
                <a:gd name="connsiteX13" fmla="*/ 157132 w 555444"/>
                <a:gd name="connsiteY13" fmla="*/ 214138 h 555444"/>
                <a:gd name="connsiteX14" fmla="*/ 165902 w 555444"/>
                <a:gd name="connsiteY14" fmla="*/ 203176 h 555444"/>
                <a:gd name="connsiteX15" fmla="*/ 170288 w 555444"/>
                <a:gd name="connsiteY15" fmla="*/ 206830 h 555444"/>
                <a:gd name="connsiteX16" fmla="*/ 194406 w 555444"/>
                <a:gd name="connsiteY16" fmla="*/ 254335 h 555444"/>
                <a:gd name="connsiteX17" fmla="*/ 206830 w 555444"/>
                <a:gd name="connsiteY17" fmla="*/ 265298 h 555444"/>
                <a:gd name="connsiteX18" fmla="*/ 238987 w 555444"/>
                <a:gd name="connsiteY18" fmla="*/ 276261 h 555444"/>
                <a:gd name="connsiteX19" fmla="*/ 243372 w 555444"/>
                <a:gd name="connsiteY19" fmla="*/ 279915 h 555444"/>
                <a:gd name="connsiteX20" fmla="*/ 245565 w 555444"/>
                <a:gd name="connsiteY20" fmla="*/ 283569 h 555444"/>
                <a:gd name="connsiteX21" fmla="*/ 258720 w 555444"/>
                <a:gd name="connsiteY21" fmla="*/ 291608 h 555444"/>
                <a:gd name="connsiteX22" fmla="*/ 267490 w 555444"/>
                <a:gd name="connsiteY22" fmla="*/ 291608 h 555444"/>
                <a:gd name="connsiteX23" fmla="*/ 273337 w 555444"/>
                <a:gd name="connsiteY23" fmla="*/ 294532 h 555444"/>
                <a:gd name="connsiteX24" fmla="*/ 282838 w 555444"/>
                <a:gd name="connsiteY24" fmla="*/ 308418 h 555444"/>
                <a:gd name="connsiteX25" fmla="*/ 291608 w 555444"/>
                <a:gd name="connsiteY25" fmla="*/ 314265 h 555444"/>
                <a:gd name="connsiteX26" fmla="*/ 306956 w 555444"/>
                <a:gd name="connsiteY26" fmla="*/ 317919 h 555444"/>
                <a:gd name="connsiteX27" fmla="*/ 312072 w 555444"/>
                <a:gd name="connsiteY27" fmla="*/ 327420 h 555444"/>
                <a:gd name="connsiteX28" fmla="*/ 300378 w 555444"/>
                <a:gd name="connsiteY28" fmla="*/ 355923 h 555444"/>
                <a:gd name="connsiteX29" fmla="*/ 344229 w 555444"/>
                <a:gd name="connsiteY29" fmla="*/ 429008 h 555444"/>
                <a:gd name="connsiteX30" fmla="*/ 337652 w 555444"/>
                <a:gd name="connsiteY30" fmla="*/ 516709 h 555444"/>
                <a:gd name="connsiteX31" fmla="*/ 278453 w 555444"/>
                <a:gd name="connsiteY31" fmla="*/ 524018 h 555444"/>
                <a:gd name="connsiteX32" fmla="*/ 29234 w 555444"/>
                <a:gd name="connsiteY32" fmla="*/ 277722 h 555444"/>
                <a:gd name="connsiteX33" fmla="*/ 371271 w 555444"/>
                <a:gd name="connsiteY33" fmla="*/ 507939 h 555444"/>
                <a:gd name="connsiteX34" fmla="*/ 423892 w 555444"/>
                <a:gd name="connsiteY34" fmla="*/ 460434 h 555444"/>
                <a:gd name="connsiteX35" fmla="*/ 438509 w 555444"/>
                <a:gd name="connsiteY35" fmla="*/ 423892 h 555444"/>
                <a:gd name="connsiteX36" fmla="*/ 489668 w 555444"/>
                <a:gd name="connsiteY36" fmla="*/ 372732 h 555444"/>
                <a:gd name="connsiteX37" fmla="*/ 438509 w 555444"/>
                <a:gd name="connsiteY37" fmla="*/ 336190 h 555444"/>
                <a:gd name="connsiteX38" fmla="*/ 350807 w 555444"/>
                <a:gd name="connsiteY38" fmla="*/ 292339 h 555444"/>
                <a:gd name="connsiteX39" fmla="*/ 314265 w 555444"/>
                <a:gd name="connsiteY39" fmla="*/ 306956 h 555444"/>
                <a:gd name="connsiteX40" fmla="*/ 299648 w 555444"/>
                <a:gd name="connsiteY40" fmla="*/ 299648 h 555444"/>
                <a:gd name="connsiteX41" fmla="*/ 299648 w 555444"/>
                <a:gd name="connsiteY41" fmla="*/ 277722 h 555444"/>
                <a:gd name="connsiteX42" fmla="*/ 292339 w 555444"/>
                <a:gd name="connsiteY42" fmla="*/ 270414 h 555444"/>
                <a:gd name="connsiteX43" fmla="*/ 277722 w 555444"/>
                <a:gd name="connsiteY43" fmla="*/ 270414 h 555444"/>
                <a:gd name="connsiteX44" fmla="*/ 277722 w 555444"/>
                <a:gd name="connsiteY44" fmla="*/ 248488 h 555444"/>
                <a:gd name="connsiteX45" fmla="*/ 270414 w 555444"/>
                <a:gd name="connsiteY45" fmla="*/ 241180 h 555444"/>
                <a:gd name="connsiteX46" fmla="*/ 263105 w 555444"/>
                <a:gd name="connsiteY46" fmla="*/ 241180 h 555444"/>
                <a:gd name="connsiteX47" fmla="*/ 255066 w 555444"/>
                <a:gd name="connsiteY47" fmla="*/ 246296 h 555444"/>
                <a:gd name="connsiteX48" fmla="*/ 233871 w 555444"/>
                <a:gd name="connsiteY48" fmla="*/ 240449 h 555444"/>
                <a:gd name="connsiteX49" fmla="*/ 226563 w 555444"/>
                <a:gd name="connsiteY49" fmla="*/ 225832 h 555444"/>
                <a:gd name="connsiteX50" fmla="*/ 263105 w 555444"/>
                <a:gd name="connsiteY50" fmla="*/ 196598 h 555444"/>
                <a:gd name="connsiteX51" fmla="*/ 279184 w 555444"/>
                <a:gd name="connsiteY51" fmla="*/ 196598 h 555444"/>
                <a:gd name="connsiteX52" fmla="*/ 286492 w 555444"/>
                <a:gd name="connsiteY52" fmla="*/ 202445 h 555444"/>
                <a:gd name="connsiteX53" fmla="*/ 290877 w 555444"/>
                <a:gd name="connsiteY53" fmla="*/ 220716 h 555444"/>
                <a:gd name="connsiteX54" fmla="*/ 298186 w 555444"/>
                <a:gd name="connsiteY54" fmla="*/ 226563 h 555444"/>
                <a:gd name="connsiteX55" fmla="*/ 301109 w 555444"/>
                <a:gd name="connsiteY55" fmla="*/ 226563 h 555444"/>
                <a:gd name="connsiteX56" fmla="*/ 308418 w 555444"/>
                <a:gd name="connsiteY56" fmla="*/ 220716 h 555444"/>
                <a:gd name="connsiteX57" fmla="*/ 313534 w 555444"/>
                <a:gd name="connsiteY57" fmla="*/ 193675 h 555444"/>
                <a:gd name="connsiteX58" fmla="*/ 316457 w 555444"/>
                <a:gd name="connsiteY58" fmla="*/ 187097 h 555444"/>
                <a:gd name="connsiteX59" fmla="*/ 336921 w 555444"/>
                <a:gd name="connsiteY59" fmla="*/ 161517 h 555444"/>
                <a:gd name="connsiteX60" fmla="*/ 353730 w 555444"/>
                <a:gd name="connsiteY60" fmla="*/ 153478 h 555444"/>
                <a:gd name="connsiteX61" fmla="*/ 372732 w 555444"/>
                <a:gd name="connsiteY61" fmla="*/ 153478 h 555444"/>
                <a:gd name="connsiteX62" fmla="*/ 380041 w 555444"/>
                <a:gd name="connsiteY62" fmla="*/ 146170 h 555444"/>
                <a:gd name="connsiteX63" fmla="*/ 380041 w 555444"/>
                <a:gd name="connsiteY63" fmla="*/ 138861 h 555444"/>
                <a:gd name="connsiteX64" fmla="*/ 377848 w 555444"/>
                <a:gd name="connsiteY64" fmla="*/ 136669 h 555444"/>
                <a:gd name="connsiteX65" fmla="*/ 382964 w 555444"/>
                <a:gd name="connsiteY65" fmla="*/ 124244 h 555444"/>
                <a:gd name="connsiteX66" fmla="*/ 387349 w 555444"/>
                <a:gd name="connsiteY66" fmla="*/ 124244 h 555444"/>
                <a:gd name="connsiteX67" fmla="*/ 394658 w 555444"/>
                <a:gd name="connsiteY67" fmla="*/ 131553 h 555444"/>
                <a:gd name="connsiteX68" fmla="*/ 401966 w 555444"/>
                <a:gd name="connsiteY68" fmla="*/ 138861 h 555444"/>
                <a:gd name="connsiteX69" fmla="*/ 409275 w 555444"/>
                <a:gd name="connsiteY69" fmla="*/ 138861 h 555444"/>
                <a:gd name="connsiteX70" fmla="*/ 413660 w 555444"/>
                <a:gd name="connsiteY70" fmla="*/ 119859 h 555444"/>
                <a:gd name="connsiteX71" fmla="*/ 407082 w 555444"/>
                <a:gd name="connsiteY71" fmla="*/ 103780 h 555444"/>
                <a:gd name="connsiteX72" fmla="*/ 344960 w 555444"/>
                <a:gd name="connsiteY72" fmla="*/ 66507 h 555444"/>
                <a:gd name="connsiteX73" fmla="*/ 341306 w 555444"/>
                <a:gd name="connsiteY73" fmla="*/ 65776 h 555444"/>
                <a:gd name="connsiteX74" fmla="*/ 328882 w 555444"/>
                <a:gd name="connsiteY74" fmla="*/ 65776 h 555444"/>
                <a:gd name="connsiteX75" fmla="*/ 314265 w 555444"/>
                <a:gd name="connsiteY75" fmla="*/ 80393 h 555444"/>
                <a:gd name="connsiteX76" fmla="*/ 314265 w 555444"/>
                <a:gd name="connsiteY76" fmla="*/ 87702 h 555444"/>
                <a:gd name="connsiteX77" fmla="*/ 306956 w 555444"/>
                <a:gd name="connsiteY77" fmla="*/ 95010 h 555444"/>
                <a:gd name="connsiteX78" fmla="*/ 299648 w 555444"/>
                <a:gd name="connsiteY78" fmla="*/ 95010 h 555444"/>
                <a:gd name="connsiteX79" fmla="*/ 292339 w 555444"/>
                <a:gd name="connsiteY79" fmla="*/ 87702 h 555444"/>
                <a:gd name="connsiteX80" fmla="*/ 270414 w 555444"/>
                <a:gd name="connsiteY80" fmla="*/ 87702 h 555444"/>
                <a:gd name="connsiteX81" fmla="*/ 263105 w 555444"/>
                <a:gd name="connsiteY81" fmla="*/ 80393 h 555444"/>
                <a:gd name="connsiteX82" fmla="*/ 263105 w 555444"/>
                <a:gd name="connsiteY82" fmla="*/ 62122 h 555444"/>
                <a:gd name="connsiteX83" fmla="*/ 266029 w 555444"/>
                <a:gd name="connsiteY83" fmla="*/ 56275 h 555444"/>
                <a:gd name="connsiteX84" fmla="*/ 312803 w 555444"/>
                <a:gd name="connsiteY84" fmla="*/ 36542 h 555444"/>
                <a:gd name="connsiteX85" fmla="*/ 320111 w 555444"/>
                <a:gd name="connsiteY85" fmla="*/ 48967 h 555444"/>
                <a:gd name="connsiteX86" fmla="*/ 325227 w 555444"/>
                <a:gd name="connsiteY86" fmla="*/ 51159 h 555444"/>
                <a:gd name="connsiteX87" fmla="*/ 343499 w 555444"/>
                <a:gd name="connsiteY87" fmla="*/ 51159 h 555444"/>
                <a:gd name="connsiteX88" fmla="*/ 350807 w 555444"/>
                <a:gd name="connsiteY88" fmla="*/ 43851 h 555444"/>
                <a:gd name="connsiteX89" fmla="*/ 350807 w 555444"/>
                <a:gd name="connsiteY89" fmla="*/ 40197 h 555444"/>
                <a:gd name="connsiteX90" fmla="*/ 526211 w 555444"/>
                <a:gd name="connsiteY90" fmla="*/ 277722 h 555444"/>
                <a:gd name="connsiteX91" fmla="*/ 371271 w 555444"/>
                <a:gd name="connsiteY91" fmla="*/ 507939 h 55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55444" h="555444">
                  <a:moveTo>
                    <a:pt x="277722" y="0"/>
                  </a:moveTo>
                  <a:cubicBezTo>
                    <a:pt x="124244" y="0"/>
                    <a:pt x="0" y="124244"/>
                    <a:pt x="0" y="277722"/>
                  </a:cubicBezTo>
                  <a:cubicBezTo>
                    <a:pt x="0" y="431200"/>
                    <a:pt x="124244" y="555444"/>
                    <a:pt x="277722" y="555444"/>
                  </a:cubicBezTo>
                  <a:cubicBezTo>
                    <a:pt x="431200" y="555444"/>
                    <a:pt x="555444" y="431200"/>
                    <a:pt x="555444" y="277722"/>
                  </a:cubicBezTo>
                  <a:cubicBezTo>
                    <a:pt x="555444" y="124244"/>
                    <a:pt x="431200" y="0"/>
                    <a:pt x="277722" y="0"/>
                  </a:cubicBezTo>
                  <a:close/>
                  <a:moveTo>
                    <a:pt x="29234" y="277722"/>
                  </a:moveTo>
                  <a:cubicBezTo>
                    <a:pt x="29234" y="212677"/>
                    <a:pt x="54083" y="154209"/>
                    <a:pt x="95010" y="109627"/>
                  </a:cubicBezTo>
                  <a:cubicBezTo>
                    <a:pt x="101588" y="113281"/>
                    <a:pt x="108165" y="119128"/>
                    <a:pt x="109627" y="124244"/>
                  </a:cubicBezTo>
                  <a:lnTo>
                    <a:pt x="109627" y="170288"/>
                  </a:lnTo>
                  <a:cubicBezTo>
                    <a:pt x="109627" y="173211"/>
                    <a:pt x="110358" y="176865"/>
                    <a:pt x="112551" y="179058"/>
                  </a:cubicBezTo>
                  <a:lnTo>
                    <a:pt x="160787" y="241180"/>
                  </a:lnTo>
                  <a:lnTo>
                    <a:pt x="164441" y="237526"/>
                  </a:lnTo>
                  <a:cubicBezTo>
                    <a:pt x="166633" y="235333"/>
                    <a:pt x="167364" y="231679"/>
                    <a:pt x="165902" y="228755"/>
                  </a:cubicBezTo>
                  <a:lnTo>
                    <a:pt x="157132" y="214138"/>
                  </a:lnTo>
                  <a:cubicBezTo>
                    <a:pt x="153478" y="208292"/>
                    <a:pt x="159325" y="200983"/>
                    <a:pt x="165902" y="203176"/>
                  </a:cubicBezTo>
                  <a:cubicBezTo>
                    <a:pt x="168095" y="203907"/>
                    <a:pt x="169557" y="205368"/>
                    <a:pt x="170288" y="206830"/>
                  </a:cubicBezTo>
                  <a:lnTo>
                    <a:pt x="194406" y="254335"/>
                  </a:lnTo>
                  <a:cubicBezTo>
                    <a:pt x="197329" y="259451"/>
                    <a:pt x="201714" y="263836"/>
                    <a:pt x="206830" y="265298"/>
                  </a:cubicBezTo>
                  <a:lnTo>
                    <a:pt x="238987" y="276261"/>
                  </a:lnTo>
                  <a:cubicBezTo>
                    <a:pt x="241180" y="276991"/>
                    <a:pt x="242642" y="278453"/>
                    <a:pt x="243372" y="279915"/>
                  </a:cubicBezTo>
                  <a:lnTo>
                    <a:pt x="245565" y="283569"/>
                  </a:lnTo>
                  <a:cubicBezTo>
                    <a:pt x="247757" y="288685"/>
                    <a:pt x="252873" y="291608"/>
                    <a:pt x="258720" y="291608"/>
                  </a:cubicBezTo>
                  <a:lnTo>
                    <a:pt x="267490" y="291608"/>
                  </a:lnTo>
                  <a:cubicBezTo>
                    <a:pt x="269683" y="291608"/>
                    <a:pt x="271875" y="293070"/>
                    <a:pt x="273337" y="294532"/>
                  </a:cubicBezTo>
                  <a:lnTo>
                    <a:pt x="282838" y="308418"/>
                  </a:lnTo>
                  <a:cubicBezTo>
                    <a:pt x="285031" y="311341"/>
                    <a:pt x="287954" y="313534"/>
                    <a:pt x="291608" y="314265"/>
                  </a:cubicBezTo>
                  <a:lnTo>
                    <a:pt x="306956" y="317919"/>
                  </a:lnTo>
                  <a:cubicBezTo>
                    <a:pt x="311341" y="318650"/>
                    <a:pt x="313534" y="323766"/>
                    <a:pt x="312072" y="327420"/>
                  </a:cubicBezTo>
                  <a:cubicBezTo>
                    <a:pt x="312072" y="327420"/>
                    <a:pt x="300378" y="339113"/>
                    <a:pt x="300378" y="355923"/>
                  </a:cubicBezTo>
                  <a:cubicBezTo>
                    <a:pt x="300378" y="404159"/>
                    <a:pt x="344229" y="418045"/>
                    <a:pt x="344229" y="429008"/>
                  </a:cubicBezTo>
                  <a:cubicBezTo>
                    <a:pt x="344229" y="458973"/>
                    <a:pt x="339844" y="500631"/>
                    <a:pt x="337652" y="516709"/>
                  </a:cubicBezTo>
                  <a:cubicBezTo>
                    <a:pt x="318650" y="521095"/>
                    <a:pt x="298917" y="524018"/>
                    <a:pt x="278453" y="524018"/>
                  </a:cubicBezTo>
                  <a:cubicBezTo>
                    <a:pt x="141054" y="526211"/>
                    <a:pt x="29234" y="414391"/>
                    <a:pt x="29234" y="277722"/>
                  </a:cubicBezTo>
                  <a:close/>
                  <a:moveTo>
                    <a:pt x="371271" y="507939"/>
                  </a:moveTo>
                  <a:cubicBezTo>
                    <a:pt x="387349" y="494053"/>
                    <a:pt x="414391" y="470666"/>
                    <a:pt x="423892" y="460434"/>
                  </a:cubicBezTo>
                  <a:cubicBezTo>
                    <a:pt x="436316" y="446548"/>
                    <a:pt x="438509" y="423892"/>
                    <a:pt x="438509" y="423892"/>
                  </a:cubicBezTo>
                  <a:cubicBezTo>
                    <a:pt x="438509" y="423892"/>
                    <a:pt x="489668" y="410006"/>
                    <a:pt x="489668" y="372732"/>
                  </a:cubicBezTo>
                  <a:cubicBezTo>
                    <a:pt x="489668" y="347153"/>
                    <a:pt x="438509" y="336190"/>
                    <a:pt x="438509" y="336190"/>
                  </a:cubicBezTo>
                  <a:cubicBezTo>
                    <a:pt x="429739" y="307687"/>
                    <a:pt x="386619" y="292339"/>
                    <a:pt x="350807" y="292339"/>
                  </a:cubicBezTo>
                  <a:cubicBezTo>
                    <a:pt x="342768" y="292339"/>
                    <a:pt x="314265" y="306956"/>
                    <a:pt x="314265" y="306956"/>
                  </a:cubicBezTo>
                  <a:lnTo>
                    <a:pt x="299648" y="299648"/>
                  </a:lnTo>
                  <a:lnTo>
                    <a:pt x="299648" y="277722"/>
                  </a:lnTo>
                  <a:cubicBezTo>
                    <a:pt x="299648" y="273337"/>
                    <a:pt x="296724" y="270414"/>
                    <a:pt x="292339" y="270414"/>
                  </a:cubicBezTo>
                  <a:lnTo>
                    <a:pt x="277722" y="270414"/>
                  </a:lnTo>
                  <a:lnTo>
                    <a:pt x="277722" y="248488"/>
                  </a:lnTo>
                  <a:cubicBezTo>
                    <a:pt x="277722" y="244103"/>
                    <a:pt x="274799" y="241180"/>
                    <a:pt x="270414" y="241180"/>
                  </a:cubicBezTo>
                  <a:lnTo>
                    <a:pt x="263105" y="241180"/>
                  </a:lnTo>
                  <a:lnTo>
                    <a:pt x="255066" y="246296"/>
                  </a:lnTo>
                  <a:cubicBezTo>
                    <a:pt x="247757" y="251412"/>
                    <a:pt x="237526" y="248488"/>
                    <a:pt x="233871" y="240449"/>
                  </a:cubicBezTo>
                  <a:cubicBezTo>
                    <a:pt x="233871" y="240449"/>
                    <a:pt x="226563" y="230217"/>
                    <a:pt x="226563" y="225832"/>
                  </a:cubicBezTo>
                  <a:cubicBezTo>
                    <a:pt x="226563" y="194406"/>
                    <a:pt x="263105" y="196598"/>
                    <a:pt x="263105" y="196598"/>
                  </a:cubicBezTo>
                  <a:lnTo>
                    <a:pt x="279184" y="196598"/>
                  </a:lnTo>
                  <a:cubicBezTo>
                    <a:pt x="282838" y="196598"/>
                    <a:pt x="285762" y="198791"/>
                    <a:pt x="286492" y="202445"/>
                  </a:cubicBezTo>
                  <a:lnTo>
                    <a:pt x="290877" y="220716"/>
                  </a:lnTo>
                  <a:cubicBezTo>
                    <a:pt x="291608" y="223639"/>
                    <a:pt x="294532" y="226563"/>
                    <a:pt x="298186" y="226563"/>
                  </a:cubicBezTo>
                  <a:lnTo>
                    <a:pt x="301109" y="226563"/>
                  </a:lnTo>
                  <a:cubicBezTo>
                    <a:pt x="304764" y="226563"/>
                    <a:pt x="307687" y="224370"/>
                    <a:pt x="308418" y="220716"/>
                  </a:cubicBezTo>
                  <a:lnTo>
                    <a:pt x="313534" y="193675"/>
                  </a:lnTo>
                  <a:cubicBezTo>
                    <a:pt x="314265" y="191482"/>
                    <a:pt x="314995" y="189290"/>
                    <a:pt x="316457" y="187097"/>
                  </a:cubicBezTo>
                  <a:lnTo>
                    <a:pt x="336921" y="161517"/>
                  </a:lnTo>
                  <a:cubicBezTo>
                    <a:pt x="341306" y="156401"/>
                    <a:pt x="347153" y="153478"/>
                    <a:pt x="353730" y="153478"/>
                  </a:cubicBezTo>
                  <a:lnTo>
                    <a:pt x="372732" y="153478"/>
                  </a:lnTo>
                  <a:cubicBezTo>
                    <a:pt x="377118" y="153478"/>
                    <a:pt x="380041" y="150555"/>
                    <a:pt x="380041" y="146170"/>
                  </a:cubicBezTo>
                  <a:lnTo>
                    <a:pt x="380041" y="138861"/>
                  </a:lnTo>
                  <a:lnTo>
                    <a:pt x="377848" y="136669"/>
                  </a:lnTo>
                  <a:cubicBezTo>
                    <a:pt x="373463" y="132283"/>
                    <a:pt x="376387" y="124244"/>
                    <a:pt x="382964" y="124244"/>
                  </a:cubicBezTo>
                  <a:lnTo>
                    <a:pt x="387349" y="124244"/>
                  </a:lnTo>
                  <a:cubicBezTo>
                    <a:pt x="391734" y="124244"/>
                    <a:pt x="394658" y="127168"/>
                    <a:pt x="394658" y="131553"/>
                  </a:cubicBezTo>
                  <a:cubicBezTo>
                    <a:pt x="394658" y="135938"/>
                    <a:pt x="397581" y="138861"/>
                    <a:pt x="401966" y="138861"/>
                  </a:cubicBezTo>
                  <a:lnTo>
                    <a:pt x="409275" y="138861"/>
                  </a:lnTo>
                  <a:lnTo>
                    <a:pt x="413660" y="119859"/>
                  </a:lnTo>
                  <a:cubicBezTo>
                    <a:pt x="415122" y="113281"/>
                    <a:pt x="412198" y="107435"/>
                    <a:pt x="407082" y="103780"/>
                  </a:cubicBezTo>
                  <a:lnTo>
                    <a:pt x="344960" y="66507"/>
                  </a:lnTo>
                  <a:cubicBezTo>
                    <a:pt x="344229" y="65776"/>
                    <a:pt x="342768" y="65776"/>
                    <a:pt x="341306" y="65776"/>
                  </a:cubicBezTo>
                  <a:lnTo>
                    <a:pt x="328882" y="65776"/>
                  </a:lnTo>
                  <a:cubicBezTo>
                    <a:pt x="320842" y="65776"/>
                    <a:pt x="314265" y="72354"/>
                    <a:pt x="314265" y="80393"/>
                  </a:cubicBezTo>
                  <a:lnTo>
                    <a:pt x="314265" y="87702"/>
                  </a:lnTo>
                  <a:cubicBezTo>
                    <a:pt x="314265" y="92087"/>
                    <a:pt x="311341" y="95010"/>
                    <a:pt x="306956" y="95010"/>
                  </a:cubicBezTo>
                  <a:lnTo>
                    <a:pt x="299648" y="95010"/>
                  </a:lnTo>
                  <a:lnTo>
                    <a:pt x="292339" y="87702"/>
                  </a:lnTo>
                  <a:lnTo>
                    <a:pt x="270414" y="87702"/>
                  </a:lnTo>
                  <a:cubicBezTo>
                    <a:pt x="266029" y="87702"/>
                    <a:pt x="263105" y="84778"/>
                    <a:pt x="263105" y="80393"/>
                  </a:cubicBezTo>
                  <a:lnTo>
                    <a:pt x="263105" y="62122"/>
                  </a:lnTo>
                  <a:cubicBezTo>
                    <a:pt x="263105" y="59930"/>
                    <a:pt x="263836" y="57737"/>
                    <a:pt x="266029" y="56275"/>
                  </a:cubicBezTo>
                  <a:lnTo>
                    <a:pt x="312803" y="36542"/>
                  </a:lnTo>
                  <a:lnTo>
                    <a:pt x="320111" y="48967"/>
                  </a:lnTo>
                  <a:cubicBezTo>
                    <a:pt x="321573" y="50429"/>
                    <a:pt x="323035" y="51159"/>
                    <a:pt x="325227" y="51159"/>
                  </a:cubicBezTo>
                  <a:lnTo>
                    <a:pt x="343499" y="51159"/>
                  </a:lnTo>
                  <a:cubicBezTo>
                    <a:pt x="347884" y="51159"/>
                    <a:pt x="350807" y="48236"/>
                    <a:pt x="350807" y="43851"/>
                  </a:cubicBezTo>
                  <a:lnTo>
                    <a:pt x="350807" y="40197"/>
                  </a:lnTo>
                  <a:cubicBezTo>
                    <a:pt x="452395" y="71623"/>
                    <a:pt x="526211" y="165902"/>
                    <a:pt x="526211" y="277722"/>
                  </a:cubicBezTo>
                  <a:cubicBezTo>
                    <a:pt x="526211" y="381503"/>
                    <a:pt x="461896" y="470666"/>
                    <a:pt x="371271" y="507939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3908099-2722-D490-223D-5F22205DD3F4}"/>
                </a:ext>
              </a:extLst>
            </p:cNvPr>
            <p:cNvSpPr/>
            <p:nvPr/>
          </p:nvSpPr>
          <p:spPr>
            <a:xfrm>
              <a:off x="5261639" y="3868336"/>
              <a:ext cx="75012" cy="25046"/>
            </a:xfrm>
            <a:custGeom>
              <a:avLst/>
              <a:gdLst>
                <a:gd name="connsiteX0" fmla="*/ 69897 w 75012"/>
                <a:gd name="connsiteY0" fmla="*/ 12242 h 25046"/>
                <a:gd name="connsiteX1" fmla="*/ 34816 w 75012"/>
                <a:gd name="connsiteY1" fmla="*/ 548 h 25046"/>
                <a:gd name="connsiteX2" fmla="*/ 26777 w 75012"/>
                <a:gd name="connsiteY2" fmla="*/ 548 h 25046"/>
                <a:gd name="connsiteX3" fmla="*/ 1928 w 75012"/>
                <a:gd name="connsiteY3" fmla="*/ 6395 h 25046"/>
                <a:gd name="connsiteX4" fmla="*/ 1928 w 75012"/>
                <a:gd name="connsiteY4" fmla="*/ 13703 h 25046"/>
                <a:gd name="connsiteX5" fmla="*/ 35547 w 75012"/>
                <a:gd name="connsiteY5" fmla="*/ 13703 h 25046"/>
                <a:gd name="connsiteX6" fmla="*/ 40663 w 75012"/>
                <a:gd name="connsiteY6" fmla="*/ 14434 h 25046"/>
                <a:gd name="connsiteX7" fmla="*/ 66243 w 75012"/>
                <a:gd name="connsiteY7" fmla="*/ 24666 h 25046"/>
                <a:gd name="connsiteX8" fmla="*/ 75013 w 75012"/>
                <a:gd name="connsiteY8" fmla="*/ 18819 h 25046"/>
                <a:gd name="connsiteX9" fmla="*/ 69897 w 75012"/>
                <a:gd name="connsiteY9" fmla="*/ 12242 h 2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012" h="25046">
                  <a:moveTo>
                    <a:pt x="69897" y="12242"/>
                  </a:moveTo>
                  <a:lnTo>
                    <a:pt x="34816" y="548"/>
                  </a:lnTo>
                  <a:cubicBezTo>
                    <a:pt x="31893" y="-183"/>
                    <a:pt x="29700" y="-183"/>
                    <a:pt x="26777" y="548"/>
                  </a:cubicBezTo>
                  <a:lnTo>
                    <a:pt x="1928" y="6395"/>
                  </a:lnTo>
                  <a:cubicBezTo>
                    <a:pt x="-264" y="7857"/>
                    <a:pt x="-995" y="10780"/>
                    <a:pt x="1928" y="13703"/>
                  </a:cubicBezTo>
                  <a:lnTo>
                    <a:pt x="35547" y="13703"/>
                  </a:lnTo>
                  <a:cubicBezTo>
                    <a:pt x="37740" y="13703"/>
                    <a:pt x="39201" y="13703"/>
                    <a:pt x="40663" y="14434"/>
                  </a:cubicBezTo>
                  <a:lnTo>
                    <a:pt x="66243" y="24666"/>
                  </a:lnTo>
                  <a:cubicBezTo>
                    <a:pt x="70628" y="26128"/>
                    <a:pt x="75013" y="23204"/>
                    <a:pt x="75013" y="18819"/>
                  </a:cubicBezTo>
                  <a:cubicBezTo>
                    <a:pt x="75013" y="15896"/>
                    <a:pt x="72820" y="12973"/>
                    <a:pt x="69897" y="12242"/>
                  </a:cubicBezTo>
                  <a:close/>
                </a:path>
              </a:pathLst>
            </a:custGeom>
            <a:solidFill>
              <a:srgbClr val="000000"/>
            </a:solidFill>
            <a:ln w="285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 descr="Globe outline">
            <a:extLst>
              <a:ext uri="{FF2B5EF4-FFF2-40B4-BE49-F238E27FC236}">
                <a16:creationId xmlns:a16="http://schemas.microsoft.com/office/drawing/2014/main" id="{D2BED891-8C98-89DF-C232-6FC5B974C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37708" y="2251494"/>
            <a:ext cx="914400" cy="914400"/>
          </a:xfrm>
          <a:prstGeom prst="rect">
            <a:avLst/>
          </a:prstGeom>
        </p:spPr>
      </p:pic>
      <p:pic>
        <p:nvPicPr>
          <p:cNvPr id="18" name="Graphic 17" descr="World with solid fill">
            <a:extLst>
              <a:ext uri="{FF2B5EF4-FFF2-40B4-BE49-F238E27FC236}">
                <a16:creationId xmlns:a16="http://schemas.microsoft.com/office/drawing/2014/main" id="{0AC0D4B8-1831-7DB2-1CE7-2ECD4264E8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9030" y="3323558"/>
            <a:ext cx="914400" cy="914400"/>
          </a:xfrm>
          <a:prstGeom prst="rect">
            <a:avLst/>
          </a:prstGeom>
        </p:spPr>
      </p:pic>
      <p:pic>
        <p:nvPicPr>
          <p:cNvPr id="20" name="Graphic 19" descr="World outline">
            <a:extLst>
              <a:ext uri="{FF2B5EF4-FFF2-40B4-BE49-F238E27FC236}">
                <a16:creationId xmlns:a16="http://schemas.microsoft.com/office/drawing/2014/main" id="{4FE77FF6-DAE5-F2AE-03B5-119401C995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9784" y="4334772"/>
            <a:ext cx="914400" cy="9144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3914BDF-1233-4221-8DDB-D5D9AF8FFF9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t="23753" r="19559" b="23881"/>
          <a:stretch/>
        </p:blipFill>
        <p:spPr>
          <a:xfrm flipH="1">
            <a:off x="1423358" y="794361"/>
            <a:ext cx="1939429" cy="163441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F39D4B5-1D69-8471-1F84-A00BC82A97DB}"/>
              </a:ext>
            </a:extLst>
          </p:cNvPr>
          <p:cNvGrpSpPr/>
          <p:nvPr/>
        </p:nvGrpSpPr>
        <p:grpSpPr>
          <a:xfrm>
            <a:off x="4285574" y="2121918"/>
            <a:ext cx="1413465" cy="1325301"/>
            <a:chOff x="5127001" y="2223061"/>
            <a:chExt cx="909829" cy="974834"/>
          </a:xfrm>
        </p:grpSpPr>
        <p:pic>
          <p:nvPicPr>
            <p:cNvPr id="22" name="Graphic 21" descr="Acorn outline">
              <a:extLst>
                <a:ext uri="{FF2B5EF4-FFF2-40B4-BE49-F238E27FC236}">
                  <a16:creationId xmlns:a16="http://schemas.microsoft.com/office/drawing/2014/main" id="{ED15DF32-83E3-2276-6E53-FE5F57CA9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17285" t="15313" r="15497" b="17545"/>
            <a:stretch/>
          </p:blipFill>
          <p:spPr>
            <a:xfrm rot="18880352">
              <a:off x="5126482" y="2223580"/>
              <a:ext cx="910867" cy="909829"/>
            </a:xfrm>
            <a:prstGeom prst="rect">
              <a:avLst/>
            </a:prstGeom>
          </p:spPr>
        </p:pic>
        <p:pic>
          <p:nvPicPr>
            <p:cNvPr id="27" name="Picture 2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5C7C987-76AA-C500-DE55-21D60E9E1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5945" y="2600430"/>
              <a:ext cx="471197" cy="597465"/>
            </a:xfrm>
            <a:prstGeom prst="rect">
              <a:avLst/>
            </a:prstGeom>
          </p:spPr>
        </p:pic>
      </p:grpSp>
      <p:pic>
        <p:nvPicPr>
          <p:cNvPr id="3" name="Graphic 2" descr="Acorn outline">
            <a:extLst>
              <a:ext uri="{FF2B5EF4-FFF2-40B4-BE49-F238E27FC236}">
                <a16:creationId xmlns:a16="http://schemas.microsoft.com/office/drawing/2014/main" id="{8F50E144-2C35-CCED-6E65-685BD4A0FE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45781" y="4871021"/>
            <a:ext cx="1239071" cy="123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6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51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DiFranza</dc:creator>
  <cp:lastModifiedBy>Joy DiFranza</cp:lastModifiedBy>
  <cp:revision>1</cp:revision>
  <dcterms:created xsi:type="dcterms:W3CDTF">2022-07-24T20:47:05Z</dcterms:created>
  <dcterms:modified xsi:type="dcterms:W3CDTF">2022-07-27T03:12:41Z</dcterms:modified>
</cp:coreProperties>
</file>