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DA4"/>
    <a:srgbClr val="E60C0C"/>
    <a:srgbClr val="6E57D2"/>
    <a:srgbClr val="BEBEBE"/>
    <a:srgbClr val="FFFF92"/>
    <a:srgbClr val="B4C9A5"/>
    <a:srgbClr val="DE6F84"/>
    <a:srgbClr val="FABA82"/>
    <a:srgbClr val="F5FABA"/>
    <a:srgbClr val="BAE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4B0CD5-DD6E-472D-8434-D554C9FD8ECF}" v="13" dt="2022-07-25T00:12:56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108" y="-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y DiFranza" userId="501b6ac7ae2a39ee" providerId="LiveId" clId="{EA4B0CD5-DD6E-472D-8434-D554C9FD8ECF}"/>
    <pc:docChg chg="undo custSel modSld">
      <pc:chgData name="Joy DiFranza" userId="501b6ac7ae2a39ee" providerId="LiveId" clId="{EA4B0CD5-DD6E-472D-8434-D554C9FD8ECF}" dt="2022-07-25T00:12:56.628" v="248" actId="164"/>
      <pc:docMkLst>
        <pc:docMk/>
      </pc:docMkLst>
      <pc:sldChg chg="addSp delSp modSp mod">
        <pc:chgData name="Joy DiFranza" userId="501b6ac7ae2a39ee" providerId="LiveId" clId="{EA4B0CD5-DD6E-472D-8434-D554C9FD8ECF}" dt="2022-07-25T00:12:56.628" v="248" actId="164"/>
        <pc:sldMkLst>
          <pc:docMk/>
          <pc:sldMk cId="542090854" sldId="256"/>
        </pc:sldMkLst>
        <pc:spChg chg="mod">
          <ac:chgData name="Joy DiFranza" userId="501b6ac7ae2a39ee" providerId="LiveId" clId="{EA4B0CD5-DD6E-472D-8434-D554C9FD8ECF}" dt="2022-07-25T00:09:44.352" v="140" actId="165"/>
          <ac:spMkLst>
            <pc:docMk/>
            <pc:sldMk cId="542090854" sldId="256"/>
            <ac:spMk id="14" creationId="{F443DB75-FC65-C7F6-47F2-38F2BEC0E9CE}"/>
          </ac:spMkLst>
        </pc:spChg>
        <pc:spChg chg="mod">
          <ac:chgData name="Joy DiFranza" userId="501b6ac7ae2a39ee" providerId="LiveId" clId="{EA4B0CD5-DD6E-472D-8434-D554C9FD8ECF}" dt="2022-07-25T00:09:44.352" v="140" actId="165"/>
          <ac:spMkLst>
            <pc:docMk/>
            <pc:sldMk cId="542090854" sldId="256"/>
            <ac:spMk id="15" creationId="{218DBABC-B0D6-8372-2C26-493640A0320A}"/>
          </ac:spMkLst>
        </pc:spChg>
        <pc:spChg chg="mod">
          <ac:chgData name="Joy DiFranza" userId="501b6ac7ae2a39ee" providerId="LiveId" clId="{EA4B0CD5-DD6E-472D-8434-D554C9FD8ECF}" dt="2022-07-25T00:09:44.352" v="140" actId="165"/>
          <ac:spMkLst>
            <pc:docMk/>
            <pc:sldMk cId="542090854" sldId="256"/>
            <ac:spMk id="16" creationId="{A03E24CE-C164-5340-4870-222EA9A15C90}"/>
          </ac:spMkLst>
        </pc:spChg>
        <pc:spChg chg="mod topLvl">
          <ac:chgData name="Joy DiFranza" userId="501b6ac7ae2a39ee" providerId="LiveId" clId="{EA4B0CD5-DD6E-472D-8434-D554C9FD8ECF}" dt="2022-07-25T00:09:44.352" v="140" actId="165"/>
          <ac:spMkLst>
            <pc:docMk/>
            <pc:sldMk cId="542090854" sldId="256"/>
            <ac:spMk id="17" creationId="{6772B2C9-7DB9-8F31-F761-631D75DC2345}"/>
          </ac:spMkLst>
        </pc:spChg>
        <pc:spChg chg="mod topLvl">
          <ac:chgData name="Joy DiFranza" userId="501b6ac7ae2a39ee" providerId="LiveId" clId="{EA4B0CD5-DD6E-472D-8434-D554C9FD8ECF}" dt="2022-07-25T00:09:44.352" v="140" actId="165"/>
          <ac:spMkLst>
            <pc:docMk/>
            <pc:sldMk cId="542090854" sldId="256"/>
            <ac:spMk id="18" creationId="{6AF2C28C-3030-7D52-CEE9-A3F793BDF992}"/>
          </ac:spMkLst>
        </pc:spChg>
        <pc:spChg chg="mod topLvl">
          <ac:chgData name="Joy DiFranza" userId="501b6ac7ae2a39ee" providerId="LiveId" clId="{EA4B0CD5-DD6E-472D-8434-D554C9FD8ECF}" dt="2022-07-25T00:09:44.352" v="140" actId="165"/>
          <ac:spMkLst>
            <pc:docMk/>
            <pc:sldMk cId="542090854" sldId="256"/>
            <ac:spMk id="19" creationId="{C9393C85-896E-0D8B-221B-8E00ABCBF1A3}"/>
          </ac:spMkLst>
        </pc:spChg>
        <pc:spChg chg="mod topLvl">
          <ac:chgData name="Joy DiFranza" userId="501b6ac7ae2a39ee" providerId="LiveId" clId="{EA4B0CD5-DD6E-472D-8434-D554C9FD8ECF}" dt="2022-07-25T00:09:44.352" v="140" actId="165"/>
          <ac:spMkLst>
            <pc:docMk/>
            <pc:sldMk cId="542090854" sldId="256"/>
            <ac:spMk id="21" creationId="{A8FA2B49-C4FB-15DC-6B83-2D7AC1F5E4F7}"/>
          </ac:spMkLst>
        </pc:spChg>
        <pc:spChg chg="mod topLvl">
          <ac:chgData name="Joy DiFranza" userId="501b6ac7ae2a39ee" providerId="LiveId" clId="{EA4B0CD5-DD6E-472D-8434-D554C9FD8ECF}" dt="2022-07-25T00:09:44.352" v="140" actId="165"/>
          <ac:spMkLst>
            <pc:docMk/>
            <pc:sldMk cId="542090854" sldId="256"/>
            <ac:spMk id="22" creationId="{6DB62C51-FE8F-00EF-C87F-A0BD265D1E91}"/>
          </ac:spMkLst>
        </pc:spChg>
        <pc:spChg chg="mod topLvl">
          <ac:chgData name="Joy DiFranza" userId="501b6ac7ae2a39ee" providerId="LiveId" clId="{EA4B0CD5-DD6E-472D-8434-D554C9FD8ECF}" dt="2022-07-25T00:09:44.352" v="140" actId="165"/>
          <ac:spMkLst>
            <pc:docMk/>
            <pc:sldMk cId="542090854" sldId="256"/>
            <ac:spMk id="23" creationId="{BC94424A-330B-ACA5-31AC-F138495FE7A2}"/>
          </ac:spMkLst>
        </pc:spChg>
        <pc:spChg chg="mod topLvl">
          <ac:chgData name="Joy DiFranza" userId="501b6ac7ae2a39ee" providerId="LiveId" clId="{EA4B0CD5-DD6E-472D-8434-D554C9FD8ECF}" dt="2022-07-25T00:09:44.352" v="140" actId="165"/>
          <ac:spMkLst>
            <pc:docMk/>
            <pc:sldMk cId="542090854" sldId="256"/>
            <ac:spMk id="25" creationId="{3A1FFDFC-19D4-CFCB-3369-4C5409D78C11}"/>
          </ac:spMkLst>
        </pc:spChg>
        <pc:spChg chg="mod">
          <ac:chgData name="Joy DiFranza" userId="501b6ac7ae2a39ee" providerId="LiveId" clId="{EA4B0CD5-DD6E-472D-8434-D554C9FD8ECF}" dt="2022-07-25T00:09:44.352" v="140" actId="165"/>
          <ac:spMkLst>
            <pc:docMk/>
            <pc:sldMk cId="542090854" sldId="256"/>
            <ac:spMk id="27" creationId="{F5172A64-A4E8-557C-F904-0FB225EAEFCE}"/>
          </ac:spMkLst>
        </pc:spChg>
        <pc:spChg chg="mod">
          <ac:chgData name="Joy DiFranza" userId="501b6ac7ae2a39ee" providerId="LiveId" clId="{EA4B0CD5-DD6E-472D-8434-D554C9FD8ECF}" dt="2022-07-25T00:09:44.352" v="140" actId="165"/>
          <ac:spMkLst>
            <pc:docMk/>
            <pc:sldMk cId="542090854" sldId="256"/>
            <ac:spMk id="28" creationId="{B11460F8-82E6-3E88-12A8-B9E5E0EEE49F}"/>
          </ac:spMkLst>
        </pc:spChg>
        <pc:spChg chg="mod">
          <ac:chgData name="Joy DiFranza" userId="501b6ac7ae2a39ee" providerId="LiveId" clId="{EA4B0CD5-DD6E-472D-8434-D554C9FD8ECF}" dt="2022-07-25T00:09:44.352" v="140" actId="165"/>
          <ac:spMkLst>
            <pc:docMk/>
            <pc:sldMk cId="542090854" sldId="256"/>
            <ac:spMk id="29" creationId="{C06EF9CE-E3FD-EA3E-DF30-02B593A069FE}"/>
          </ac:spMkLst>
        </pc:spChg>
        <pc:spChg chg="mod">
          <ac:chgData name="Joy DiFranza" userId="501b6ac7ae2a39ee" providerId="LiveId" clId="{EA4B0CD5-DD6E-472D-8434-D554C9FD8ECF}" dt="2022-07-25T00:09:44.352" v="140" actId="165"/>
          <ac:spMkLst>
            <pc:docMk/>
            <pc:sldMk cId="542090854" sldId="256"/>
            <ac:spMk id="30" creationId="{768064F0-E435-021A-D5AE-B1B32FADA840}"/>
          </ac:spMkLst>
        </pc:spChg>
        <pc:spChg chg="mod">
          <ac:chgData name="Joy DiFranza" userId="501b6ac7ae2a39ee" providerId="LiveId" clId="{EA4B0CD5-DD6E-472D-8434-D554C9FD8ECF}" dt="2022-07-25T00:09:44.352" v="140" actId="165"/>
          <ac:spMkLst>
            <pc:docMk/>
            <pc:sldMk cId="542090854" sldId="256"/>
            <ac:spMk id="31" creationId="{57F09FB8-412F-4962-43E9-B579ED3F894F}"/>
          </ac:spMkLst>
        </pc:spChg>
        <pc:spChg chg="mod">
          <ac:chgData name="Joy DiFranza" userId="501b6ac7ae2a39ee" providerId="LiveId" clId="{EA4B0CD5-DD6E-472D-8434-D554C9FD8ECF}" dt="2022-07-25T00:09:44.352" v="140" actId="165"/>
          <ac:spMkLst>
            <pc:docMk/>
            <pc:sldMk cId="542090854" sldId="256"/>
            <ac:spMk id="32" creationId="{95545502-AA9E-E075-D9DB-7032E0027FE9}"/>
          </ac:spMkLst>
        </pc:spChg>
        <pc:spChg chg="mod">
          <ac:chgData name="Joy DiFranza" userId="501b6ac7ae2a39ee" providerId="LiveId" clId="{EA4B0CD5-DD6E-472D-8434-D554C9FD8ECF}" dt="2022-07-25T00:09:44.352" v="140" actId="165"/>
          <ac:spMkLst>
            <pc:docMk/>
            <pc:sldMk cId="542090854" sldId="256"/>
            <ac:spMk id="33" creationId="{40DA98E6-0624-F97F-8427-3118ED47C445}"/>
          </ac:spMkLst>
        </pc:spChg>
        <pc:spChg chg="mod">
          <ac:chgData name="Joy DiFranza" userId="501b6ac7ae2a39ee" providerId="LiveId" clId="{EA4B0CD5-DD6E-472D-8434-D554C9FD8ECF}" dt="2022-07-25T00:09:44.352" v="140" actId="165"/>
          <ac:spMkLst>
            <pc:docMk/>
            <pc:sldMk cId="542090854" sldId="256"/>
            <ac:spMk id="34" creationId="{B300FDA7-CABB-D07B-00B6-04A41C39E428}"/>
          </ac:spMkLst>
        </pc:spChg>
        <pc:spChg chg="mod">
          <ac:chgData name="Joy DiFranza" userId="501b6ac7ae2a39ee" providerId="LiveId" clId="{EA4B0CD5-DD6E-472D-8434-D554C9FD8ECF}" dt="2022-07-25T00:09:44.352" v="140" actId="165"/>
          <ac:spMkLst>
            <pc:docMk/>
            <pc:sldMk cId="542090854" sldId="256"/>
            <ac:spMk id="35" creationId="{5402BFCF-F558-E9E9-6D4E-6BE608EC0D71}"/>
          </ac:spMkLst>
        </pc:spChg>
        <pc:spChg chg="mod">
          <ac:chgData name="Joy DiFranza" userId="501b6ac7ae2a39ee" providerId="LiveId" clId="{EA4B0CD5-DD6E-472D-8434-D554C9FD8ECF}" dt="2022-07-25T00:09:44.352" v="140" actId="165"/>
          <ac:spMkLst>
            <pc:docMk/>
            <pc:sldMk cId="542090854" sldId="256"/>
            <ac:spMk id="36" creationId="{43AE8A75-FAE6-2440-54E0-E0A4C8E5C651}"/>
          </ac:spMkLst>
        </pc:spChg>
        <pc:spChg chg="mod topLvl">
          <ac:chgData name="Joy DiFranza" userId="501b6ac7ae2a39ee" providerId="LiveId" clId="{EA4B0CD5-DD6E-472D-8434-D554C9FD8ECF}" dt="2022-07-25T00:09:44.352" v="140" actId="165"/>
          <ac:spMkLst>
            <pc:docMk/>
            <pc:sldMk cId="542090854" sldId="256"/>
            <ac:spMk id="38" creationId="{F6C69BA4-0E6C-1469-0BBC-ECC1160307F8}"/>
          </ac:spMkLst>
        </pc:spChg>
        <pc:spChg chg="mod">
          <ac:chgData name="Joy DiFranza" userId="501b6ac7ae2a39ee" providerId="LiveId" clId="{EA4B0CD5-DD6E-472D-8434-D554C9FD8ECF}" dt="2022-07-25T00:09:44.352" v="140" actId="165"/>
          <ac:spMkLst>
            <pc:docMk/>
            <pc:sldMk cId="542090854" sldId="256"/>
            <ac:spMk id="43" creationId="{182DDC64-566F-B065-C406-FC6DBF3919C9}"/>
          </ac:spMkLst>
        </pc:spChg>
        <pc:spChg chg="mod">
          <ac:chgData name="Joy DiFranza" userId="501b6ac7ae2a39ee" providerId="LiveId" clId="{EA4B0CD5-DD6E-472D-8434-D554C9FD8ECF}" dt="2022-07-25T00:09:44.352" v="140" actId="165"/>
          <ac:spMkLst>
            <pc:docMk/>
            <pc:sldMk cId="542090854" sldId="256"/>
            <ac:spMk id="44" creationId="{A75CDEC8-317A-A5D8-29B3-47F3AF68BD95}"/>
          </ac:spMkLst>
        </pc:spChg>
        <pc:spChg chg="mod">
          <ac:chgData name="Joy DiFranza" userId="501b6ac7ae2a39ee" providerId="LiveId" clId="{EA4B0CD5-DD6E-472D-8434-D554C9FD8ECF}" dt="2022-07-25T00:09:44.352" v="140" actId="165"/>
          <ac:spMkLst>
            <pc:docMk/>
            <pc:sldMk cId="542090854" sldId="256"/>
            <ac:spMk id="45" creationId="{5C0297D3-61E1-A317-9A4E-E9F1B1214951}"/>
          </ac:spMkLst>
        </pc:spChg>
        <pc:spChg chg="mod">
          <ac:chgData name="Joy DiFranza" userId="501b6ac7ae2a39ee" providerId="LiveId" clId="{EA4B0CD5-DD6E-472D-8434-D554C9FD8ECF}" dt="2022-07-25T00:09:44.352" v="140" actId="165"/>
          <ac:spMkLst>
            <pc:docMk/>
            <pc:sldMk cId="542090854" sldId="256"/>
            <ac:spMk id="46" creationId="{425E0E69-8021-FE8D-B5FB-7D6DC22B1126}"/>
          </ac:spMkLst>
        </pc:spChg>
        <pc:spChg chg="mod">
          <ac:chgData name="Joy DiFranza" userId="501b6ac7ae2a39ee" providerId="LiveId" clId="{EA4B0CD5-DD6E-472D-8434-D554C9FD8ECF}" dt="2022-07-25T00:09:44.352" v="140" actId="165"/>
          <ac:spMkLst>
            <pc:docMk/>
            <pc:sldMk cId="542090854" sldId="256"/>
            <ac:spMk id="47" creationId="{5F55370A-C73E-53BB-B435-041354FFE0BD}"/>
          </ac:spMkLst>
        </pc:spChg>
        <pc:spChg chg="mod">
          <ac:chgData name="Joy DiFranza" userId="501b6ac7ae2a39ee" providerId="LiveId" clId="{EA4B0CD5-DD6E-472D-8434-D554C9FD8ECF}" dt="2022-07-25T00:09:44.352" v="140" actId="165"/>
          <ac:spMkLst>
            <pc:docMk/>
            <pc:sldMk cId="542090854" sldId="256"/>
            <ac:spMk id="48" creationId="{AAE2288F-D2E5-D9B3-21B1-BECCC3CC89F1}"/>
          </ac:spMkLst>
        </pc:spChg>
        <pc:spChg chg="mod">
          <ac:chgData name="Joy DiFranza" userId="501b6ac7ae2a39ee" providerId="LiveId" clId="{EA4B0CD5-DD6E-472D-8434-D554C9FD8ECF}" dt="2022-07-25T00:10:26.219" v="145" actId="692"/>
          <ac:spMkLst>
            <pc:docMk/>
            <pc:sldMk cId="542090854" sldId="256"/>
            <ac:spMk id="64" creationId="{A3E46E4B-5FF0-2C1C-7D62-7E2AE76169FF}"/>
          </ac:spMkLst>
        </pc:spChg>
        <pc:spChg chg="mod">
          <ac:chgData name="Joy DiFranza" userId="501b6ac7ae2a39ee" providerId="LiveId" clId="{EA4B0CD5-DD6E-472D-8434-D554C9FD8ECF}" dt="2022-07-25T00:10:33.448" v="158" actId="20577"/>
          <ac:spMkLst>
            <pc:docMk/>
            <pc:sldMk cId="542090854" sldId="256"/>
            <ac:spMk id="65" creationId="{C50169B9-8D43-23CD-42EF-F9D1B82C2097}"/>
          </ac:spMkLst>
        </pc:spChg>
        <pc:spChg chg="mod">
          <ac:chgData name="Joy DiFranza" userId="501b6ac7ae2a39ee" providerId="LiveId" clId="{EA4B0CD5-DD6E-472D-8434-D554C9FD8ECF}" dt="2022-07-25T00:11:55.002" v="199" actId="207"/>
          <ac:spMkLst>
            <pc:docMk/>
            <pc:sldMk cId="542090854" sldId="256"/>
            <ac:spMk id="67" creationId="{B620F8EB-D753-7BC9-B35C-F9D813171B9A}"/>
          </ac:spMkLst>
        </pc:spChg>
        <pc:spChg chg="mod">
          <ac:chgData name="Joy DiFranza" userId="501b6ac7ae2a39ee" providerId="LiveId" clId="{EA4B0CD5-DD6E-472D-8434-D554C9FD8ECF}" dt="2022-07-25T00:10:52.399" v="194" actId="6549"/>
          <ac:spMkLst>
            <pc:docMk/>
            <pc:sldMk cId="542090854" sldId="256"/>
            <ac:spMk id="68" creationId="{7AF608A2-6058-33E5-8098-8A84E0960561}"/>
          </ac:spMkLst>
        </pc:spChg>
        <pc:grpChg chg="del mod topLvl">
          <ac:chgData name="Joy DiFranza" userId="501b6ac7ae2a39ee" providerId="LiveId" clId="{EA4B0CD5-DD6E-472D-8434-D554C9FD8ECF}" dt="2022-07-24T21:31:29.533" v="3" actId="165"/>
          <ac:grpSpMkLst>
            <pc:docMk/>
            <pc:sldMk cId="542090854" sldId="256"/>
            <ac:grpSpMk id="24" creationId="{49141849-D86A-0990-A3FA-1F1D4BABCEE8}"/>
          </ac:grpSpMkLst>
        </pc:grpChg>
        <pc:grpChg chg="mod topLvl">
          <ac:chgData name="Joy DiFranza" userId="501b6ac7ae2a39ee" providerId="LiveId" clId="{EA4B0CD5-DD6E-472D-8434-D554C9FD8ECF}" dt="2022-07-25T00:09:44.352" v="140" actId="165"/>
          <ac:grpSpMkLst>
            <pc:docMk/>
            <pc:sldMk cId="542090854" sldId="256"/>
            <ac:grpSpMk id="37" creationId="{3388BC74-7711-A4CC-8320-522C58D04B2F}"/>
          </ac:grpSpMkLst>
        </pc:grpChg>
        <pc:grpChg chg="del mod topLvl">
          <ac:chgData name="Joy DiFranza" userId="501b6ac7ae2a39ee" providerId="LiveId" clId="{EA4B0CD5-DD6E-472D-8434-D554C9FD8ECF}" dt="2022-07-24T21:35:22.677" v="68" actId="165"/>
          <ac:grpSpMkLst>
            <pc:docMk/>
            <pc:sldMk cId="542090854" sldId="256"/>
            <ac:grpSpMk id="41" creationId="{21B01D73-6C3A-6A40-8275-6A17BEB29CDA}"/>
          </ac:grpSpMkLst>
        </pc:grpChg>
        <pc:grpChg chg="del mod topLvl">
          <ac:chgData name="Joy DiFranza" userId="501b6ac7ae2a39ee" providerId="LiveId" clId="{EA4B0CD5-DD6E-472D-8434-D554C9FD8ECF}" dt="2022-07-24T21:31:24.504" v="2" actId="165"/>
          <ac:grpSpMkLst>
            <pc:docMk/>
            <pc:sldMk cId="542090854" sldId="256"/>
            <ac:grpSpMk id="42" creationId="{113B2806-D7B0-7D46-3CEB-EC1751CE2C7D}"/>
          </ac:grpSpMkLst>
        </pc:grpChg>
        <pc:grpChg chg="mod topLvl">
          <ac:chgData name="Joy DiFranza" userId="501b6ac7ae2a39ee" providerId="LiveId" clId="{EA4B0CD5-DD6E-472D-8434-D554C9FD8ECF}" dt="2022-07-25T00:12:56.628" v="248" actId="164"/>
          <ac:grpSpMkLst>
            <pc:docMk/>
            <pc:sldMk cId="542090854" sldId="256"/>
            <ac:grpSpMk id="49" creationId="{591CB7D3-B5EF-3765-EBE1-06A26DBBBAED}"/>
          </ac:grpSpMkLst>
        </pc:grpChg>
        <pc:grpChg chg="mod topLvl">
          <ac:chgData name="Joy DiFranza" userId="501b6ac7ae2a39ee" providerId="LiveId" clId="{EA4B0CD5-DD6E-472D-8434-D554C9FD8ECF}" dt="2022-07-25T00:12:56.628" v="248" actId="164"/>
          <ac:grpSpMkLst>
            <pc:docMk/>
            <pc:sldMk cId="542090854" sldId="256"/>
            <ac:grpSpMk id="50" creationId="{94A87A05-42EB-A5F5-BA87-62292E44865F}"/>
          </ac:grpSpMkLst>
        </pc:grpChg>
        <pc:grpChg chg="mod topLvl">
          <ac:chgData name="Joy DiFranza" userId="501b6ac7ae2a39ee" providerId="LiveId" clId="{EA4B0CD5-DD6E-472D-8434-D554C9FD8ECF}" dt="2022-07-25T00:12:56.628" v="248" actId="164"/>
          <ac:grpSpMkLst>
            <pc:docMk/>
            <pc:sldMk cId="542090854" sldId="256"/>
            <ac:grpSpMk id="51" creationId="{82DB199C-8391-602B-0DBC-CE6BE41B50BA}"/>
          </ac:grpSpMkLst>
        </pc:grpChg>
        <pc:grpChg chg="mod topLvl">
          <ac:chgData name="Joy DiFranza" userId="501b6ac7ae2a39ee" providerId="LiveId" clId="{EA4B0CD5-DD6E-472D-8434-D554C9FD8ECF}" dt="2022-07-25T00:12:56.628" v="248" actId="164"/>
          <ac:grpSpMkLst>
            <pc:docMk/>
            <pc:sldMk cId="542090854" sldId="256"/>
            <ac:grpSpMk id="55" creationId="{ACBB2640-2C05-EFE6-66C9-33A36DE7EE92}"/>
          </ac:grpSpMkLst>
        </pc:grpChg>
        <pc:grpChg chg="mod topLvl">
          <ac:chgData name="Joy DiFranza" userId="501b6ac7ae2a39ee" providerId="LiveId" clId="{EA4B0CD5-DD6E-472D-8434-D554C9FD8ECF}" dt="2022-07-25T00:12:56.628" v="248" actId="164"/>
          <ac:grpSpMkLst>
            <pc:docMk/>
            <pc:sldMk cId="542090854" sldId="256"/>
            <ac:grpSpMk id="56" creationId="{0B70A098-ACEC-8A54-2E77-5EB062CC339C}"/>
          </ac:grpSpMkLst>
        </pc:grpChg>
        <pc:grpChg chg="mod topLvl">
          <ac:chgData name="Joy DiFranza" userId="501b6ac7ae2a39ee" providerId="LiveId" clId="{EA4B0CD5-DD6E-472D-8434-D554C9FD8ECF}" dt="2022-07-25T00:12:56.628" v="248" actId="164"/>
          <ac:grpSpMkLst>
            <pc:docMk/>
            <pc:sldMk cId="542090854" sldId="256"/>
            <ac:grpSpMk id="57" creationId="{58A6492D-BAC6-CE4A-3D30-14194C913C1A}"/>
          </ac:grpSpMkLst>
        </pc:grpChg>
        <pc:grpChg chg="add del mod">
          <ac:chgData name="Joy DiFranza" userId="501b6ac7ae2a39ee" providerId="LiveId" clId="{EA4B0CD5-DD6E-472D-8434-D554C9FD8ECF}" dt="2022-07-24T21:31:07.442" v="1" actId="165"/>
          <ac:grpSpMkLst>
            <pc:docMk/>
            <pc:sldMk cId="542090854" sldId="256"/>
            <ac:grpSpMk id="58" creationId="{6AC3D0F6-3169-5A60-E3A9-0B3D9794CA9D}"/>
          </ac:grpSpMkLst>
        </pc:grpChg>
        <pc:grpChg chg="add mod topLvl">
          <ac:chgData name="Joy DiFranza" userId="501b6ac7ae2a39ee" providerId="LiveId" clId="{EA4B0CD5-DD6E-472D-8434-D554C9FD8ECF}" dt="2022-07-25T00:12:56.628" v="248" actId="164"/>
          <ac:grpSpMkLst>
            <pc:docMk/>
            <pc:sldMk cId="542090854" sldId="256"/>
            <ac:grpSpMk id="59" creationId="{2BC5681B-A28F-7130-AC1F-7CE31A9384A6}"/>
          </ac:grpSpMkLst>
        </pc:grpChg>
        <pc:grpChg chg="add mod">
          <ac:chgData name="Joy DiFranza" userId="501b6ac7ae2a39ee" providerId="LiveId" clId="{EA4B0CD5-DD6E-472D-8434-D554C9FD8ECF}" dt="2022-07-25T00:09:44.352" v="140" actId="165"/>
          <ac:grpSpMkLst>
            <pc:docMk/>
            <pc:sldMk cId="542090854" sldId="256"/>
            <ac:grpSpMk id="60" creationId="{A4F537C5-5A4F-2B33-9A6C-F3E2322F7471}"/>
          </ac:grpSpMkLst>
        </pc:grpChg>
        <pc:grpChg chg="add mod topLvl">
          <ac:chgData name="Joy DiFranza" userId="501b6ac7ae2a39ee" providerId="LiveId" clId="{EA4B0CD5-DD6E-472D-8434-D554C9FD8ECF}" dt="2022-07-25T00:12:56.628" v="248" actId="164"/>
          <ac:grpSpMkLst>
            <pc:docMk/>
            <pc:sldMk cId="542090854" sldId="256"/>
            <ac:grpSpMk id="61" creationId="{3AE9D064-BE1A-2C56-E71F-DC69A5A4E1D3}"/>
          </ac:grpSpMkLst>
        </pc:grpChg>
        <pc:grpChg chg="add del mod">
          <ac:chgData name="Joy DiFranza" userId="501b6ac7ae2a39ee" providerId="LiveId" clId="{EA4B0CD5-DD6E-472D-8434-D554C9FD8ECF}" dt="2022-07-25T00:09:44.352" v="140" actId="165"/>
          <ac:grpSpMkLst>
            <pc:docMk/>
            <pc:sldMk cId="542090854" sldId="256"/>
            <ac:grpSpMk id="62" creationId="{FEBDE78D-CD04-1353-69FC-FA5DFC074AF8}"/>
          </ac:grpSpMkLst>
        </pc:grpChg>
        <pc:grpChg chg="add mod">
          <ac:chgData name="Joy DiFranza" userId="501b6ac7ae2a39ee" providerId="LiveId" clId="{EA4B0CD5-DD6E-472D-8434-D554C9FD8ECF}" dt="2022-07-25T00:12:56.628" v="248" actId="164"/>
          <ac:grpSpMkLst>
            <pc:docMk/>
            <pc:sldMk cId="542090854" sldId="256"/>
            <ac:grpSpMk id="63" creationId="{963FCAA4-BC47-5B58-F243-8F630C9D7847}"/>
          </ac:grpSpMkLst>
        </pc:grpChg>
        <pc:grpChg chg="add mod">
          <ac:chgData name="Joy DiFranza" userId="501b6ac7ae2a39ee" providerId="LiveId" clId="{EA4B0CD5-DD6E-472D-8434-D554C9FD8ECF}" dt="2022-07-25T00:12:56.628" v="248" actId="164"/>
          <ac:grpSpMkLst>
            <pc:docMk/>
            <pc:sldMk cId="542090854" sldId="256"/>
            <ac:grpSpMk id="66" creationId="{5C0D297D-C4D4-592D-0807-B637212DB59E}"/>
          </ac:grpSpMkLst>
        </pc:grpChg>
        <pc:grpChg chg="add mod">
          <ac:chgData name="Joy DiFranza" userId="501b6ac7ae2a39ee" providerId="LiveId" clId="{EA4B0CD5-DD6E-472D-8434-D554C9FD8ECF}" dt="2022-07-25T00:12:56.628" v="248" actId="164"/>
          <ac:grpSpMkLst>
            <pc:docMk/>
            <pc:sldMk cId="542090854" sldId="256"/>
            <ac:grpSpMk id="69" creationId="{C3DE0477-F2C4-3103-424D-6830C5413883}"/>
          </ac:grpSpMkLst>
        </pc:grpChg>
        <pc:picChg chg="mod">
          <ac:chgData name="Joy DiFranza" userId="501b6ac7ae2a39ee" providerId="LiveId" clId="{EA4B0CD5-DD6E-472D-8434-D554C9FD8ECF}" dt="2022-07-25T00:09:44.352" v="140" actId="165"/>
          <ac:picMkLst>
            <pc:docMk/>
            <pc:sldMk cId="542090854" sldId="256"/>
            <ac:picMk id="9" creationId="{5D6420CE-B257-78E2-9FF7-764AF2C876FB}"/>
          </ac:picMkLst>
        </pc:picChg>
        <pc:picChg chg="mod">
          <ac:chgData name="Joy DiFranza" userId="501b6ac7ae2a39ee" providerId="LiveId" clId="{EA4B0CD5-DD6E-472D-8434-D554C9FD8ECF}" dt="2022-07-25T00:09:44.352" v="140" actId="165"/>
          <ac:picMkLst>
            <pc:docMk/>
            <pc:sldMk cId="542090854" sldId="256"/>
            <ac:picMk id="11" creationId="{3C392174-31B5-2B31-FC8D-564EB5CB1B77}"/>
          </ac:picMkLst>
        </pc:picChg>
        <pc:picChg chg="mod">
          <ac:chgData name="Joy DiFranza" userId="501b6ac7ae2a39ee" providerId="LiveId" clId="{EA4B0CD5-DD6E-472D-8434-D554C9FD8ECF}" dt="2022-07-25T00:09:44.352" v="140" actId="165"/>
          <ac:picMkLst>
            <pc:docMk/>
            <pc:sldMk cId="542090854" sldId="256"/>
            <ac:picMk id="13" creationId="{68B48F61-F52C-DAA5-A95B-64E8C0FEFA7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FD10E-6F3A-E71B-A50C-D8A9A0903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D0826-419D-47EF-A2C2-45F2D7289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1356A-CF4B-0542-5EB5-F839F07B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1D98-C25C-45E2-89F1-45B0CEFF5870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5591F-503A-0F3C-E606-4EEC8FF9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23797-1B33-5D76-2BA2-10A509C3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D43B-2684-46A6-9644-9E51C59EE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4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BC06-F90E-E3E4-200D-FC572054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62672-0428-74EC-AFFB-35A723670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37ED0-7F6F-4AA5-1F67-55719B29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1D98-C25C-45E2-89F1-45B0CEFF5870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C3000-3567-3705-1516-70D9BA6D0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677F6-6F8B-4870-D1A7-E96658F43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D43B-2684-46A6-9644-9E51C59EE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0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56D168-8543-9C81-9185-98D7C94A3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85CFA-B3B3-ED72-7F50-2A17B930C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1681E-F76C-6656-64A5-5ADF16FC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1D98-C25C-45E2-89F1-45B0CEFF5870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74ACD-15AA-AD91-B418-8B96AFA5E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471EE-02B1-757B-4BC4-B5755465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D43B-2684-46A6-9644-9E51C59EE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7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3893-DCB9-8F6F-79E8-B65638CF2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8E02C-366F-70CE-E455-4A0C6AEFD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98606-63E4-C706-B3A5-CC7ACCF1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1D98-C25C-45E2-89F1-45B0CEFF5870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126F1-66DE-C1F3-A83B-7A8D186B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BE82-D20A-D9FC-2F89-01EBBF9F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D43B-2684-46A6-9644-9E51C59EE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3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A060-E8F3-06DF-C212-43FE90C30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267C0-B202-98C9-B1B3-57CC6D734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5DEF2-B30B-77B1-D647-A6E0D1D7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1D98-C25C-45E2-89F1-45B0CEFF5870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F0BB7-A995-55ED-C054-D6652B6C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83E14-E2EB-82B6-3FB8-34DCD71E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D43B-2684-46A6-9644-9E51C59EE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8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7D1C-E84A-049D-6FFD-2CF99E17D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8AB2C-A887-8E51-9631-253A542E6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F2664-DE92-743E-DC07-4B416D8A5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C592A-02A7-0AB9-9086-F5043C3AB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1D98-C25C-45E2-89F1-45B0CEFF5870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12028-1CC0-25C3-62D7-6307A35F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F9628-3297-D438-F65B-97D31931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D43B-2684-46A6-9644-9E51C59EE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9C14-4B9C-F9E7-3E53-1E90AE2A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F050C-0B9C-B157-A999-A13A7BAAB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3F3FC-5E06-0750-6651-7DE6B909F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AC92A4-14E9-A16B-19EE-226FA1908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F243F0-E82D-B9DD-57A5-4F1CD49E9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FF78B7-8E42-99FE-161C-C998AFCE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1D98-C25C-45E2-89F1-45B0CEFF5870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6D1012-0F16-99A7-1CDC-ECD32EF7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4B8135-FD32-B3A9-8650-C0FC9C77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D43B-2684-46A6-9644-9E51C59EE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9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3D09-A69B-4892-672E-9877008AF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784DB-65BE-537A-A9AC-D8084C885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1D98-C25C-45E2-89F1-45B0CEFF5870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EA051-4672-FFCB-D480-DA8A3197E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DB94F-DA9F-214E-7AA1-A06EA23C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D43B-2684-46A6-9644-9E51C59EE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5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981E9-CB23-34B5-FE23-A104E1D1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1D98-C25C-45E2-89F1-45B0CEFF5870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59E9D-174B-026D-47BE-11CB32F3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CA8ED-1543-DC7A-BD2D-1A5D3669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D43B-2684-46A6-9644-9E51C59EE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0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80AC-3466-A850-5555-A889E6CA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2CD11-4062-7C34-B479-BFCA18C8E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425BE-730A-73F0-503C-7787AC06C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ED564-2D57-86AB-7B6E-D82FF9FC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1D98-C25C-45E2-89F1-45B0CEFF5870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D94D8-0811-A551-52D6-ED12D878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319C7-C296-53B7-9CD4-4BF03172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D43B-2684-46A6-9644-9E51C59EE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0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F9BA9-C026-0C80-5285-17409C94D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3FC751-F07C-DC60-2B0C-9EF3A543D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AB904-BF22-A1DF-D7EA-877B1275D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F5AEA-95A0-8BBF-DA77-B7BA6A37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1D98-C25C-45E2-89F1-45B0CEFF5870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B3449-C5A7-9F56-92E8-2FB9D82E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18510-8CED-BD1F-9C77-C365C65F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D43B-2684-46A6-9644-9E51C59EE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3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F75E07-6A44-E81F-5135-AFB3D035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A681A-5683-B6FA-CA08-20930B78C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C0784-1C13-52F1-0978-8355C4E88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91D98-C25C-45E2-89F1-45B0CEFF5870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C31CD-7481-A7E7-C0FD-BEC751236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00309-D38C-5103-F33E-470E802A1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2D43B-2684-46A6-9644-9E51C59EE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5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D3FC83-21AD-1AAF-764F-A7C3E8F0D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03" r="22311" b="44591"/>
          <a:stretch/>
        </p:blipFill>
        <p:spPr>
          <a:xfrm>
            <a:off x="6966108" y="346474"/>
            <a:ext cx="2648310" cy="4592832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AB4B8CE-382E-7969-8216-F7B9E19E7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25" y="561452"/>
            <a:ext cx="847725" cy="8191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B8C4CB-B8A2-D5B5-B900-1B0381988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7846" y="1380602"/>
            <a:ext cx="1068832" cy="2589283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C3DE0477-F2C4-3103-424D-6830C5413883}"/>
              </a:ext>
            </a:extLst>
          </p:cNvPr>
          <p:cNvGrpSpPr/>
          <p:nvPr/>
        </p:nvGrpSpPr>
        <p:grpSpPr>
          <a:xfrm>
            <a:off x="898251" y="987547"/>
            <a:ext cx="2485860" cy="4566359"/>
            <a:chOff x="898251" y="987547"/>
            <a:chExt cx="2485860" cy="456635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AE9D064-BE1A-2C56-E71F-DC69A5A4E1D3}"/>
                </a:ext>
              </a:extLst>
            </p:cNvPr>
            <p:cNvGrpSpPr/>
            <p:nvPr/>
          </p:nvGrpSpPr>
          <p:grpSpPr>
            <a:xfrm>
              <a:off x="903976" y="3633634"/>
              <a:ext cx="1665649" cy="754474"/>
              <a:chOff x="903976" y="3633253"/>
              <a:chExt cx="1665649" cy="75447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A4F537C5-5A4F-2B33-9A6C-F3E2322F7471}"/>
                  </a:ext>
                </a:extLst>
              </p:cNvPr>
              <p:cNvGrpSpPr/>
              <p:nvPr/>
            </p:nvGrpSpPr>
            <p:grpSpPr>
              <a:xfrm>
                <a:off x="910234" y="3864191"/>
                <a:ext cx="804238" cy="523536"/>
                <a:chOff x="910234" y="3864191"/>
                <a:chExt cx="804238" cy="523536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772B2C9-7DB9-8F31-F761-631D75DC2345}"/>
                    </a:ext>
                  </a:extLst>
                </p:cNvPr>
                <p:cNvSpPr/>
                <p:nvPr/>
              </p:nvSpPr>
              <p:spPr>
                <a:xfrm>
                  <a:off x="910236" y="3898790"/>
                  <a:ext cx="118872" cy="118872"/>
                </a:xfrm>
                <a:prstGeom prst="rect">
                  <a:avLst/>
                </a:prstGeom>
                <a:solidFill>
                  <a:srgbClr val="B4C9A5"/>
                </a:solidFill>
                <a:ln w="63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AF2C28C-3030-7D52-CEE9-A3F793BDF992}"/>
                    </a:ext>
                  </a:extLst>
                </p:cNvPr>
                <p:cNvSpPr/>
                <p:nvPr/>
              </p:nvSpPr>
              <p:spPr>
                <a:xfrm>
                  <a:off x="910235" y="4066359"/>
                  <a:ext cx="118872" cy="118872"/>
                </a:xfrm>
                <a:prstGeom prst="rect">
                  <a:avLst/>
                </a:prstGeom>
                <a:solidFill>
                  <a:srgbClr val="FFFF92"/>
                </a:solidFill>
                <a:ln w="63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9393C85-896E-0D8B-221B-8E00ABCBF1A3}"/>
                    </a:ext>
                  </a:extLst>
                </p:cNvPr>
                <p:cNvSpPr/>
                <p:nvPr/>
              </p:nvSpPr>
              <p:spPr>
                <a:xfrm>
                  <a:off x="910234" y="4233928"/>
                  <a:ext cx="118872" cy="118872"/>
                </a:xfrm>
                <a:prstGeom prst="rect">
                  <a:avLst/>
                </a:prstGeom>
                <a:solidFill>
                  <a:srgbClr val="BEBEBE"/>
                </a:solidFill>
                <a:ln w="63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8FA2B49-C4FB-15DC-6B83-2D7AC1F5E4F7}"/>
                    </a:ext>
                  </a:extLst>
                </p:cNvPr>
                <p:cNvSpPr txBox="1"/>
                <p:nvPr/>
              </p:nvSpPr>
              <p:spPr>
                <a:xfrm>
                  <a:off x="1073596" y="3864191"/>
                  <a:ext cx="64087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dirty="0"/>
                    <a:t>Federal</a:t>
                  </a:r>
                  <a:endParaRPr lang="en-US" sz="900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DB62C51-FE8F-00EF-C87F-A0BD265D1E91}"/>
                    </a:ext>
                  </a:extLst>
                </p:cNvPr>
                <p:cNvSpPr txBox="1"/>
                <p:nvPr/>
              </p:nvSpPr>
              <p:spPr>
                <a:xfrm>
                  <a:off x="1071063" y="4035802"/>
                  <a:ext cx="590391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dirty="0"/>
                    <a:t>State</a:t>
                  </a:r>
                  <a:endParaRPr lang="en-US" sz="900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C94424A-330B-ACA5-31AC-F138495FE7A2}"/>
                    </a:ext>
                  </a:extLst>
                </p:cNvPr>
                <p:cNvSpPr txBox="1"/>
                <p:nvPr/>
              </p:nvSpPr>
              <p:spPr>
                <a:xfrm>
                  <a:off x="1073596" y="4203061"/>
                  <a:ext cx="587858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dirty="0"/>
                    <a:t>Local</a:t>
                  </a:r>
                  <a:endParaRPr lang="en-US" sz="900" dirty="0"/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1FFDFC-19D4-CFCB-3369-4C5409D78C11}"/>
                  </a:ext>
                </a:extLst>
              </p:cNvPr>
              <p:cNvSpPr txBox="1"/>
              <p:nvPr/>
            </p:nvSpPr>
            <p:spPr>
              <a:xfrm>
                <a:off x="903976" y="3633253"/>
                <a:ext cx="16656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dirty="0"/>
                  <a:t>Responsibility Areas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BC5681B-A28F-7130-AC1F-7CE31A9384A6}"/>
                </a:ext>
              </a:extLst>
            </p:cNvPr>
            <p:cNvGrpSpPr/>
            <p:nvPr/>
          </p:nvGrpSpPr>
          <p:grpSpPr>
            <a:xfrm>
              <a:off x="903976" y="4472570"/>
              <a:ext cx="1530100" cy="1081336"/>
              <a:chOff x="2911278" y="4684851"/>
              <a:chExt cx="1530100" cy="1081336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388BC74-7711-A4CC-8320-522C58D04B2F}"/>
                  </a:ext>
                </a:extLst>
              </p:cNvPr>
              <p:cNvGrpSpPr/>
              <p:nvPr/>
            </p:nvGrpSpPr>
            <p:grpSpPr>
              <a:xfrm>
                <a:off x="2911278" y="4914471"/>
                <a:ext cx="990687" cy="851716"/>
                <a:chOff x="2109861" y="3775786"/>
                <a:chExt cx="990687" cy="851716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F5172A64-A4E8-557C-F904-0FB225EAEFCE}"/>
                    </a:ext>
                  </a:extLst>
                </p:cNvPr>
                <p:cNvSpPr/>
                <p:nvPr/>
              </p:nvSpPr>
              <p:spPr>
                <a:xfrm>
                  <a:off x="2109863" y="3804409"/>
                  <a:ext cx="118872" cy="118872"/>
                </a:xfrm>
                <a:prstGeom prst="rect">
                  <a:avLst/>
                </a:prstGeom>
                <a:solidFill>
                  <a:srgbClr val="6BB1D8"/>
                </a:solidFill>
                <a:ln w="63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B11460F8-82E6-3E88-12A8-B9E5E0EEE49F}"/>
                    </a:ext>
                  </a:extLst>
                </p:cNvPr>
                <p:cNvSpPr/>
                <p:nvPr/>
              </p:nvSpPr>
              <p:spPr>
                <a:xfrm>
                  <a:off x="2109862" y="3971978"/>
                  <a:ext cx="118872" cy="118872"/>
                </a:xfrm>
                <a:prstGeom prst="rect">
                  <a:avLst/>
                </a:prstGeom>
                <a:solidFill>
                  <a:srgbClr val="BAE6B6"/>
                </a:solidFill>
                <a:ln w="63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06EF9CE-E3FD-EA3E-DF30-02B593A069FE}"/>
                    </a:ext>
                  </a:extLst>
                </p:cNvPr>
                <p:cNvSpPr/>
                <p:nvPr/>
              </p:nvSpPr>
              <p:spPr>
                <a:xfrm>
                  <a:off x="2109861" y="4139547"/>
                  <a:ext cx="118872" cy="118872"/>
                </a:xfrm>
                <a:prstGeom prst="rect">
                  <a:avLst/>
                </a:prstGeom>
                <a:solidFill>
                  <a:srgbClr val="F5FABA"/>
                </a:solidFill>
                <a:ln w="63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68064F0-E435-021A-D5AE-B1B32FADA840}"/>
                    </a:ext>
                  </a:extLst>
                </p:cNvPr>
                <p:cNvSpPr txBox="1"/>
                <p:nvPr/>
              </p:nvSpPr>
              <p:spPr>
                <a:xfrm>
                  <a:off x="2267247" y="3775786"/>
                  <a:ext cx="833301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dirty="0"/>
                    <a:t>Low</a:t>
                  </a:r>
                  <a:endParaRPr lang="en-US" sz="1000" dirty="0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7F09FB8-412F-4962-43E9-B579ED3F894F}"/>
                    </a:ext>
                  </a:extLst>
                </p:cNvPr>
                <p:cNvSpPr txBox="1"/>
                <p:nvPr/>
              </p:nvSpPr>
              <p:spPr>
                <a:xfrm>
                  <a:off x="2264715" y="3941421"/>
                  <a:ext cx="79985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dirty="0"/>
                    <a:t>Moderate</a:t>
                  </a:r>
                  <a:endParaRPr lang="en-US" sz="1000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5545502-AA9E-E075-D9DB-7032E0027FE9}"/>
                    </a:ext>
                  </a:extLst>
                </p:cNvPr>
                <p:cNvSpPr txBox="1"/>
                <p:nvPr/>
              </p:nvSpPr>
              <p:spPr>
                <a:xfrm>
                  <a:off x="2267247" y="4108680"/>
                  <a:ext cx="833301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dirty="0"/>
                    <a:t>High</a:t>
                  </a:r>
                  <a:endParaRPr lang="en-US" sz="1000" dirty="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40DA98E6-0624-F97F-8427-3118ED47C445}"/>
                    </a:ext>
                  </a:extLst>
                </p:cNvPr>
                <p:cNvSpPr/>
                <p:nvPr/>
              </p:nvSpPr>
              <p:spPr>
                <a:xfrm>
                  <a:off x="2109861" y="4307116"/>
                  <a:ext cx="118872" cy="118872"/>
                </a:xfrm>
                <a:prstGeom prst="rect">
                  <a:avLst/>
                </a:prstGeom>
                <a:solidFill>
                  <a:srgbClr val="FABA82"/>
                </a:solidFill>
                <a:ln w="63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300FDA7-CABB-D07B-00B6-04A41C39E428}"/>
                    </a:ext>
                  </a:extLst>
                </p:cNvPr>
                <p:cNvSpPr txBox="1"/>
                <p:nvPr/>
              </p:nvSpPr>
              <p:spPr>
                <a:xfrm>
                  <a:off x="2264715" y="4275577"/>
                  <a:ext cx="79985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dirty="0"/>
                    <a:t>Very High</a:t>
                  </a:r>
                  <a:endParaRPr lang="en-US" sz="1000" dirty="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402BFCF-F558-E9E9-6D4E-6BE608EC0D71}"/>
                    </a:ext>
                  </a:extLst>
                </p:cNvPr>
                <p:cNvSpPr/>
                <p:nvPr/>
              </p:nvSpPr>
              <p:spPr>
                <a:xfrm>
                  <a:off x="2109861" y="4474685"/>
                  <a:ext cx="118872" cy="118872"/>
                </a:xfrm>
                <a:prstGeom prst="rect">
                  <a:avLst/>
                </a:prstGeom>
                <a:solidFill>
                  <a:srgbClr val="DE6F84"/>
                </a:solidFill>
                <a:ln w="63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3AE8A75-FAE6-2440-54E0-E0A4C8E5C651}"/>
                    </a:ext>
                  </a:extLst>
                </p:cNvPr>
                <p:cNvSpPr txBox="1"/>
                <p:nvPr/>
              </p:nvSpPr>
              <p:spPr>
                <a:xfrm>
                  <a:off x="2268301" y="4442836"/>
                  <a:ext cx="79626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dirty="0"/>
                    <a:t>Severe</a:t>
                  </a:r>
                  <a:endParaRPr lang="en-US" sz="1000" dirty="0"/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6C69BA4-0E6C-1469-0BBC-ECC1160307F8}"/>
                  </a:ext>
                </a:extLst>
              </p:cNvPr>
              <p:cNvSpPr txBox="1"/>
              <p:nvPr/>
            </p:nvSpPr>
            <p:spPr>
              <a:xfrm>
                <a:off x="2911279" y="4684851"/>
                <a:ext cx="153009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dirty="0"/>
                  <a:t>Fire Severity Index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CBB2640-2C05-EFE6-66C9-33A36DE7EE92}"/>
                </a:ext>
              </a:extLst>
            </p:cNvPr>
            <p:cNvGrpSpPr/>
            <p:nvPr/>
          </p:nvGrpSpPr>
          <p:grpSpPr>
            <a:xfrm>
              <a:off x="903976" y="2651532"/>
              <a:ext cx="1789103" cy="246221"/>
              <a:chOff x="903976" y="3320457"/>
              <a:chExt cx="1789103" cy="24622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03E24CE-C164-5340-4870-222EA9A15C90}"/>
                  </a:ext>
                </a:extLst>
              </p:cNvPr>
              <p:cNvSpPr/>
              <p:nvPr/>
            </p:nvSpPr>
            <p:spPr>
              <a:xfrm>
                <a:off x="903976" y="3342268"/>
                <a:ext cx="182880" cy="182880"/>
              </a:xfrm>
              <a:prstGeom prst="rect">
                <a:avLst/>
              </a:prstGeom>
              <a:noFill/>
              <a:ln w="25400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82DDC64-566F-B065-C406-FC6DBF3919C9}"/>
                  </a:ext>
                </a:extLst>
              </p:cNvPr>
              <p:cNvSpPr txBox="1"/>
              <p:nvPr/>
            </p:nvSpPr>
            <p:spPr>
              <a:xfrm>
                <a:off x="1184461" y="3320457"/>
                <a:ext cx="15086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dirty="0"/>
                  <a:t>Forest Boundaries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B70A098-ACEC-8A54-2E77-5EB062CC339C}"/>
                </a:ext>
              </a:extLst>
            </p:cNvPr>
            <p:cNvGrpSpPr/>
            <p:nvPr/>
          </p:nvGrpSpPr>
          <p:grpSpPr>
            <a:xfrm>
              <a:off x="903976" y="2320850"/>
              <a:ext cx="1939403" cy="246221"/>
              <a:chOff x="903976" y="2989733"/>
              <a:chExt cx="1939403" cy="246221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443DB75-FC65-C7F6-47F2-38F2BEC0E9CE}"/>
                  </a:ext>
                </a:extLst>
              </p:cNvPr>
              <p:cNvSpPr/>
              <p:nvPr/>
            </p:nvSpPr>
            <p:spPr>
              <a:xfrm>
                <a:off x="903976" y="3005952"/>
                <a:ext cx="182880" cy="182880"/>
              </a:xfrm>
              <a:prstGeom prst="rect">
                <a:avLst/>
              </a:prstGeom>
              <a:pattFill prst="wdUpDiag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75CDEC8-317A-A5D8-29B3-47F3AF68BD95}"/>
                  </a:ext>
                </a:extLst>
              </p:cNvPr>
              <p:cNvSpPr txBox="1"/>
              <p:nvPr/>
            </p:nvSpPr>
            <p:spPr>
              <a:xfrm>
                <a:off x="1180680" y="2989733"/>
                <a:ext cx="166269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dirty="0"/>
                  <a:t>Fire Weather Watch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8A6492D-BAC6-CE4A-3D30-14194C913C1A}"/>
                </a:ext>
              </a:extLst>
            </p:cNvPr>
            <p:cNvGrpSpPr/>
            <p:nvPr/>
          </p:nvGrpSpPr>
          <p:grpSpPr>
            <a:xfrm>
              <a:off x="903976" y="1990168"/>
              <a:ext cx="1726332" cy="246221"/>
              <a:chOff x="903976" y="2659009"/>
              <a:chExt cx="1726332" cy="24622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18DBABC-B0D6-8372-2C26-493640A0320A}"/>
                  </a:ext>
                </a:extLst>
              </p:cNvPr>
              <p:cNvSpPr/>
              <p:nvPr/>
            </p:nvSpPr>
            <p:spPr>
              <a:xfrm>
                <a:off x="903976" y="2675244"/>
                <a:ext cx="182880" cy="182880"/>
              </a:xfrm>
              <a:prstGeom prst="rect">
                <a:avLst/>
              </a:prstGeom>
              <a:pattFill prst="wdDnDiag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C0297D3-61E1-A317-9A4E-E9F1B1214951}"/>
                  </a:ext>
                </a:extLst>
              </p:cNvPr>
              <p:cNvSpPr txBox="1"/>
              <p:nvPr/>
            </p:nvSpPr>
            <p:spPr>
              <a:xfrm>
                <a:off x="1180680" y="2659009"/>
                <a:ext cx="14496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dirty="0"/>
                  <a:t>Red Flag Warning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2DB199C-8391-602B-0DBC-CE6BE41B50BA}"/>
                </a:ext>
              </a:extLst>
            </p:cNvPr>
            <p:cNvGrpSpPr/>
            <p:nvPr/>
          </p:nvGrpSpPr>
          <p:grpSpPr>
            <a:xfrm>
              <a:off x="903976" y="1655181"/>
              <a:ext cx="1351422" cy="250526"/>
              <a:chOff x="1018187" y="2307231"/>
              <a:chExt cx="1351422" cy="250526"/>
            </a:xfrm>
          </p:grpSpPr>
          <p:pic>
            <p:nvPicPr>
              <p:cNvPr id="13" name="Picture 12" descr="A red circle with a white circle in the middle&#10;&#10;Description automatically generated with low confidence">
                <a:extLst>
                  <a:ext uri="{FF2B5EF4-FFF2-40B4-BE49-F238E27FC236}">
                    <a16:creationId xmlns:a16="http://schemas.microsoft.com/office/drawing/2014/main" id="{68B48F61-F52C-DAA5-A95B-64E8C0FEFA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8187" y="2307231"/>
                <a:ext cx="228600" cy="2286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25E0E69-8021-FE8D-B5FB-7D6DC22B1126}"/>
                  </a:ext>
                </a:extLst>
              </p:cNvPr>
              <p:cNvSpPr txBox="1"/>
              <p:nvPr/>
            </p:nvSpPr>
            <p:spPr>
              <a:xfrm>
                <a:off x="1294891" y="2311536"/>
                <a:ext cx="10747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dirty="0"/>
                  <a:t>Current Fires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4A87A05-42EB-A5F5-BA87-62292E44865F}"/>
                </a:ext>
              </a:extLst>
            </p:cNvPr>
            <p:cNvGrpSpPr/>
            <p:nvPr/>
          </p:nvGrpSpPr>
          <p:grpSpPr>
            <a:xfrm>
              <a:off x="903976" y="1318229"/>
              <a:ext cx="1832740" cy="252491"/>
              <a:chOff x="1028927" y="1967300"/>
              <a:chExt cx="1832740" cy="252491"/>
            </a:xfrm>
          </p:grpSpPr>
          <p:pic>
            <p:nvPicPr>
              <p:cNvPr id="11" name="Picture 10" descr="Icon&#10;&#10;Description automatically generated">
                <a:extLst>
                  <a:ext uri="{FF2B5EF4-FFF2-40B4-BE49-F238E27FC236}">
                    <a16:creationId xmlns:a16="http://schemas.microsoft.com/office/drawing/2014/main" id="{3C392174-31B5-2B31-FC8D-564EB5CB1B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927" y="1967300"/>
                <a:ext cx="228600" cy="228600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F55370A-C73E-53BB-B435-041354FFE0BD}"/>
                  </a:ext>
                </a:extLst>
              </p:cNvPr>
              <p:cNvSpPr txBox="1"/>
              <p:nvPr/>
            </p:nvSpPr>
            <p:spPr>
              <a:xfrm>
                <a:off x="1294891" y="1973570"/>
                <a:ext cx="156677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dirty="0"/>
                  <a:t>CalFire Active Fires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91CB7D3-B5EF-3765-EBE1-06A26DBBBAED}"/>
                </a:ext>
              </a:extLst>
            </p:cNvPr>
            <p:cNvGrpSpPr/>
            <p:nvPr/>
          </p:nvGrpSpPr>
          <p:grpSpPr>
            <a:xfrm>
              <a:off x="903976" y="987547"/>
              <a:ext cx="2480135" cy="246221"/>
              <a:chOff x="1018187" y="1638967"/>
              <a:chExt cx="2480135" cy="246221"/>
            </a:xfrm>
          </p:grpSpPr>
          <p:pic>
            <p:nvPicPr>
              <p:cNvPr id="9" name="Picture 8" descr="A picture containing sunset, light&#10;&#10;Description automatically generated">
                <a:extLst>
                  <a:ext uri="{FF2B5EF4-FFF2-40B4-BE49-F238E27FC236}">
                    <a16:creationId xmlns:a16="http://schemas.microsoft.com/office/drawing/2014/main" id="{5D6420CE-B257-78E2-9FF7-764AF2C876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8187" y="1644936"/>
                <a:ext cx="228600" cy="211033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AE2288F-D2E5-D9B3-21B1-BECCC3CC89F1}"/>
                  </a:ext>
                </a:extLst>
              </p:cNvPr>
              <p:cNvSpPr txBox="1"/>
              <p:nvPr/>
            </p:nvSpPr>
            <p:spPr>
              <a:xfrm>
                <a:off x="1307145" y="1638967"/>
                <a:ext cx="219117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dirty="0"/>
                  <a:t>New Fire Starts – 24 hours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63FCAA4-BC47-5B58-F243-8F630C9D7847}"/>
                </a:ext>
              </a:extLst>
            </p:cNvPr>
            <p:cNvGrpSpPr/>
            <p:nvPr/>
          </p:nvGrpSpPr>
          <p:grpSpPr>
            <a:xfrm>
              <a:off x="903976" y="3356319"/>
              <a:ext cx="2385292" cy="246221"/>
              <a:chOff x="903976" y="3320457"/>
              <a:chExt cx="2385292" cy="246221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3E46E4B-5FF0-2C1C-7D62-7E2AE76169FF}"/>
                  </a:ext>
                </a:extLst>
              </p:cNvPr>
              <p:cNvSpPr/>
              <p:nvPr/>
            </p:nvSpPr>
            <p:spPr>
              <a:xfrm>
                <a:off x="903976" y="3342268"/>
                <a:ext cx="182880" cy="182880"/>
              </a:xfrm>
              <a:prstGeom prst="rect">
                <a:avLst/>
              </a:prstGeom>
              <a:noFill/>
              <a:ln w="25400">
                <a:solidFill>
                  <a:srgbClr val="6E57D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50169B9-8D43-23CD-42EF-F9D1B82C2097}"/>
                  </a:ext>
                </a:extLst>
              </p:cNvPr>
              <p:cNvSpPr txBox="1"/>
              <p:nvPr/>
            </p:nvSpPr>
            <p:spPr>
              <a:xfrm>
                <a:off x="1184461" y="3320457"/>
                <a:ext cx="210480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dirty="0"/>
                  <a:t>National Park Boundaries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C0D297D-C4D4-592D-0807-B637212DB59E}"/>
                </a:ext>
              </a:extLst>
            </p:cNvPr>
            <p:cNvGrpSpPr/>
            <p:nvPr/>
          </p:nvGrpSpPr>
          <p:grpSpPr>
            <a:xfrm>
              <a:off x="898251" y="3006751"/>
              <a:ext cx="2227556" cy="246221"/>
              <a:chOff x="903976" y="3320457"/>
              <a:chExt cx="2227556" cy="246221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620F8EB-D753-7BC9-B35C-F9D813171B9A}"/>
                  </a:ext>
                </a:extLst>
              </p:cNvPr>
              <p:cNvSpPr/>
              <p:nvPr/>
            </p:nvSpPr>
            <p:spPr>
              <a:xfrm>
                <a:off x="903976" y="3342268"/>
                <a:ext cx="182880" cy="182880"/>
              </a:xfrm>
              <a:prstGeom prst="rect">
                <a:avLst/>
              </a:prstGeom>
              <a:solidFill>
                <a:srgbClr val="F7ADA4">
                  <a:alpha val="50000"/>
                </a:srgbClr>
              </a:solidFill>
              <a:ln w="25400">
                <a:solidFill>
                  <a:srgbClr val="E60C0C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AF608A2-6058-33E5-8098-8A84E0960561}"/>
                  </a:ext>
                </a:extLst>
              </p:cNvPr>
              <p:cNvSpPr txBox="1"/>
              <p:nvPr/>
            </p:nvSpPr>
            <p:spPr>
              <a:xfrm>
                <a:off x="1184461" y="3320457"/>
                <a:ext cx="194707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dirty="0"/>
                  <a:t>Current Fire Perimeters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209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 DiFranza</dc:creator>
  <cp:lastModifiedBy>Joy DiFranza</cp:lastModifiedBy>
  <cp:revision>1</cp:revision>
  <dcterms:created xsi:type="dcterms:W3CDTF">2022-07-24T20:47:05Z</dcterms:created>
  <dcterms:modified xsi:type="dcterms:W3CDTF">2022-07-25T00:12:56Z</dcterms:modified>
</cp:coreProperties>
</file>